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_rels/slide21.xml.rels" ContentType="application/vnd.openxmlformats-package.relationships+xml"/>
  <Override PartName="/ppt/slides/_rels/slide19.xml.rels" ContentType="application/vnd.openxmlformats-package.relationships+xml"/>
  <Override PartName="/ppt/slides/_rels/slide4.xml.rels" ContentType="application/vnd.openxmlformats-package.relationships+xml"/>
  <Override PartName="/ppt/slides/_rels/slide20.xml.rels" ContentType="application/vnd.openxmlformats-package.relationships+xml"/>
  <Override PartName="/ppt/slides/_rels/slide18.xml.rels" ContentType="application/vnd.openxmlformats-package.relationships+xml"/>
  <Override PartName="/ppt/slides/_rels/slide3.xml.rels" ContentType="application/vnd.openxmlformats-package.relationships+xml"/>
  <Override PartName="/ppt/slides/_rels/slide17.xml.rels" ContentType="application/vnd.openxmlformats-package.relationships+xml"/>
  <Override PartName="/ppt/slides/_rels/slide2.xml.rels" ContentType="application/vnd.openxmlformats-package.relationships+xml"/>
  <Override PartName="/ppt/slides/_rels/slide16.xml.rels" ContentType="application/vnd.openxmlformats-package.relationships+xml"/>
  <Override PartName="/ppt/slides/_rels/slide1.xml.rels" ContentType="application/vnd.openxmlformats-package.relationships+xml"/>
  <Override PartName="/ppt/slides/_rels/slide14.xml.rels" ContentType="application/vnd.openxmlformats-package.relationships+xml"/>
  <Override PartName="/ppt/slides/_rels/slide26.xml.rels" ContentType="application/vnd.openxmlformats-package.relationships+xml"/>
  <Override PartName="/ppt/slides/_rels/slide15.xml.rels" ContentType="application/vnd.openxmlformats-package.relationships+xml"/>
  <Override PartName="/ppt/slides/_rels/slide27.xml.rels" ContentType="application/vnd.openxmlformats-package.relationships+xml"/>
  <Override PartName="/ppt/slides/_rels/slide13.xml.rels" ContentType="application/vnd.openxmlformats-package.relationships+xml"/>
  <Override PartName="/ppt/slides/_rels/slide25.xml.rels" ContentType="application/vnd.openxmlformats-package.relationships+xml"/>
  <Override PartName="/ppt/slides/_rels/slide12.xml.rels" ContentType="application/vnd.openxmlformats-package.relationships+xml"/>
  <Override PartName="/ppt/slides/_rels/slide24.xml.rels" ContentType="application/vnd.openxmlformats-package.relationships+xml"/>
  <Override PartName="/ppt/slides/_rels/slide9.xml.rels" ContentType="application/vnd.openxmlformats-package.relationships+xml"/>
  <Override PartName="/ppt/slides/_rels/slide11.xml.rels" ContentType="application/vnd.openxmlformats-package.relationships+xml"/>
  <Override PartName="/ppt/slides/_rels/slide23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22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5.xml.rels" ContentType="application/vnd.openxmlformats-package.relationships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9.xml" ContentType="application/vnd.openxmlformats-officedocument.presentationml.slide+xml"/>
  <Override PartName="/ppt/slides/slide25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24.xml" ContentType="application/vnd.openxmlformats-officedocument.presentationml.slide+xml"/>
  <Override PartName="/ppt/slides/slide10.xml" ContentType="application/vnd.openxmlformats-officedocument.presentationml.slide+xml"/>
  <Override PartName="/ppt/slides/slide7.xml" ContentType="application/vnd.openxmlformats-officedocument.presentationml.slide+xml"/>
  <Override PartName="/ppt/slides/slide23.xml" ContentType="application/vnd.openxmlformats-officedocument.presentationml.slide+xml"/>
  <Override PartName="/ppt/slides/slide6.xml" ContentType="application/vnd.openxmlformats-officedocument.presentationml.slide+xml"/>
  <Override PartName="/ppt/slides/slide22.xml" ContentType="application/vnd.openxmlformats-officedocument.presentationml.slide+xml"/>
  <Override PartName="/ppt/slides/slide27.xml" ContentType="application/vnd.openxmlformats-officedocument.presentationml.slide+xml"/>
  <Override PartName="/ppt/slides/slide26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17.xml" ContentType="application/vnd.openxmlformats-officedocument.presentationml.slide+xml"/>
  <Override PartName="/ppt/slides/slide3.xml" ContentType="application/vnd.openxmlformats-officedocument.presentationml.slide+xml"/>
  <Override PartName="/ppt/slides/slide18.xml" ContentType="application/vnd.openxmlformats-officedocument.presentationml.slide+xml"/>
  <Override PartName="/ppt/slides/slide2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1.xml" ContentType="application/vnd.openxmlformats-officedocument.presentationml.slide+xml"/>
  <Override PartName="/ppt/_rels/presentation.xml.rels" ContentType="application/vnd.openxmlformats-package.relationships+xml"/>
  <Override PartName="/ppt/media/image119.png" ContentType="image/png"/>
  <Override PartName="/ppt/media/image87.png" ContentType="image/png"/>
  <Override PartName="/ppt/media/image19.png" ContentType="image/png"/>
  <Override PartName="/ppt/media/image187.png" ContentType="image/png"/>
  <Override PartName="/ppt/media/image118.png" ContentType="image/png"/>
  <Override PartName="/ppt/media/image86.png" ContentType="image/png"/>
  <Override PartName="/ppt/media/image18.png" ContentType="image/png"/>
  <Override PartName="/ppt/media/image186.png" ContentType="image/png"/>
  <Override PartName="/ppt/media/image109.png" ContentType="image/png"/>
  <Override PartName="/ppt/media/image77.png" ContentType="image/png"/>
  <Override PartName="/ppt/media/image177.png" ContentType="image/png"/>
  <Override PartName="/ppt/media/image108.png" ContentType="image/png"/>
  <Override PartName="/ppt/media/image76.png" ContentType="image/png"/>
  <Override PartName="/ppt/media/image176.png" ContentType="image/png"/>
  <Override PartName="/ppt/media/image99.png" ContentType="image/png"/>
  <Override PartName="/ppt/media/image199.png" ContentType="image/png"/>
  <Override PartName="/ppt/media/image201.png" ContentType="image/png"/>
  <Override PartName="/ppt/media/image98.png" ContentType="image/png"/>
  <Override PartName="/ppt/media/image198.png" ContentType="image/png"/>
  <Override PartName="/ppt/media/image200.png" ContentType="image/png"/>
  <Override PartName="/ppt/media/image97.png" ContentType="image/png"/>
  <Override PartName="/ppt/media/image29.png" ContentType="image/png"/>
  <Override PartName="/ppt/media/image129.png" ContentType="image/png"/>
  <Override PartName="/ppt/media/image197.png" ContentType="image/png"/>
  <Override PartName="/ppt/media/image96.png" ContentType="image/png"/>
  <Override PartName="/ppt/media/image28.png" ContentType="image/png"/>
  <Override PartName="/ppt/media/image128.png" ContentType="image/png"/>
  <Override PartName="/ppt/media/image196.png" ContentType="image/png"/>
  <Override PartName="/ppt/media/image95.png" ContentType="image/png"/>
  <Override PartName="/ppt/media/image127.png" ContentType="image/png"/>
  <Override PartName="/ppt/media/image27.png" ContentType="image/png"/>
  <Override PartName="/ppt/media/image195.png" ContentType="image/png"/>
  <Override PartName="/ppt/media/image89.png" ContentType="image/png"/>
  <Override PartName="/ppt/media/image189.png" ContentType="image/png"/>
  <Override PartName="/ppt/media/image88.png" ContentType="image/png"/>
  <Override PartName="/ppt/media/image188.png" ContentType="image/png"/>
  <Override PartName="/ppt/media/image85.png" ContentType="image/png"/>
  <Override PartName="/ppt/media/image117.png" ContentType="image/png"/>
  <Override PartName="/ppt/media/image17.png" ContentType="image/png"/>
  <Override PartName="/ppt/media/image185.png" ContentType="image/png"/>
  <Override PartName="/ppt/media/image79.png" ContentType="image/png"/>
  <Override PartName="/ppt/media/image179.png" ContentType="image/png"/>
  <Override PartName="/ppt/media/image126.png" ContentType="image/png"/>
  <Override PartName="/ppt/media/image94.png" ContentType="image/png"/>
  <Override PartName="/ppt/media/image26.png" ContentType="image/png"/>
  <Override PartName="/ppt/media/image194.png" ContentType="image/png"/>
  <Override PartName="/ppt/media/image78.png" ContentType="image/png"/>
  <Override PartName="/ppt/media/image178.png" ContentType="image/png"/>
  <Override PartName="/ppt/media/image125.png" ContentType="image/png"/>
  <Override PartName="/ppt/media/image93.png" ContentType="image/png"/>
  <Override PartName="/ppt/media/image25.png" ContentType="image/png"/>
  <Override PartName="/ppt/media/image193.png" ContentType="image/png"/>
  <Override PartName="/ppt/media/image124.png" ContentType="image/png"/>
  <Override PartName="/ppt/media/image92.png" ContentType="image/png"/>
  <Override PartName="/ppt/media/image24.png" ContentType="image/png"/>
  <Override PartName="/ppt/media/image192.png" ContentType="image/png"/>
  <Override PartName="/ppt/media/image123.png" ContentType="image/png"/>
  <Override PartName="/ppt/media/image91.png" ContentType="image/png"/>
  <Override PartName="/ppt/media/image23.png" ContentType="image/png"/>
  <Override PartName="/ppt/media/image191.png" ContentType="image/png"/>
  <Override PartName="/ppt/media/image75.png" ContentType="image/png"/>
  <Override PartName="/ppt/media/image107.png" ContentType="image/png"/>
  <Override PartName="/ppt/media/image175.png" ContentType="image/png"/>
  <Override PartName="/ppt/media/image122.png" ContentType="image/png"/>
  <Override PartName="/ppt/media/image90.png" ContentType="image/png"/>
  <Override PartName="/ppt/media/image22.png" ContentType="image/png"/>
  <Override PartName="/ppt/media/image190.png" ContentType="image/png"/>
  <Override PartName="/ppt/media/image74.png" ContentType="image/png"/>
  <Override PartName="/ppt/media/image106.png" ContentType="image/png"/>
  <Override PartName="/ppt/media/image174.png" ContentType="image/png"/>
  <Override PartName="/ppt/media/image121.png" ContentType="image/png"/>
  <Override PartName="/ppt/media/image21.png" ContentType="image/png"/>
  <Override PartName="/ppt/media/image73.png" ContentType="image/png"/>
  <Override PartName="/ppt/media/image105.png" ContentType="image/png"/>
  <Override PartName="/ppt/media/image173.png" ContentType="image/png"/>
  <Override PartName="/ppt/media/image133.png" ContentType="image/png"/>
  <Override PartName="/ppt/media/image33.png" ContentType="image/png"/>
  <Override PartName="/ppt/media/image1.png" ContentType="image/png"/>
  <Override PartName="/ppt/media/image47.png" ContentType="image/png"/>
  <Override PartName="/ppt/media/image147.png" ContentType="image/png"/>
  <Override PartName="/ppt/media/image134.png" ContentType="image/png"/>
  <Override PartName="/ppt/media/image34.png" ContentType="image/png"/>
  <Override PartName="/ppt/media/image2.png" ContentType="image/png"/>
  <Override PartName="/ppt/media/image153.png" ContentType="image/png"/>
  <Override PartName="/ppt/media/image7.png" ContentType="image/png"/>
  <Override PartName="/ppt/media/image53.png" ContentType="image/png"/>
  <Override PartName="/ppt/media/image101.png" ContentType="image/png"/>
  <Override PartName="/ppt/media/image48.png" ContentType="image/png"/>
  <Override PartName="/ppt/media/image148.png" ContentType="image/png"/>
  <Override PartName="/ppt/media/image3.png" ContentType="image/png"/>
  <Override PartName="/ppt/media/image49.png" ContentType="image/png"/>
  <Override PartName="/ppt/media/image149.png" ContentType="image/png"/>
  <Override PartName="/ppt/media/image57.png" ContentType="image/png"/>
  <Override PartName="/ppt/media/image157.png" ContentType="image/png"/>
  <Override PartName="/ppt/media/image46.png" ContentType="image/png"/>
  <Override PartName="/ppt/media/image146.png" ContentType="image/png"/>
  <Override PartName="/ppt/media/image39.png" ContentType="image/png"/>
  <Override PartName="/ppt/media/image139.png" ContentType="image/png"/>
  <Override PartName="/ppt/media/image143.png" ContentType="image/png"/>
  <Override PartName="/ppt/media/image43.png" ContentType="image/png"/>
  <Override PartName="/ppt/media/image44.png" ContentType="image/png"/>
  <Override PartName="/ppt/media/image144.png" ContentType="image/png"/>
  <Override PartName="/ppt/media/image100.png" ContentType="image/png"/>
  <Override PartName="/ppt/media/image202.png" ContentType="image/png"/>
  <Override PartName="/ppt/media/image156.png" ContentType="image/png"/>
  <Override PartName="/ppt/media/image56.png" ContentType="image/png"/>
  <Override PartName="/ppt/media/image42.png" ContentType="image/png"/>
  <Override PartName="/ppt/media/image142.png" ContentType="image/png"/>
  <Override PartName="/ppt/media/image35.png" ContentType="image/png"/>
  <Override PartName="/ppt/media/image135.png" ContentType="image/png"/>
  <Override PartName="/ppt/media/image55.png" ContentType="image/png"/>
  <Override PartName="/ppt/media/image155.png" ContentType="image/png"/>
  <Override PartName="/ppt/media/image9.png" ContentType="image/png"/>
  <Override PartName="/ppt/media/image41.png" ContentType="image/png"/>
  <Override PartName="/ppt/media/image141.png" ContentType="image/png"/>
  <Override PartName="/ppt/media/image154.png" ContentType="image/png"/>
  <Override PartName="/ppt/media/image54.png" ContentType="image/png"/>
  <Override PartName="/ppt/media/image8.png" ContentType="image/png"/>
  <Override PartName="/ppt/media/image40.png" ContentType="image/png"/>
  <Override PartName="/ppt/media/image140.png" ContentType="image/png"/>
  <Override PartName="/ppt/media/image130.png" ContentType="image/png"/>
  <Override PartName="/ppt/media/image30.png" ContentType="image/png"/>
  <Override PartName="/ppt/media/image132.png" ContentType="image/png"/>
  <Override PartName="/ppt/media/image32.png" ContentType="image/png"/>
  <Override PartName="/ppt/media/image131.png" ContentType="image/png"/>
  <Override PartName="/ppt/media/image31.png" ContentType="image/png"/>
  <Override PartName="/ppt/media/image45.png" ContentType="image/png"/>
  <Override PartName="/ppt/media/image145.png" ContentType="image/png"/>
  <Override PartName="/ppt/media/image136.png" ContentType="image/png"/>
  <Override PartName="/ppt/media/image36.png" ContentType="image/png"/>
  <Override PartName="/ppt/media/image150.png" ContentType="image/png"/>
  <Override PartName="/ppt/media/image50.png" ContentType="image/png"/>
  <Override PartName="/ppt/media/image4.png" ContentType="image/png"/>
  <Override PartName="/ppt/media/image138.png" ContentType="image/png"/>
  <Override PartName="/ppt/media/image38.png" ContentType="image/png"/>
  <Override PartName="/ppt/media/image152.png" ContentType="image/png"/>
  <Override PartName="/ppt/media/image52.png" ContentType="image/png"/>
  <Override PartName="/ppt/media/image6.png" ContentType="image/png"/>
  <Override PartName="/ppt/media/image37.png" ContentType="image/png"/>
  <Override PartName="/ppt/media/image137.png" ContentType="image/png"/>
  <Override PartName="/ppt/media/image151.png" ContentType="image/png"/>
  <Override PartName="/ppt/media/image51.png" ContentType="image/png"/>
  <Override PartName="/ppt/media/image5.png" ContentType="image/png"/>
  <Override PartName="/ppt/media/image158.png" ContentType="image/png"/>
  <Override PartName="/ppt/media/image58.png" ContentType="image/png"/>
  <Override PartName="/ppt/media/image159.png" ContentType="image/png"/>
  <Override PartName="/ppt/media/image59.png" ContentType="image/png"/>
  <Override PartName="/ppt/media/image160.png" ContentType="image/png"/>
  <Override PartName="/ppt/media/image60.png" ContentType="image/png"/>
  <Override PartName="/ppt/media/image161.png" ContentType="image/png"/>
  <Override PartName="/ppt/media/image61.png" ContentType="image/png"/>
  <Override PartName="/ppt/media/image162.png" ContentType="image/png"/>
  <Override PartName="/ppt/media/image62.png" ContentType="image/png"/>
  <Override PartName="/ppt/media/image10.png" ContentType="image/png"/>
  <Override PartName="/ppt/media/image110.png" ContentType="image/png"/>
  <Override PartName="/ppt/media/image163.png" ContentType="image/png"/>
  <Override PartName="/ppt/media/image63.png" ContentType="image/png"/>
  <Override PartName="/ppt/media/image11.png" ContentType="image/png"/>
  <Override PartName="/ppt/media/image111.png" ContentType="image/png"/>
  <Override PartName="/ppt/media/image164.png" ContentType="image/png"/>
  <Override PartName="/ppt/media/image64.png" ContentType="image/png"/>
  <Override PartName="/ppt/media/image12.png" ContentType="image/png"/>
  <Override PartName="/ppt/media/image80.png" ContentType="image/png"/>
  <Override PartName="/ppt/media/image112.png" ContentType="image/png"/>
  <Override PartName="/ppt/media/image180.png" ContentType="image/png"/>
  <Override PartName="/ppt/media/image165.png" ContentType="image/png"/>
  <Override PartName="/ppt/media/image65.png" ContentType="image/png"/>
  <Override PartName="/ppt/media/image81.png" ContentType="image/png"/>
  <Override PartName="/ppt/media/image13.png" ContentType="image/png"/>
  <Override PartName="/ppt/media/image113.png" ContentType="image/png"/>
  <Override PartName="/ppt/media/image181.png" ContentType="image/png"/>
  <Override PartName="/ppt/media/image166.png" ContentType="image/png"/>
  <Override PartName="/ppt/media/image66.png" ContentType="image/png"/>
  <Override PartName="/ppt/media/image82.png" ContentType="image/png"/>
  <Override PartName="/ppt/media/image14.png" ContentType="image/png"/>
  <Override PartName="/ppt/media/image114.png" ContentType="image/png"/>
  <Override PartName="/ppt/media/image182.png" ContentType="image/png"/>
  <Override PartName="/ppt/media/image169.png" ContentType="image/png"/>
  <Override PartName="/ppt/media/image69.png" ContentType="image/png"/>
  <Override PartName="/ppt/media/image67.png" ContentType="image/png"/>
  <Override PartName="/ppt/media/image167.png" ContentType="image/png"/>
  <Override PartName="/ppt/media/image83.png" ContentType="image/png"/>
  <Override PartName="/ppt/media/image15.png" ContentType="image/png"/>
  <Override PartName="/ppt/media/image115.png" ContentType="image/png"/>
  <Override PartName="/ppt/media/image183.png" ContentType="image/png"/>
  <Override PartName="/ppt/media/image68.png" ContentType="image/png"/>
  <Override PartName="/ppt/media/image168.png" ContentType="image/png"/>
  <Override PartName="/ppt/media/image16.png" ContentType="image/png"/>
  <Override PartName="/ppt/media/image84.png" ContentType="image/png"/>
  <Override PartName="/ppt/media/image116.png" ContentType="image/png"/>
  <Override PartName="/ppt/media/image184.png" ContentType="image/png"/>
  <Override PartName="/ppt/media/image102.png" ContentType="image/png"/>
  <Override PartName="/ppt/media/image170.png" ContentType="image/png"/>
  <Override PartName="/ppt/media/image70.png" ContentType="image/png"/>
  <Override PartName="/ppt/media/image103.png" ContentType="image/png"/>
  <Override PartName="/ppt/media/image171.png" ContentType="image/png"/>
  <Override PartName="/ppt/media/image71.png" ContentType="image/png"/>
  <Override PartName="/ppt/media/image104.png" ContentType="image/png"/>
  <Override PartName="/ppt/media/image172.png" ContentType="image/png"/>
  <Override PartName="/ppt/media/image72.png" ContentType="image/png"/>
  <Override PartName="/ppt/media/image120.png" ContentType="image/png"/>
  <Override PartName="/ppt/media/image20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10909300" cy="153416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30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 Slide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813600" y="4755960"/>
            <a:ext cx="9218520" cy="27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sp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ftr" idx="1"/>
          </p:nvPr>
        </p:nvSpPr>
        <p:spPr>
          <a:xfrm>
            <a:off x="3687480" y="14267520"/>
            <a:ext cx="3470400" cy="76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buNone/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2"/>
          </p:nvPr>
        </p:nvSpPr>
        <p:spPr>
          <a:xfrm>
            <a:off x="542160" y="14267520"/>
            <a:ext cx="2494080" cy="76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7809120" y="14267520"/>
            <a:ext cx="2494080" cy="76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A32EC800-5940-42C9-91AF-BFBD53BCB80A}" type="slidenum">
              <a: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 and Content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42160" y="613800"/>
            <a:ext cx="9761040" cy="2454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42160" y="3528720"/>
            <a:ext cx="9761040" cy="10125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ftr" idx="4"/>
          </p:nvPr>
        </p:nvSpPr>
        <p:spPr>
          <a:xfrm>
            <a:off x="3687480" y="14267520"/>
            <a:ext cx="3470400" cy="76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buNone/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dt" idx="5"/>
          </p:nvPr>
        </p:nvSpPr>
        <p:spPr>
          <a:xfrm>
            <a:off x="542160" y="14267520"/>
            <a:ext cx="2494080" cy="76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sldNum" idx="6"/>
          </p:nvPr>
        </p:nvSpPr>
        <p:spPr>
          <a:xfrm>
            <a:off x="7809120" y="14267520"/>
            <a:ext cx="2494080" cy="76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F292D414-A478-4DF1-A01A-ED41598D480C}" type="slidenum">
              <a: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wo Content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42160" y="613800"/>
            <a:ext cx="9761040" cy="2454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42160" y="3528720"/>
            <a:ext cx="4717440" cy="317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sp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585760" y="3528720"/>
            <a:ext cx="4717440" cy="3175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sp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2" name="PlaceHolder 4"/>
          <p:cNvSpPr>
            <a:spLocks noGrp="1"/>
          </p:cNvSpPr>
          <p:nvPr>
            <p:ph type="ftr" idx="7"/>
          </p:nvPr>
        </p:nvSpPr>
        <p:spPr>
          <a:xfrm>
            <a:off x="3687480" y="14267520"/>
            <a:ext cx="3470400" cy="76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buNone/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" name="PlaceHolder 5"/>
          <p:cNvSpPr>
            <a:spLocks noGrp="1"/>
          </p:cNvSpPr>
          <p:nvPr>
            <p:ph type="dt" idx="8"/>
          </p:nvPr>
        </p:nvSpPr>
        <p:spPr>
          <a:xfrm>
            <a:off x="542160" y="14267520"/>
            <a:ext cx="2494080" cy="76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" name="PlaceHolder 6"/>
          <p:cNvSpPr>
            <a:spLocks noGrp="1"/>
          </p:cNvSpPr>
          <p:nvPr>
            <p:ph type="sldNum" idx="9"/>
          </p:nvPr>
        </p:nvSpPr>
        <p:spPr>
          <a:xfrm>
            <a:off x="7809120" y="14267520"/>
            <a:ext cx="2494080" cy="76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07A0A641-E06D-40A7-9870-49A7AA955603}" type="slidenum">
              <a: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 Only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42160" y="613800"/>
            <a:ext cx="9761040" cy="2454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ftr" idx="10"/>
          </p:nvPr>
        </p:nvSpPr>
        <p:spPr>
          <a:xfrm>
            <a:off x="3687480" y="14267520"/>
            <a:ext cx="3470400" cy="76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buNone/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dt" idx="11"/>
          </p:nvPr>
        </p:nvSpPr>
        <p:spPr>
          <a:xfrm>
            <a:off x="542160" y="14267520"/>
            <a:ext cx="2494080" cy="76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sldNum" idx="12"/>
          </p:nvPr>
        </p:nvSpPr>
        <p:spPr>
          <a:xfrm>
            <a:off x="7809120" y="14267520"/>
            <a:ext cx="2494080" cy="76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CA9DE605-13BB-4121-9591-974447EEEAE0}" type="slidenum">
              <a: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Blank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ftr" idx="13"/>
          </p:nvPr>
        </p:nvSpPr>
        <p:spPr>
          <a:xfrm>
            <a:off x="3687480" y="14267520"/>
            <a:ext cx="3470400" cy="76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buNone/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dt" idx="14"/>
          </p:nvPr>
        </p:nvSpPr>
        <p:spPr>
          <a:xfrm>
            <a:off x="542160" y="14267520"/>
            <a:ext cx="2494080" cy="76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sldNum" idx="15"/>
          </p:nvPr>
        </p:nvSpPr>
        <p:spPr>
          <a:xfrm>
            <a:off x="7809120" y="14267520"/>
            <a:ext cx="2494080" cy="766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21DD7192-0C28-4C5E-A633-FE7024234F74}" type="slidenum">
              <a: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title"/>
          </p:nvPr>
        </p:nvSpPr>
        <p:spPr>
          <a:xfrm>
            <a:off x="545400" y="612000"/>
            <a:ext cx="9817920" cy="2561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3" name="PlaceHolder 5"/>
          <p:cNvSpPr>
            <a:spLocks noGrp="1"/>
          </p:cNvSpPr>
          <p:nvPr>
            <p:ph type="body"/>
          </p:nvPr>
        </p:nvSpPr>
        <p:spPr>
          <a:xfrm>
            <a:off x="545400" y="3589920"/>
            <a:ext cx="9817920" cy="8897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Пятый уровень структуры</a:t>
            </a:r>
            <a:endParaRPr b="0" lang="ru-RU" sz="2000" strike="noStrike" u="non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Шестой уровень структуры</a:t>
            </a:r>
            <a:endParaRPr b="0" lang="ru-RU" sz="2000" strike="noStrike" u="non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Седьмой уровень структуры</a:t>
            </a:r>
            <a:endParaRPr b="0" lang="ru-RU" sz="2000" strike="noStrike" u="non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slideLayout" Target="../slideLayouts/slideLayout5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7" Type="http://schemas.openxmlformats.org/officeDocument/2006/relationships/slideLayout" Target="../slideLayouts/slideLayout5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image" Target="../media/image12.png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Relationship Id="rId7" Type="http://schemas.openxmlformats.org/officeDocument/2006/relationships/image" Target="../media/image17.png"/><Relationship Id="rId8" Type="http://schemas.openxmlformats.org/officeDocument/2006/relationships/image" Target="../media/image18.png"/><Relationship Id="rId9" Type="http://schemas.openxmlformats.org/officeDocument/2006/relationships/image" Target="../media/image19.png"/><Relationship Id="rId10" Type="http://schemas.openxmlformats.org/officeDocument/2006/relationships/image" Target="../media/image20.png"/><Relationship Id="rId11" Type="http://schemas.openxmlformats.org/officeDocument/2006/relationships/slideLayout" Target="../slideLayouts/slideLayout5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21.png"/><Relationship Id="rId2" Type="http://schemas.openxmlformats.org/officeDocument/2006/relationships/image" Target="../media/image22.png"/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image" Target="../media/image25.png"/><Relationship Id="rId6" Type="http://schemas.openxmlformats.org/officeDocument/2006/relationships/image" Target="../media/image26.png"/><Relationship Id="rId7" Type="http://schemas.openxmlformats.org/officeDocument/2006/relationships/image" Target="../media/image27.png"/><Relationship Id="rId8" Type="http://schemas.openxmlformats.org/officeDocument/2006/relationships/image" Target="../media/image28.png"/><Relationship Id="rId9" Type="http://schemas.openxmlformats.org/officeDocument/2006/relationships/image" Target="../media/image29.png"/><Relationship Id="rId10" Type="http://schemas.openxmlformats.org/officeDocument/2006/relationships/image" Target="../media/image30.png"/><Relationship Id="rId11" Type="http://schemas.openxmlformats.org/officeDocument/2006/relationships/image" Target="../media/image31.png"/><Relationship Id="rId12" Type="http://schemas.openxmlformats.org/officeDocument/2006/relationships/image" Target="../media/image32.png"/><Relationship Id="rId13" Type="http://schemas.openxmlformats.org/officeDocument/2006/relationships/image" Target="../media/image33.png"/><Relationship Id="rId14" Type="http://schemas.openxmlformats.org/officeDocument/2006/relationships/image" Target="../media/image34.png"/><Relationship Id="rId15" Type="http://schemas.openxmlformats.org/officeDocument/2006/relationships/slideLayout" Target="../slideLayouts/slideLayout5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6.png"/><Relationship Id="rId3" Type="http://schemas.openxmlformats.org/officeDocument/2006/relationships/image" Target="../media/image37.png"/><Relationship Id="rId4" Type="http://schemas.openxmlformats.org/officeDocument/2006/relationships/image" Target="../media/image38.png"/><Relationship Id="rId5" Type="http://schemas.openxmlformats.org/officeDocument/2006/relationships/image" Target="../media/image39.png"/><Relationship Id="rId6" Type="http://schemas.openxmlformats.org/officeDocument/2006/relationships/image" Target="../media/image40.png"/><Relationship Id="rId7" Type="http://schemas.openxmlformats.org/officeDocument/2006/relationships/image" Target="../media/image41.png"/><Relationship Id="rId8" Type="http://schemas.openxmlformats.org/officeDocument/2006/relationships/image" Target="../media/image42.png"/><Relationship Id="rId9" Type="http://schemas.openxmlformats.org/officeDocument/2006/relationships/image" Target="../media/image43.png"/><Relationship Id="rId10" Type="http://schemas.openxmlformats.org/officeDocument/2006/relationships/image" Target="../media/image44.png"/><Relationship Id="rId11" Type="http://schemas.openxmlformats.org/officeDocument/2006/relationships/image" Target="../media/image45.png"/><Relationship Id="rId12" Type="http://schemas.openxmlformats.org/officeDocument/2006/relationships/image" Target="../media/image46.png"/><Relationship Id="rId13" Type="http://schemas.openxmlformats.org/officeDocument/2006/relationships/image" Target="../media/image47.png"/><Relationship Id="rId14" Type="http://schemas.openxmlformats.org/officeDocument/2006/relationships/slideLayout" Target="../slideLayouts/slideLayout5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48.png"/><Relationship Id="rId2" Type="http://schemas.openxmlformats.org/officeDocument/2006/relationships/image" Target="../media/image49.png"/><Relationship Id="rId3" Type="http://schemas.openxmlformats.org/officeDocument/2006/relationships/image" Target="../media/image50.png"/><Relationship Id="rId4" Type="http://schemas.openxmlformats.org/officeDocument/2006/relationships/image" Target="../media/image51.png"/><Relationship Id="rId5" Type="http://schemas.openxmlformats.org/officeDocument/2006/relationships/image" Target="../media/image52.png"/><Relationship Id="rId6" Type="http://schemas.openxmlformats.org/officeDocument/2006/relationships/image" Target="../media/image53.png"/><Relationship Id="rId7" Type="http://schemas.openxmlformats.org/officeDocument/2006/relationships/image" Target="../media/image54.png"/><Relationship Id="rId8" Type="http://schemas.openxmlformats.org/officeDocument/2006/relationships/image" Target="../media/image55.png"/><Relationship Id="rId9" Type="http://schemas.openxmlformats.org/officeDocument/2006/relationships/image" Target="../media/image56.png"/><Relationship Id="rId10" Type="http://schemas.openxmlformats.org/officeDocument/2006/relationships/image" Target="../media/image57.png"/><Relationship Id="rId11" Type="http://schemas.openxmlformats.org/officeDocument/2006/relationships/image" Target="../media/image58.png"/><Relationship Id="rId12" Type="http://schemas.openxmlformats.org/officeDocument/2006/relationships/image" Target="../media/image59.png"/><Relationship Id="rId13" Type="http://schemas.openxmlformats.org/officeDocument/2006/relationships/image" Target="../media/image60.png"/><Relationship Id="rId14" Type="http://schemas.openxmlformats.org/officeDocument/2006/relationships/image" Target="../media/image61.png"/><Relationship Id="rId15" Type="http://schemas.openxmlformats.org/officeDocument/2006/relationships/image" Target="../media/image62.png"/><Relationship Id="rId16" Type="http://schemas.openxmlformats.org/officeDocument/2006/relationships/image" Target="../media/image63.png"/><Relationship Id="rId17" Type="http://schemas.openxmlformats.org/officeDocument/2006/relationships/slideLayout" Target="../slideLayouts/slideLayout5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64.png"/><Relationship Id="rId2" Type="http://schemas.openxmlformats.org/officeDocument/2006/relationships/image" Target="../media/image65.png"/><Relationship Id="rId3" Type="http://schemas.openxmlformats.org/officeDocument/2006/relationships/image" Target="../media/image66.png"/><Relationship Id="rId4" Type="http://schemas.openxmlformats.org/officeDocument/2006/relationships/slideLayout" Target="../slideLayouts/slideLayout5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67.png"/><Relationship Id="rId2" Type="http://schemas.openxmlformats.org/officeDocument/2006/relationships/image" Target="../media/image68.png"/><Relationship Id="rId3" Type="http://schemas.openxmlformats.org/officeDocument/2006/relationships/image" Target="../media/image69.png"/><Relationship Id="rId4" Type="http://schemas.openxmlformats.org/officeDocument/2006/relationships/image" Target="../media/image70.png"/><Relationship Id="rId5" Type="http://schemas.openxmlformats.org/officeDocument/2006/relationships/image" Target="../media/image71.png"/><Relationship Id="rId6" Type="http://schemas.openxmlformats.org/officeDocument/2006/relationships/image" Target="../media/image72.png"/><Relationship Id="rId7" Type="http://schemas.openxmlformats.org/officeDocument/2006/relationships/image" Target="../media/image73.png"/><Relationship Id="rId8" Type="http://schemas.openxmlformats.org/officeDocument/2006/relationships/image" Target="../media/image74.png"/><Relationship Id="rId9" Type="http://schemas.openxmlformats.org/officeDocument/2006/relationships/image" Target="../media/image75.png"/><Relationship Id="rId10" Type="http://schemas.openxmlformats.org/officeDocument/2006/relationships/image" Target="../media/image76.png"/><Relationship Id="rId11" Type="http://schemas.openxmlformats.org/officeDocument/2006/relationships/image" Target="../media/image77.png"/><Relationship Id="rId12" Type="http://schemas.openxmlformats.org/officeDocument/2006/relationships/image" Target="../media/image78.png"/><Relationship Id="rId13" Type="http://schemas.openxmlformats.org/officeDocument/2006/relationships/image" Target="../media/image79.png"/><Relationship Id="rId14" Type="http://schemas.openxmlformats.org/officeDocument/2006/relationships/slideLayout" Target="../slideLayouts/slideLayout5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80.png"/><Relationship Id="rId2" Type="http://schemas.openxmlformats.org/officeDocument/2006/relationships/image" Target="../media/image81.png"/><Relationship Id="rId3" Type="http://schemas.openxmlformats.org/officeDocument/2006/relationships/slideLayout" Target="../slideLayouts/slideLayout5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82.png"/><Relationship Id="rId2" Type="http://schemas.openxmlformats.org/officeDocument/2006/relationships/image" Target="../media/image83.png"/><Relationship Id="rId3" Type="http://schemas.openxmlformats.org/officeDocument/2006/relationships/image" Target="../media/image84.png"/><Relationship Id="rId4" Type="http://schemas.openxmlformats.org/officeDocument/2006/relationships/image" Target="../media/image85.png"/><Relationship Id="rId5" Type="http://schemas.openxmlformats.org/officeDocument/2006/relationships/image" Target="../media/image86.png"/><Relationship Id="rId6" Type="http://schemas.openxmlformats.org/officeDocument/2006/relationships/image" Target="../media/image87.png"/><Relationship Id="rId7" Type="http://schemas.openxmlformats.org/officeDocument/2006/relationships/image" Target="../media/image88.png"/><Relationship Id="rId8" Type="http://schemas.openxmlformats.org/officeDocument/2006/relationships/image" Target="../media/image89.png"/><Relationship Id="rId9" Type="http://schemas.openxmlformats.org/officeDocument/2006/relationships/image" Target="../media/image90.png"/><Relationship Id="rId10" Type="http://schemas.openxmlformats.org/officeDocument/2006/relationships/image" Target="../media/image91.png"/><Relationship Id="rId11" Type="http://schemas.openxmlformats.org/officeDocument/2006/relationships/image" Target="../media/image92.png"/><Relationship Id="rId12" Type="http://schemas.openxmlformats.org/officeDocument/2006/relationships/image" Target="../media/image93.png"/><Relationship Id="rId13" Type="http://schemas.openxmlformats.org/officeDocument/2006/relationships/image" Target="../media/image94.png"/><Relationship Id="rId14" Type="http://schemas.openxmlformats.org/officeDocument/2006/relationships/image" Target="../media/image95.png"/><Relationship Id="rId15" Type="http://schemas.openxmlformats.org/officeDocument/2006/relationships/image" Target="../media/image96.png"/><Relationship Id="rId16" Type="http://schemas.openxmlformats.org/officeDocument/2006/relationships/image" Target="../media/image97.png"/><Relationship Id="rId17" Type="http://schemas.openxmlformats.org/officeDocument/2006/relationships/image" Target="../media/image98.png"/><Relationship Id="rId18" Type="http://schemas.openxmlformats.org/officeDocument/2006/relationships/image" Target="../media/image99.png"/><Relationship Id="rId19" Type="http://schemas.openxmlformats.org/officeDocument/2006/relationships/image" Target="../media/image100.png"/><Relationship Id="rId20" Type="http://schemas.openxmlformats.org/officeDocument/2006/relationships/image" Target="../media/image101.png"/><Relationship Id="rId21" Type="http://schemas.openxmlformats.org/officeDocument/2006/relationships/image" Target="../media/image102.png"/><Relationship Id="rId22" Type="http://schemas.openxmlformats.org/officeDocument/2006/relationships/image" Target="../media/image103.png"/><Relationship Id="rId23" Type="http://schemas.openxmlformats.org/officeDocument/2006/relationships/image" Target="../media/image104.png"/><Relationship Id="rId24" Type="http://schemas.openxmlformats.org/officeDocument/2006/relationships/image" Target="../media/image105.png"/><Relationship Id="rId25" Type="http://schemas.openxmlformats.org/officeDocument/2006/relationships/image" Target="../media/image106.png"/><Relationship Id="rId26" Type="http://schemas.openxmlformats.org/officeDocument/2006/relationships/image" Target="../media/image107.png"/><Relationship Id="rId27" Type="http://schemas.openxmlformats.org/officeDocument/2006/relationships/image" Target="../media/image108.png"/><Relationship Id="rId28" Type="http://schemas.openxmlformats.org/officeDocument/2006/relationships/image" Target="../media/image109.png"/><Relationship Id="rId29" Type="http://schemas.openxmlformats.org/officeDocument/2006/relationships/image" Target="../media/image110.png"/><Relationship Id="rId30" Type="http://schemas.openxmlformats.org/officeDocument/2006/relationships/image" Target="../media/image111.png"/><Relationship Id="rId31" Type="http://schemas.openxmlformats.org/officeDocument/2006/relationships/image" Target="../media/image112.png"/><Relationship Id="rId32" Type="http://schemas.openxmlformats.org/officeDocument/2006/relationships/image" Target="../media/image113.png"/><Relationship Id="rId33" Type="http://schemas.openxmlformats.org/officeDocument/2006/relationships/slideLayout" Target="../slideLayouts/slideLayout5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114.png"/><Relationship Id="rId2" Type="http://schemas.openxmlformats.org/officeDocument/2006/relationships/image" Target="../media/image115.png"/><Relationship Id="rId3" Type="http://schemas.openxmlformats.org/officeDocument/2006/relationships/image" Target="../media/image116.png"/><Relationship Id="rId4" Type="http://schemas.openxmlformats.org/officeDocument/2006/relationships/image" Target="../media/image117.png"/><Relationship Id="rId5" Type="http://schemas.openxmlformats.org/officeDocument/2006/relationships/image" Target="../media/image118.png"/><Relationship Id="rId6" Type="http://schemas.openxmlformats.org/officeDocument/2006/relationships/image" Target="../media/image119.png"/><Relationship Id="rId7" Type="http://schemas.openxmlformats.org/officeDocument/2006/relationships/image" Target="../media/image120.png"/><Relationship Id="rId8" Type="http://schemas.openxmlformats.org/officeDocument/2006/relationships/image" Target="../media/image121.png"/><Relationship Id="rId9" Type="http://schemas.openxmlformats.org/officeDocument/2006/relationships/image" Target="../media/image122.png"/><Relationship Id="rId10" Type="http://schemas.openxmlformats.org/officeDocument/2006/relationships/image" Target="../media/image123.png"/><Relationship Id="rId11" Type="http://schemas.openxmlformats.org/officeDocument/2006/relationships/image" Target="../media/image124.png"/><Relationship Id="rId12" Type="http://schemas.openxmlformats.org/officeDocument/2006/relationships/image" Target="../media/image125.png"/><Relationship Id="rId13" Type="http://schemas.openxmlformats.org/officeDocument/2006/relationships/image" Target="../media/image126.png"/><Relationship Id="rId14" Type="http://schemas.openxmlformats.org/officeDocument/2006/relationships/image" Target="../media/image127.png"/><Relationship Id="rId15" Type="http://schemas.openxmlformats.org/officeDocument/2006/relationships/slideLayout" Target="../slideLayouts/slideLayout5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128.png"/><Relationship Id="rId2" Type="http://schemas.openxmlformats.org/officeDocument/2006/relationships/image" Target="../media/image129.png"/><Relationship Id="rId3" Type="http://schemas.openxmlformats.org/officeDocument/2006/relationships/image" Target="../media/image130.png"/><Relationship Id="rId4" Type="http://schemas.openxmlformats.org/officeDocument/2006/relationships/image" Target="../media/image131.png"/><Relationship Id="rId5" Type="http://schemas.openxmlformats.org/officeDocument/2006/relationships/image" Target="../media/image132.png"/><Relationship Id="rId6" Type="http://schemas.openxmlformats.org/officeDocument/2006/relationships/image" Target="../media/image133.png"/><Relationship Id="rId7" Type="http://schemas.openxmlformats.org/officeDocument/2006/relationships/image" Target="../media/image134.png"/><Relationship Id="rId8" Type="http://schemas.openxmlformats.org/officeDocument/2006/relationships/image" Target="../media/image135.png"/><Relationship Id="rId9" Type="http://schemas.openxmlformats.org/officeDocument/2006/relationships/image" Target="../media/image136.png"/><Relationship Id="rId10" Type="http://schemas.openxmlformats.org/officeDocument/2006/relationships/slideLayout" Target="../slideLayouts/slideLayout5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137.png"/><Relationship Id="rId2" Type="http://schemas.openxmlformats.org/officeDocument/2006/relationships/image" Target="../media/image138.png"/><Relationship Id="rId3" Type="http://schemas.openxmlformats.org/officeDocument/2006/relationships/image" Target="../media/image139.png"/><Relationship Id="rId4" Type="http://schemas.openxmlformats.org/officeDocument/2006/relationships/image" Target="../media/image140.png"/><Relationship Id="rId5" Type="http://schemas.openxmlformats.org/officeDocument/2006/relationships/image" Target="../media/image141.png"/><Relationship Id="rId6" Type="http://schemas.openxmlformats.org/officeDocument/2006/relationships/image" Target="../media/image142.png"/><Relationship Id="rId7" Type="http://schemas.openxmlformats.org/officeDocument/2006/relationships/image" Target="../media/image143.png"/><Relationship Id="rId8" Type="http://schemas.openxmlformats.org/officeDocument/2006/relationships/image" Target="../media/image144.png"/><Relationship Id="rId9" Type="http://schemas.openxmlformats.org/officeDocument/2006/relationships/image" Target="../media/image145.png"/><Relationship Id="rId10" Type="http://schemas.openxmlformats.org/officeDocument/2006/relationships/image" Target="../media/image146.png"/><Relationship Id="rId11" Type="http://schemas.openxmlformats.org/officeDocument/2006/relationships/image" Target="../media/image147.png"/><Relationship Id="rId12" Type="http://schemas.openxmlformats.org/officeDocument/2006/relationships/image" Target="../media/image148.png"/><Relationship Id="rId13" Type="http://schemas.openxmlformats.org/officeDocument/2006/relationships/image" Target="../media/image149.png"/><Relationship Id="rId14" Type="http://schemas.openxmlformats.org/officeDocument/2006/relationships/image" Target="../media/image150.png"/><Relationship Id="rId15" Type="http://schemas.openxmlformats.org/officeDocument/2006/relationships/image" Target="../media/image151.png"/><Relationship Id="rId16" Type="http://schemas.openxmlformats.org/officeDocument/2006/relationships/image" Target="../media/image152.png"/><Relationship Id="rId17" Type="http://schemas.openxmlformats.org/officeDocument/2006/relationships/image" Target="../media/image153.png"/><Relationship Id="rId18" Type="http://schemas.openxmlformats.org/officeDocument/2006/relationships/image" Target="../media/image154.png"/><Relationship Id="rId19" Type="http://schemas.openxmlformats.org/officeDocument/2006/relationships/image" Target="../media/image155.png"/><Relationship Id="rId20" Type="http://schemas.openxmlformats.org/officeDocument/2006/relationships/image" Target="../media/image156.png"/><Relationship Id="rId21" Type="http://schemas.openxmlformats.org/officeDocument/2006/relationships/slideLayout" Target="../slideLayouts/slideLayout5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157.png"/><Relationship Id="rId2" Type="http://schemas.openxmlformats.org/officeDocument/2006/relationships/image" Target="../media/image158.png"/><Relationship Id="rId3" Type="http://schemas.openxmlformats.org/officeDocument/2006/relationships/image" Target="../media/image159.png"/><Relationship Id="rId4" Type="http://schemas.openxmlformats.org/officeDocument/2006/relationships/image" Target="../media/image160.png"/><Relationship Id="rId5" Type="http://schemas.openxmlformats.org/officeDocument/2006/relationships/image" Target="../media/image161.png"/><Relationship Id="rId6" Type="http://schemas.openxmlformats.org/officeDocument/2006/relationships/image" Target="../media/image162.png"/><Relationship Id="rId7" Type="http://schemas.openxmlformats.org/officeDocument/2006/relationships/image" Target="../media/image163.png"/><Relationship Id="rId8" Type="http://schemas.openxmlformats.org/officeDocument/2006/relationships/image" Target="../media/image164.png"/><Relationship Id="rId9" Type="http://schemas.openxmlformats.org/officeDocument/2006/relationships/image" Target="../media/image165.png"/><Relationship Id="rId10" Type="http://schemas.openxmlformats.org/officeDocument/2006/relationships/slideLayout" Target="../slideLayouts/slideLayout5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166.png"/><Relationship Id="rId2" Type="http://schemas.openxmlformats.org/officeDocument/2006/relationships/image" Target="../media/image167.png"/><Relationship Id="rId3" Type="http://schemas.openxmlformats.org/officeDocument/2006/relationships/image" Target="../media/image168.png"/><Relationship Id="rId4" Type="http://schemas.openxmlformats.org/officeDocument/2006/relationships/image" Target="../media/image169.png"/><Relationship Id="rId5" Type="http://schemas.openxmlformats.org/officeDocument/2006/relationships/image" Target="../media/image170.png"/><Relationship Id="rId6" Type="http://schemas.openxmlformats.org/officeDocument/2006/relationships/image" Target="../media/image171.png"/><Relationship Id="rId7" Type="http://schemas.openxmlformats.org/officeDocument/2006/relationships/image" Target="../media/image172.png"/><Relationship Id="rId8" Type="http://schemas.openxmlformats.org/officeDocument/2006/relationships/image" Target="../media/image173.png"/><Relationship Id="rId9" Type="http://schemas.openxmlformats.org/officeDocument/2006/relationships/image" Target="../media/image174.png"/><Relationship Id="rId10" Type="http://schemas.openxmlformats.org/officeDocument/2006/relationships/image" Target="../media/image175.png"/><Relationship Id="rId11" Type="http://schemas.openxmlformats.org/officeDocument/2006/relationships/image" Target="../media/image176.png"/><Relationship Id="rId12" Type="http://schemas.openxmlformats.org/officeDocument/2006/relationships/image" Target="../media/image177.png"/><Relationship Id="rId13" Type="http://schemas.openxmlformats.org/officeDocument/2006/relationships/slideLayout" Target="../slideLayouts/slideLayout5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178.png"/><Relationship Id="rId2" Type="http://schemas.openxmlformats.org/officeDocument/2006/relationships/image" Target="../media/image179.png"/><Relationship Id="rId3" Type="http://schemas.openxmlformats.org/officeDocument/2006/relationships/image" Target="../media/image180.png"/><Relationship Id="rId4" Type="http://schemas.openxmlformats.org/officeDocument/2006/relationships/image" Target="../media/image181.png"/><Relationship Id="rId5" Type="http://schemas.openxmlformats.org/officeDocument/2006/relationships/image" Target="../media/image182.png"/><Relationship Id="rId6" Type="http://schemas.openxmlformats.org/officeDocument/2006/relationships/image" Target="../media/image183.png"/><Relationship Id="rId7" Type="http://schemas.openxmlformats.org/officeDocument/2006/relationships/image" Target="../media/image184.png"/><Relationship Id="rId8" Type="http://schemas.openxmlformats.org/officeDocument/2006/relationships/image" Target="../media/image185.png"/><Relationship Id="rId9" Type="http://schemas.openxmlformats.org/officeDocument/2006/relationships/image" Target="../media/image186.png"/><Relationship Id="rId10" Type="http://schemas.openxmlformats.org/officeDocument/2006/relationships/image" Target="../media/image187.png"/><Relationship Id="rId11" Type="http://schemas.openxmlformats.org/officeDocument/2006/relationships/image" Target="../media/image188.png"/><Relationship Id="rId12" Type="http://schemas.openxmlformats.org/officeDocument/2006/relationships/image" Target="../media/image189.png"/><Relationship Id="rId13" Type="http://schemas.openxmlformats.org/officeDocument/2006/relationships/image" Target="../media/image190.png"/><Relationship Id="rId14" Type="http://schemas.openxmlformats.org/officeDocument/2006/relationships/image" Target="../media/image191.png"/><Relationship Id="rId15" Type="http://schemas.openxmlformats.org/officeDocument/2006/relationships/image" Target="../media/image192.png"/><Relationship Id="rId16" Type="http://schemas.openxmlformats.org/officeDocument/2006/relationships/image" Target="../media/image193.png"/><Relationship Id="rId17" Type="http://schemas.openxmlformats.org/officeDocument/2006/relationships/slideLayout" Target="../slideLayouts/slideLayout5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194.png"/><Relationship Id="rId2" Type="http://schemas.openxmlformats.org/officeDocument/2006/relationships/image" Target="../media/image195.png"/><Relationship Id="rId3" Type="http://schemas.openxmlformats.org/officeDocument/2006/relationships/image" Target="../media/image196.png"/><Relationship Id="rId4" Type="http://schemas.openxmlformats.org/officeDocument/2006/relationships/image" Target="../media/image197.png"/><Relationship Id="rId5" Type="http://schemas.openxmlformats.org/officeDocument/2006/relationships/image" Target="../media/image198.png"/><Relationship Id="rId6" Type="http://schemas.openxmlformats.org/officeDocument/2006/relationships/image" Target="../media/image199.png"/><Relationship Id="rId7" Type="http://schemas.openxmlformats.org/officeDocument/2006/relationships/image" Target="../media/image200.png"/><Relationship Id="rId8" Type="http://schemas.openxmlformats.org/officeDocument/2006/relationships/slideLayout" Target="../slideLayouts/slideLayout5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image" Target="../media/image201.png"/><Relationship Id="rId2" Type="http://schemas.openxmlformats.org/officeDocument/2006/relationships/image" Target="../media/image202.png"/><Relationship Id="rId3" Type="http://schemas.openxmlformats.org/officeDocument/2006/relationships/slideLayout" Target="../slideLayouts/slideLayout5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object 2"/>
          <p:cNvSpPr/>
          <p:nvPr/>
        </p:nvSpPr>
        <p:spPr>
          <a:xfrm>
            <a:off x="0" y="0"/>
            <a:ext cx="10907640" cy="15336000"/>
          </a:xfrm>
          <a:custGeom>
            <a:avLst/>
            <a:gdLst>
              <a:gd name="textAreaLeft" fmla="*/ 0 w 10907640"/>
              <a:gd name="textAreaRight" fmla="*/ 10908000 w 10907640"/>
              <a:gd name="textAreaTop" fmla="*/ 0 h 15336000"/>
              <a:gd name="textAreaBottom" fmla="*/ 15336360 h 15336000"/>
            </a:gdLst>
            <a:ahLst/>
            <a:cxnLst/>
            <a:rect l="textAreaLeft" t="textAreaTop" r="textAreaRight" b="textAreaBottom"/>
            <a:pathLst>
              <a:path w="10908030" h="15336519">
                <a:moveTo>
                  <a:pt x="10908004" y="15336012"/>
                </a:moveTo>
                <a:lnTo>
                  <a:pt x="0" y="15336012"/>
                </a:lnTo>
                <a:lnTo>
                  <a:pt x="0" y="0"/>
                </a:lnTo>
                <a:lnTo>
                  <a:pt x="10908004" y="0"/>
                </a:lnTo>
                <a:lnTo>
                  <a:pt x="10908004" y="15336012"/>
                </a:lnTo>
                <a:close/>
              </a:path>
            </a:pathLst>
          </a:custGeom>
          <a:solidFill>
            <a:srgbClr val="ae1e2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5" name="object 3" descr=""/>
          <p:cNvPicPr/>
          <p:nvPr/>
        </p:nvPicPr>
        <p:blipFill>
          <a:blip r:embed="rId1"/>
          <a:stretch/>
        </p:blipFill>
        <p:spPr>
          <a:xfrm>
            <a:off x="3324600" y="4778280"/>
            <a:ext cx="4311360" cy="37213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6" name="object 4" descr=""/>
          <p:cNvPicPr/>
          <p:nvPr/>
        </p:nvPicPr>
        <p:blipFill>
          <a:blip r:embed="rId2"/>
          <a:stretch/>
        </p:blipFill>
        <p:spPr>
          <a:xfrm>
            <a:off x="2462400" y="12816360"/>
            <a:ext cx="6193800" cy="461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7" name="object 5" descr=""/>
          <p:cNvPicPr/>
          <p:nvPr/>
        </p:nvPicPr>
        <p:blipFill>
          <a:blip r:embed="rId3"/>
          <a:stretch/>
        </p:blipFill>
        <p:spPr>
          <a:xfrm>
            <a:off x="3366000" y="12556800"/>
            <a:ext cx="4382640" cy="2034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8" name="object 6" descr=""/>
          <p:cNvPicPr/>
          <p:nvPr/>
        </p:nvPicPr>
        <p:blipFill>
          <a:blip r:embed="rId4"/>
          <a:stretch/>
        </p:blipFill>
        <p:spPr>
          <a:xfrm>
            <a:off x="2468880" y="12229920"/>
            <a:ext cx="6194520" cy="26856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object 2"/>
          <p:cNvSpPr/>
          <p:nvPr/>
        </p:nvSpPr>
        <p:spPr>
          <a:xfrm>
            <a:off x="342000" y="14814000"/>
            <a:ext cx="119520" cy="22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4040" bIns="0" anchor="t">
            <a:spAutoFit/>
          </a:bodyPr>
          <a:p>
            <a:pPr marL="12600">
              <a:lnSpc>
                <a:spcPct val="100000"/>
              </a:lnSpc>
              <a:spcBef>
                <a:spcPts val="111"/>
              </a:spcBef>
            </a:pPr>
            <a:r>
              <a:rPr b="0" lang="ru-RU" sz="1300" spc="-51" strike="noStrike" u="none">
                <a:solidFill>
                  <a:srgbClr val="221f1f"/>
                </a:solidFill>
                <a:effectLst/>
                <a:uFillTx/>
                <a:latin typeface="Tahoma"/>
              </a:rPr>
              <a:t>2</a:t>
            </a:r>
            <a:endParaRPr b="0" lang="ru-RU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30" name="object 3"/>
          <p:cNvGrpSpPr/>
          <p:nvPr/>
        </p:nvGrpSpPr>
        <p:grpSpPr>
          <a:xfrm>
            <a:off x="0" y="510480"/>
            <a:ext cx="10793160" cy="14133600"/>
            <a:chOff x="0" y="510480"/>
            <a:chExt cx="10793160" cy="14133600"/>
          </a:xfrm>
        </p:grpSpPr>
        <p:pic>
          <p:nvPicPr>
            <p:cNvPr id="31" name="object 4" descr=""/>
            <p:cNvPicPr/>
            <p:nvPr/>
          </p:nvPicPr>
          <p:blipFill>
            <a:blip r:embed="rId1"/>
            <a:stretch/>
          </p:blipFill>
          <p:spPr>
            <a:xfrm>
              <a:off x="0" y="510480"/>
              <a:ext cx="10793160" cy="1413360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32" name="object 5"/>
            <p:cNvSpPr/>
            <p:nvPr/>
          </p:nvSpPr>
          <p:spPr>
            <a:xfrm>
              <a:off x="585000" y="2291400"/>
              <a:ext cx="2639160" cy="336960"/>
            </a:xfrm>
            <a:custGeom>
              <a:avLst/>
              <a:gdLst>
                <a:gd name="textAreaLeft" fmla="*/ 0 w 2639160"/>
                <a:gd name="textAreaRight" fmla="*/ 2639520 w 2639160"/>
                <a:gd name="textAreaTop" fmla="*/ 0 h 336960"/>
                <a:gd name="textAreaBottom" fmla="*/ 337320 h 336960"/>
              </a:gdLst>
              <a:ahLst/>
              <a:cxnLst/>
              <a:rect l="textAreaLeft" t="textAreaTop" r="textAreaRight" b="textAreaBottom"/>
              <a:pathLst>
                <a:path w="2639695" h="337185">
                  <a:moveTo>
                    <a:pt x="61417" y="108965"/>
                  </a:moveTo>
                  <a:lnTo>
                    <a:pt x="0" y="108965"/>
                  </a:lnTo>
                  <a:lnTo>
                    <a:pt x="0" y="107480"/>
                  </a:lnTo>
                  <a:lnTo>
                    <a:pt x="10594" y="64149"/>
                  </a:lnTo>
                  <a:lnTo>
                    <a:pt x="40181" y="30151"/>
                  </a:lnTo>
                  <a:lnTo>
                    <a:pt x="85462" y="7948"/>
                  </a:lnTo>
                  <a:lnTo>
                    <a:pt x="143141" y="0"/>
                  </a:lnTo>
                  <a:lnTo>
                    <a:pt x="193297" y="5606"/>
                  </a:lnTo>
                  <a:lnTo>
                    <a:pt x="234253" y="21793"/>
                  </a:lnTo>
                  <a:lnTo>
                    <a:pt x="264890" y="47608"/>
                  </a:lnTo>
                  <a:lnTo>
                    <a:pt x="268717" y="54482"/>
                  </a:lnTo>
                  <a:lnTo>
                    <a:pt x="143141" y="54482"/>
                  </a:lnTo>
                  <a:lnTo>
                    <a:pt x="109894" y="58375"/>
                  </a:lnTo>
                  <a:lnTo>
                    <a:pt x="84077" y="69280"/>
                  </a:lnTo>
                  <a:lnTo>
                    <a:pt x="67360" y="86035"/>
                  </a:lnTo>
                  <a:lnTo>
                    <a:pt x="61417" y="107480"/>
                  </a:lnTo>
                  <a:lnTo>
                    <a:pt x="61417" y="108965"/>
                  </a:lnTo>
                  <a:close/>
                </a:path>
                <a:path w="2639695" h="337185">
                  <a:moveTo>
                    <a:pt x="268717" y="204063"/>
                  </a:moveTo>
                  <a:lnTo>
                    <a:pt x="143141" y="204063"/>
                  </a:lnTo>
                  <a:lnTo>
                    <a:pt x="173904" y="200867"/>
                  </a:lnTo>
                  <a:lnTo>
                    <a:pt x="198305" y="191495"/>
                  </a:lnTo>
                  <a:lnTo>
                    <a:pt x="215927" y="176272"/>
                  </a:lnTo>
                  <a:lnTo>
                    <a:pt x="226352" y="155524"/>
                  </a:lnTo>
                  <a:lnTo>
                    <a:pt x="108470" y="155524"/>
                  </a:lnTo>
                  <a:lnTo>
                    <a:pt x="108470" y="103022"/>
                  </a:lnTo>
                  <a:lnTo>
                    <a:pt x="226352" y="103022"/>
                  </a:lnTo>
                  <a:lnTo>
                    <a:pt x="215927" y="82273"/>
                  </a:lnTo>
                  <a:lnTo>
                    <a:pt x="198305" y="67051"/>
                  </a:lnTo>
                  <a:lnTo>
                    <a:pt x="173904" y="57679"/>
                  </a:lnTo>
                  <a:lnTo>
                    <a:pt x="143141" y="54482"/>
                  </a:lnTo>
                  <a:lnTo>
                    <a:pt x="268717" y="54482"/>
                  </a:lnTo>
                  <a:lnTo>
                    <a:pt x="284092" y="82100"/>
                  </a:lnTo>
                  <a:lnTo>
                    <a:pt x="290741" y="124320"/>
                  </a:lnTo>
                  <a:lnTo>
                    <a:pt x="290741" y="134226"/>
                  </a:lnTo>
                  <a:lnTo>
                    <a:pt x="284119" y="176272"/>
                  </a:lnTo>
                  <a:lnTo>
                    <a:pt x="284092" y="176445"/>
                  </a:lnTo>
                  <a:lnTo>
                    <a:pt x="268717" y="204063"/>
                  </a:lnTo>
                  <a:close/>
                </a:path>
                <a:path w="2639695" h="337185">
                  <a:moveTo>
                    <a:pt x="143141" y="258546"/>
                  </a:moveTo>
                  <a:lnTo>
                    <a:pt x="84417" y="250815"/>
                  </a:lnTo>
                  <a:lnTo>
                    <a:pt x="39252" y="229014"/>
                  </a:lnTo>
                  <a:lnTo>
                    <a:pt x="10246" y="195233"/>
                  </a:lnTo>
                  <a:lnTo>
                    <a:pt x="0" y="151561"/>
                  </a:lnTo>
                  <a:lnTo>
                    <a:pt x="0" y="150075"/>
                  </a:lnTo>
                  <a:lnTo>
                    <a:pt x="61417" y="150075"/>
                  </a:lnTo>
                  <a:lnTo>
                    <a:pt x="61417" y="151561"/>
                  </a:lnTo>
                  <a:lnTo>
                    <a:pt x="67221" y="172929"/>
                  </a:lnTo>
                  <a:lnTo>
                    <a:pt x="83705" y="189514"/>
                  </a:lnTo>
                  <a:lnTo>
                    <a:pt x="109476" y="200248"/>
                  </a:lnTo>
                  <a:lnTo>
                    <a:pt x="143141" y="204063"/>
                  </a:lnTo>
                  <a:lnTo>
                    <a:pt x="268717" y="204063"/>
                  </a:lnTo>
                  <a:lnTo>
                    <a:pt x="264890" y="210938"/>
                  </a:lnTo>
                  <a:lnTo>
                    <a:pt x="234253" y="236753"/>
                  </a:lnTo>
                  <a:lnTo>
                    <a:pt x="193297" y="252939"/>
                  </a:lnTo>
                  <a:lnTo>
                    <a:pt x="143141" y="258546"/>
                  </a:lnTo>
                  <a:close/>
                </a:path>
                <a:path w="2639695" h="337185">
                  <a:moveTo>
                    <a:pt x="410603" y="252603"/>
                  </a:moveTo>
                  <a:lnTo>
                    <a:pt x="351167" y="252603"/>
                  </a:lnTo>
                  <a:lnTo>
                    <a:pt x="351167" y="5943"/>
                  </a:lnTo>
                  <a:lnTo>
                    <a:pt x="410603" y="5943"/>
                  </a:lnTo>
                  <a:lnTo>
                    <a:pt x="410603" y="102031"/>
                  </a:lnTo>
                  <a:lnTo>
                    <a:pt x="551227" y="102031"/>
                  </a:lnTo>
                  <a:lnTo>
                    <a:pt x="527989" y="126796"/>
                  </a:lnTo>
                  <a:lnTo>
                    <a:pt x="553381" y="153542"/>
                  </a:lnTo>
                  <a:lnTo>
                    <a:pt x="410603" y="153542"/>
                  </a:lnTo>
                  <a:lnTo>
                    <a:pt x="410603" y="252603"/>
                  </a:lnTo>
                  <a:close/>
                </a:path>
                <a:path w="2639695" h="337185">
                  <a:moveTo>
                    <a:pt x="551227" y="102031"/>
                  </a:moveTo>
                  <a:lnTo>
                    <a:pt x="473506" y="102031"/>
                  </a:lnTo>
                  <a:lnTo>
                    <a:pt x="564642" y="5943"/>
                  </a:lnTo>
                  <a:lnTo>
                    <a:pt x="633488" y="5943"/>
                  </a:lnTo>
                  <a:lnTo>
                    <a:pt x="633488" y="14363"/>
                  </a:lnTo>
                  <a:lnTo>
                    <a:pt x="551227" y="102031"/>
                  </a:lnTo>
                  <a:close/>
                </a:path>
                <a:path w="2639695" h="337185">
                  <a:moveTo>
                    <a:pt x="639432" y="252603"/>
                  </a:moveTo>
                  <a:lnTo>
                    <a:pt x="571576" y="252603"/>
                  </a:lnTo>
                  <a:lnTo>
                    <a:pt x="474992" y="153542"/>
                  </a:lnTo>
                  <a:lnTo>
                    <a:pt x="553381" y="153542"/>
                  </a:lnTo>
                  <a:lnTo>
                    <a:pt x="639432" y="244182"/>
                  </a:lnTo>
                  <a:lnTo>
                    <a:pt x="639432" y="252603"/>
                  </a:lnTo>
                  <a:close/>
                </a:path>
                <a:path w="2639695" h="337185">
                  <a:moveTo>
                    <a:pt x="801890" y="258546"/>
                  </a:moveTo>
                  <a:lnTo>
                    <a:pt x="751734" y="252939"/>
                  </a:lnTo>
                  <a:lnTo>
                    <a:pt x="710779" y="236753"/>
                  </a:lnTo>
                  <a:lnTo>
                    <a:pt x="680141" y="210938"/>
                  </a:lnTo>
                  <a:lnTo>
                    <a:pt x="660940" y="176445"/>
                  </a:lnTo>
                  <a:lnTo>
                    <a:pt x="654291" y="134226"/>
                  </a:lnTo>
                  <a:lnTo>
                    <a:pt x="654291" y="126301"/>
                  </a:lnTo>
                  <a:lnTo>
                    <a:pt x="660892" y="83305"/>
                  </a:lnTo>
                  <a:lnTo>
                    <a:pt x="679999" y="48250"/>
                  </a:lnTo>
                  <a:lnTo>
                    <a:pt x="710565" y="22062"/>
                  </a:lnTo>
                  <a:lnTo>
                    <a:pt x="751544" y="5670"/>
                  </a:lnTo>
                  <a:lnTo>
                    <a:pt x="801890" y="0"/>
                  </a:lnTo>
                  <a:lnTo>
                    <a:pt x="859360" y="8033"/>
                  </a:lnTo>
                  <a:lnTo>
                    <a:pt x="904665" y="30460"/>
                  </a:lnTo>
                  <a:lnTo>
                    <a:pt x="925458" y="54482"/>
                  </a:lnTo>
                  <a:lnTo>
                    <a:pt x="801890" y="54482"/>
                  </a:lnTo>
                  <a:lnTo>
                    <a:pt x="765230" y="59304"/>
                  </a:lnTo>
                  <a:lnTo>
                    <a:pt x="738182" y="73366"/>
                  </a:lnTo>
                  <a:lnTo>
                    <a:pt x="721443" y="96064"/>
                  </a:lnTo>
                  <a:lnTo>
                    <a:pt x="715800" y="126301"/>
                  </a:lnTo>
                  <a:lnTo>
                    <a:pt x="715803" y="134226"/>
                  </a:lnTo>
                  <a:lnTo>
                    <a:pt x="721443" y="163526"/>
                  </a:lnTo>
                  <a:lnTo>
                    <a:pt x="738182" y="185613"/>
                  </a:lnTo>
                  <a:lnTo>
                    <a:pt x="765230" y="199342"/>
                  </a:lnTo>
                  <a:lnTo>
                    <a:pt x="801890" y="204063"/>
                  </a:lnTo>
                  <a:lnTo>
                    <a:pt x="926639" y="204063"/>
                  </a:lnTo>
                  <a:lnTo>
                    <a:pt x="905594" y="228704"/>
                  </a:lnTo>
                  <a:lnTo>
                    <a:pt x="860405" y="250730"/>
                  </a:lnTo>
                  <a:lnTo>
                    <a:pt x="801890" y="258546"/>
                  </a:lnTo>
                  <a:close/>
                </a:path>
                <a:path w="2639695" h="337185">
                  <a:moveTo>
                    <a:pt x="945032" y="109956"/>
                  </a:moveTo>
                  <a:lnTo>
                    <a:pt x="883615" y="109956"/>
                  </a:lnTo>
                  <a:lnTo>
                    <a:pt x="883615" y="108470"/>
                  </a:lnTo>
                  <a:lnTo>
                    <a:pt x="877601" y="86662"/>
                  </a:lnTo>
                  <a:lnTo>
                    <a:pt x="860769" y="69589"/>
                  </a:lnTo>
                  <a:lnTo>
                    <a:pt x="834928" y="58460"/>
                  </a:lnTo>
                  <a:lnTo>
                    <a:pt x="801890" y="54482"/>
                  </a:lnTo>
                  <a:lnTo>
                    <a:pt x="925458" y="54482"/>
                  </a:lnTo>
                  <a:lnTo>
                    <a:pt x="934367" y="64775"/>
                  </a:lnTo>
                  <a:lnTo>
                    <a:pt x="945032" y="108470"/>
                  </a:lnTo>
                  <a:lnTo>
                    <a:pt x="945032" y="109956"/>
                  </a:lnTo>
                  <a:close/>
                </a:path>
                <a:path w="2639695" h="337185">
                  <a:moveTo>
                    <a:pt x="926639" y="204063"/>
                  </a:moveTo>
                  <a:lnTo>
                    <a:pt x="801890" y="204063"/>
                  </a:lnTo>
                  <a:lnTo>
                    <a:pt x="835137" y="200163"/>
                  </a:lnTo>
                  <a:lnTo>
                    <a:pt x="860955" y="189204"/>
                  </a:lnTo>
                  <a:lnTo>
                    <a:pt x="877671" y="172302"/>
                  </a:lnTo>
                  <a:lnTo>
                    <a:pt x="883615" y="150571"/>
                  </a:lnTo>
                  <a:lnTo>
                    <a:pt x="883615" y="149085"/>
                  </a:lnTo>
                  <a:lnTo>
                    <a:pt x="945032" y="149085"/>
                  </a:lnTo>
                  <a:lnTo>
                    <a:pt x="945032" y="150571"/>
                  </a:lnTo>
                  <a:lnTo>
                    <a:pt x="934716" y="194606"/>
                  </a:lnTo>
                  <a:lnTo>
                    <a:pt x="926639" y="204063"/>
                  </a:lnTo>
                  <a:close/>
                </a:path>
                <a:path w="2639695" h="337185">
                  <a:moveTo>
                    <a:pt x="1063409" y="252603"/>
                  </a:moveTo>
                  <a:lnTo>
                    <a:pt x="1003973" y="252603"/>
                  </a:lnTo>
                  <a:lnTo>
                    <a:pt x="1003973" y="5943"/>
                  </a:lnTo>
                  <a:lnTo>
                    <a:pt x="1276388" y="5943"/>
                  </a:lnTo>
                  <a:lnTo>
                    <a:pt x="1276388" y="58445"/>
                  </a:lnTo>
                  <a:lnTo>
                    <a:pt x="1063409" y="58445"/>
                  </a:lnTo>
                  <a:lnTo>
                    <a:pt x="1063409" y="252603"/>
                  </a:lnTo>
                  <a:close/>
                </a:path>
                <a:path w="2639695" h="337185">
                  <a:moveTo>
                    <a:pt x="1276388" y="252603"/>
                  </a:moveTo>
                  <a:lnTo>
                    <a:pt x="1216952" y="252603"/>
                  </a:lnTo>
                  <a:lnTo>
                    <a:pt x="1216952" y="58445"/>
                  </a:lnTo>
                  <a:lnTo>
                    <a:pt x="1276388" y="58445"/>
                  </a:lnTo>
                  <a:lnTo>
                    <a:pt x="1276388" y="252603"/>
                  </a:lnTo>
                  <a:close/>
                </a:path>
                <a:path w="2639695" h="337185">
                  <a:moveTo>
                    <a:pt x="1485900" y="258546"/>
                  </a:moveTo>
                  <a:lnTo>
                    <a:pt x="1435018" y="252983"/>
                  </a:lnTo>
                  <a:lnTo>
                    <a:pt x="1393623" y="236864"/>
                  </a:lnTo>
                  <a:lnTo>
                    <a:pt x="1362760" y="211045"/>
                  </a:lnTo>
                  <a:lnTo>
                    <a:pt x="1343475" y="176382"/>
                  </a:lnTo>
                  <a:lnTo>
                    <a:pt x="1336814" y="133730"/>
                  </a:lnTo>
                  <a:lnTo>
                    <a:pt x="1336814" y="126301"/>
                  </a:lnTo>
                  <a:lnTo>
                    <a:pt x="1343427" y="83115"/>
                  </a:lnTo>
                  <a:lnTo>
                    <a:pt x="1362617" y="48036"/>
                  </a:lnTo>
                  <a:lnTo>
                    <a:pt x="1393409" y="21919"/>
                  </a:lnTo>
                  <a:lnTo>
                    <a:pt x="1434828" y="5622"/>
                  </a:lnTo>
                  <a:lnTo>
                    <a:pt x="1485900" y="0"/>
                  </a:lnTo>
                  <a:lnTo>
                    <a:pt x="1536436" y="5622"/>
                  </a:lnTo>
                  <a:lnTo>
                    <a:pt x="1577439" y="21919"/>
                  </a:lnTo>
                  <a:lnTo>
                    <a:pt x="1607933" y="48036"/>
                  </a:lnTo>
                  <a:lnTo>
                    <a:pt x="1611427" y="54482"/>
                  </a:lnTo>
                  <a:lnTo>
                    <a:pt x="1485404" y="54482"/>
                  </a:lnTo>
                  <a:lnTo>
                    <a:pt x="1448172" y="59227"/>
                  </a:lnTo>
                  <a:lnTo>
                    <a:pt x="1420829" y="73118"/>
                  </a:lnTo>
                  <a:lnTo>
                    <a:pt x="1403982" y="95647"/>
                  </a:lnTo>
                  <a:lnTo>
                    <a:pt x="1398231" y="126301"/>
                  </a:lnTo>
                  <a:lnTo>
                    <a:pt x="1398231" y="133730"/>
                  </a:lnTo>
                  <a:lnTo>
                    <a:pt x="1404121" y="163317"/>
                  </a:lnTo>
                  <a:lnTo>
                    <a:pt x="1421201" y="185427"/>
                  </a:lnTo>
                  <a:lnTo>
                    <a:pt x="1448589" y="199273"/>
                  </a:lnTo>
                  <a:lnTo>
                    <a:pt x="1485404" y="204063"/>
                  </a:lnTo>
                  <a:lnTo>
                    <a:pt x="1611763" y="204063"/>
                  </a:lnTo>
                  <a:lnTo>
                    <a:pt x="1607933" y="211045"/>
                  </a:lnTo>
                  <a:lnTo>
                    <a:pt x="1577439" y="236864"/>
                  </a:lnTo>
                  <a:lnTo>
                    <a:pt x="1536436" y="252983"/>
                  </a:lnTo>
                  <a:lnTo>
                    <a:pt x="1485900" y="258546"/>
                  </a:lnTo>
                  <a:close/>
                </a:path>
                <a:path w="2639695" h="337185">
                  <a:moveTo>
                    <a:pt x="1611763" y="204063"/>
                  </a:moveTo>
                  <a:lnTo>
                    <a:pt x="1485404" y="204063"/>
                  </a:lnTo>
                  <a:lnTo>
                    <a:pt x="1521933" y="199273"/>
                  </a:lnTo>
                  <a:lnTo>
                    <a:pt x="1549174" y="185427"/>
                  </a:lnTo>
                  <a:lnTo>
                    <a:pt x="1566200" y="163317"/>
                  </a:lnTo>
                  <a:lnTo>
                    <a:pt x="1572082" y="133730"/>
                  </a:lnTo>
                  <a:lnTo>
                    <a:pt x="1572082" y="126301"/>
                  </a:lnTo>
                  <a:lnTo>
                    <a:pt x="1566270" y="95856"/>
                  </a:lnTo>
                  <a:lnTo>
                    <a:pt x="1549360" y="73304"/>
                  </a:lnTo>
                  <a:lnTo>
                    <a:pt x="1522006" y="59227"/>
                  </a:lnTo>
                  <a:lnTo>
                    <a:pt x="1521610" y="59227"/>
                  </a:lnTo>
                  <a:lnTo>
                    <a:pt x="1485404" y="54482"/>
                  </a:lnTo>
                  <a:lnTo>
                    <a:pt x="1611427" y="54482"/>
                  </a:lnTo>
                  <a:lnTo>
                    <a:pt x="1626945" y="83115"/>
                  </a:lnTo>
                  <a:lnTo>
                    <a:pt x="1633499" y="126301"/>
                  </a:lnTo>
                  <a:lnTo>
                    <a:pt x="1633499" y="133730"/>
                  </a:lnTo>
                  <a:lnTo>
                    <a:pt x="1626945" y="176382"/>
                  </a:lnTo>
                  <a:lnTo>
                    <a:pt x="1611763" y="204063"/>
                  </a:lnTo>
                  <a:close/>
                </a:path>
                <a:path w="2639695" h="337185">
                  <a:moveTo>
                    <a:pt x="1936146" y="28727"/>
                  </a:moveTo>
                  <a:lnTo>
                    <a:pt x="1750885" y="28727"/>
                  </a:lnTo>
                  <a:lnTo>
                    <a:pt x="1769513" y="16507"/>
                  </a:lnTo>
                  <a:lnTo>
                    <a:pt x="1790323" y="7491"/>
                  </a:lnTo>
                  <a:lnTo>
                    <a:pt x="1813084" y="1911"/>
                  </a:lnTo>
                  <a:lnTo>
                    <a:pt x="1837563" y="0"/>
                  </a:lnTo>
                  <a:lnTo>
                    <a:pt x="1887528" y="5713"/>
                  </a:lnTo>
                  <a:lnTo>
                    <a:pt x="1928460" y="22173"/>
                  </a:lnTo>
                  <a:lnTo>
                    <a:pt x="1936146" y="28727"/>
                  </a:lnTo>
                  <a:close/>
                </a:path>
                <a:path w="2639695" h="337185">
                  <a:moveTo>
                    <a:pt x="1753362" y="336803"/>
                  </a:moveTo>
                  <a:lnTo>
                    <a:pt x="1693926" y="336803"/>
                  </a:lnTo>
                  <a:lnTo>
                    <a:pt x="1693926" y="5943"/>
                  </a:lnTo>
                  <a:lnTo>
                    <a:pt x="1749399" y="5943"/>
                  </a:lnTo>
                  <a:lnTo>
                    <a:pt x="1750885" y="28727"/>
                  </a:lnTo>
                  <a:lnTo>
                    <a:pt x="1936146" y="28727"/>
                  </a:lnTo>
                  <a:lnTo>
                    <a:pt x="1959169" y="48357"/>
                  </a:lnTo>
                  <a:lnTo>
                    <a:pt x="1962557" y="54482"/>
                  </a:lnTo>
                  <a:lnTo>
                    <a:pt x="1836572" y="54482"/>
                  </a:lnTo>
                  <a:lnTo>
                    <a:pt x="1810824" y="56812"/>
                  </a:lnTo>
                  <a:lnTo>
                    <a:pt x="1787723" y="63460"/>
                  </a:lnTo>
                  <a:lnTo>
                    <a:pt x="1768244" y="73915"/>
                  </a:lnTo>
                  <a:lnTo>
                    <a:pt x="1753362" y="87668"/>
                  </a:lnTo>
                  <a:lnTo>
                    <a:pt x="1753362" y="169887"/>
                  </a:lnTo>
                  <a:lnTo>
                    <a:pt x="1768313" y="184003"/>
                  </a:lnTo>
                  <a:lnTo>
                    <a:pt x="1787909" y="194776"/>
                  </a:lnTo>
                  <a:lnTo>
                    <a:pt x="1811033" y="201649"/>
                  </a:lnTo>
                  <a:lnTo>
                    <a:pt x="1836572" y="204063"/>
                  </a:lnTo>
                  <a:lnTo>
                    <a:pt x="1962241" y="204063"/>
                  </a:lnTo>
                  <a:lnTo>
                    <a:pt x="1959026" y="209868"/>
                  </a:lnTo>
                  <a:lnTo>
                    <a:pt x="1932809" y="232295"/>
                  </a:lnTo>
                  <a:lnTo>
                    <a:pt x="1753362" y="232295"/>
                  </a:lnTo>
                  <a:lnTo>
                    <a:pt x="1753362" y="336803"/>
                  </a:lnTo>
                  <a:close/>
                </a:path>
                <a:path w="2639695" h="337185">
                  <a:moveTo>
                    <a:pt x="1962241" y="204063"/>
                  </a:moveTo>
                  <a:lnTo>
                    <a:pt x="1836572" y="204063"/>
                  </a:lnTo>
                  <a:lnTo>
                    <a:pt x="1873178" y="199180"/>
                  </a:lnTo>
                  <a:lnTo>
                    <a:pt x="1900589" y="185056"/>
                  </a:lnTo>
                  <a:lnTo>
                    <a:pt x="1917786" y="162481"/>
                  </a:lnTo>
                  <a:lnTo>
                    <a:pt x="1923745" y="132245"/>
                  </a:lnTo>
                  <a:lnTo>
                    <a:pt x="1923745" y="125806"/>
                  </a:lnTo>
                  <a:lnTo>
                    <a:pt x="1917786" y="95856"/>
                  </a:lnTo>
                  <a:lnTo>
                    <a:pt x="1900589" y="73428"/>
                  </a:lnTo>
                  <a:lnTo>
                    <a:pt x="1873178" y="59358"/>
                  </a:lnTo>
                  <a:lnTo>
                    <a:pt x="1836572" y="54482"/>
                  </a:lnTo>
                  <a:lnTo>
                    <a:pt x="1962557" y="54482"/>
                  </a:lnTo>
                  <a:lnTo>
                    <a:pt x="1978465" y="83242"/>
                  </a:lnTo>
                  <a:lnTo>
                    <a:pt x="1985162" y="125806"/>
                  </a:lnTo>
                  <a:lnTo>
                    <a:pt x="1985162" y="132245"/>
                  </a:lnTo>
                  <a:lnTo>
                    <a:pt x="1978418" y="174860"/>
                  </a:lnTo>
                  <a:lnTo>
                    <a:pt x="1962241" y="204063"/>
                  </a:lnTo>
                  <a:close/>
                </a:path>
                <a:path w="2639695" h="337185">
                  <a:moveTo>
                    <a:pt x="1837563" y="258546"/>
                  </a:moveTo>
                  <a:lnTo>
                    <a:pt x="1813540" y="256813"/>
                  </a:lnTo>
                  <a:lnTo>
                    <a:pt x="1791376" y="251736"/>
                  </a:lnTo>
                  <a:lnTo>
                    <a:pt x="1771254" y="243501"/>
                  </a:lnTo>
                  <a:lnTo>
                    <a:pt x="1753362" y="232295"/>
                  </a:lnTo>
                  <a:lnTo>
                    <a:pt x="1932809" y="232295"/>
                  </a:lnTo>
                  <a:lnTo>
                    <a:pt x="1928246" y="236198"/>
                  </a:lnTo>
                  <a:lnTo>
                    <a:pt x="1887338" y="252781"/>
                  </a:lnTo>
                  <a:lnTo>
                    <a:pt x="1837563" y="258546"/>
                  </a:lnTo>
                  <a:close/>
                </a:path>
                <a:path w="2639695" h="337185">
                  <a:moveTo>
                    <a:pt x="2290762" y="59436"/>
                  </a:moveTo>
                  <a:lnTo>
                    <a:pt x="2003488" y="59436"/>
                  </a:lnTo>
                  <a:lnTo>
                    <a:pt x="2003488" y="5943"/>
                  </a:lnTo>
                  <a:lnTo>
                    <a:pt x="2290762" y="5943"/>
                  </a:lnTo>
                  <a:lnTo>
                    <a:pt x="2290762" y="59436"/>
                  </a:lnTo>
                  <a:close/>
                </a:path>
                <a:path w="2639695" h="337185">
                  <a:moveTo>
                    <a:pt x="2177834" y="252603"/>
                  </a:moveTo>
                  <a:lnTo>
                    <a:pt x="2117902" y="252603"/>
                  </a:lnTo>
                  <a:lnTo>
                    <a:pt x="2117902" y="59436"/>
                  </a:lnTo>
                  <a:lnTo>
                    <a:pt x="2177834" y="59436"/>
                  </a:lnTo>
                  <a:lnTo>
                    <a:pt x="2177834" y="252603"/>
                  </a:lnTo>
                  <a:close/>
                </a:path>
                <a:path w="2639695" h="337185">
                  <a:moveTo>
                    <a:pt x="2378417" y="97078"/>
                  </a:moveTo>
                  <a:lnTo>
                    <a:pt x="2318981" y="97078"/>
                  </a:lnTo>
                  <a:lnTo>
                    <a:pt x="2318981" y="95592"/>
                  </a:lnTo>
                  <a:lnTo>
                    <a:pt x="2328709" y="56417"/>
                  </a:lnTo>
                  <a:lnTo>
                    <a:pt x="2356315" y="26250"/>
                  </a:lnTo>
                  <a:lnTo>
                    <a:pt x="2399429" y="6856"/>
                  </a:lnTo>
                  <a:lnTo>
                    <a:pt x="2455684" y="0"/>
                  </a:lnTo>
                  <a:lnTo>
                    <a:pt x="2512752" y="7328"/>
                  </a:lnTo>
                  <a:lnTo>
                    <a:pt x="2555240" y="28541"/>
                  </a:lnTo>
                  <a:lnTo>
                    <a:pt x="2577019" y="56417"/>
                  </a:lnTo>
                  <a:lnTo>
                    <a:pt x="2455744" y="56417"/>
                  </a:lnTo>
                  <a:lnTo>
                    <a:pt x="2424034" y="59072"/>
                  </a:lnTo>
                  <a:lnTo>
                    <a:pt x="2423214" y="59072"/>
                  </a:lnTo>
                  <a:lnTo>
                    <a:pt x="2398787" y="66927"/>
                  </a:lnTo>
                  <a:lnTo>
                    <a:pt x="2383657" y="79240"/>
                  </a:lnTo>
                  <a:lnTo>
                    <a:pt x="2378417" y="95592"/>
                  </a:lnTo>
                  <a:lnTo>
                    <a:pt x="2378417" y="97078"/>
                  </a:lnTo>
                  <a:close/>
                </a:path>
                <a:path w="2639695" h="337185">
                  <a:moveTo>
                    <a:pt x="2430919" y="258546"/>
                  </a:moveTo>
                  <a:lnTo>
                    <a:pt x="2382898" y="253547"/>
                  </a:lnTo>
                  <a:lnTo>
                    <a:pt x="2347275" y="238982"/>
                  </a:lnTo>
                  <a:lnTo>
                    <a:pt x="2325118" y="215501"/>
                  </a:lnTo>
                  <a:lnTo>
                    <a:pt x="2317496" y="183756"/>
                  </a:lnTo>
                  <a:lnTo>
                    <a:pt x="2323168" y="156731"/>
                  </a:lnTo>
                  <a:lnTo>
                    <a:pt x="2339846" y="135464"/>
                  </a:lnTo>
                  <a:lnTo>
                    <a:pt x="2367018" y="120512"/>
                  </a:lnTo>
                  <a:lnTo>
                    <a:pt x="2404173" y="112433"/>
                  </a:lnTo>
                  <a:lnTo>
                    <a:pt x="2530970" y="98564"/>
                  </a:lnTo>
                  <a:lnTo>
                    <a:pt x="2524005" y="80076"/>
                  </a:lnTo>
                  <a:lnTo>
                    <a:pt x="2509053" y="66927"/>
                  </a:lnTo>
                  <a:lnTo>
                    <a:pt x="2486114" y="59072"/>
                  </a:lnTo>
                  <a:lnTo>
                    <a:pt x="2454638" y="56417"/>
                  </a:lnTo>
                  <a:lnTo>
                    <a:pt x="2577019" y="56417"/>
                  </a:lnTo>
                  <a:lnTo>
                    <a:pt x="2581754" y="62477"/>
                  </a:lnTo>
                  <a:lnTo>
                    <a:pt x="2590901" y="107975"/>
                  </a:lnTo>
                  <a:lnTo>
                    <a:pt x="2590901" y="147104"/>
                  </a:lnTo>
                  <a:lnTo>
                    <a:pt x="2531465" y="147104"/>
                  </a:lnTo>
                  <a:lnTo>
                    <a:pt x="2417051" y="159486"/>
                  </a:lnTo>
                  <a:lnTo>
                    <a:pt x="2399290" y="162651"/>
                  </a:lnTo>
                  <a:lnTo>
                    <a:pt x="2386776" y="167720"/>
                  </a:lnTo>
                  <a:lnTo>
                    <a:pt x="2379369" y="174740"/>
                  </a:lnTo>
                  <a:lnTo>
                    <a:pt x="2376932" y="183756"/>
                  </a:lnTo>
                  <a:lnTo>
                    <a:pt x="2380259" y="193507"/>
                  </a:lnTo>
                  <a:lnTo>
                    <a:pt x="2390181" y="200472"/>
                  </a:lnTo>
                  <a:lnTo>
                    <a:pt x="2406603" y="204651"/>
                  </a:lnTo>
                  <a:lnTo>
                    <a:pt x="2429433" y="206044"/>
                  </a:lnTo>
                  <a:lnTo>
                    <a:pt x="2639441" y="206044"/>
                  </a:lnTo>
                  <a:lnTo>
                    <a:pt x="2639441" y="220408"/>
                  </a:lnTo>
                  <a:lnTo>
                    <a:pt x="2538399" y="220408"/>
                  </a:lnTo>
                  <a:lnTo>
                    <a:pt x="2517426" y="237442"/>
                  </a:lnTo>
                  <a:lnTo>
                    <a:pt x="2492832" y="249321"/>
                  </a:lnTo>
                  <a:lnTo>
                    <a:pt x="2464151" y="256279"/>
                  </a:lnTo>
                  <a:lnTo>
                    <a:pt x="2430919" y="258546"/>
                  </a:lnTo>
                  <a:close/>
                </a:path>
                <a:path w="2639695" h="337185">
                  <a:moveTo>
                    <a:pt x="2639441" y="206044"/>
                  </a:moveTo>
                  <a:lnTo>
                    <a:pt x="2429433" y="206044"/>
                  </a:lnTo>
                  <a:lnTo>
                    <a:pt x="2464530" y="203134"/>
                  </a:lnTo>
                  <a:lnTo>
                    <a:pt x="2493637" y="194652"/>
                  </a:lnTo>
                  <a:lnTo>
                    <a:pt x="2516149" y="180970"/>
                  </a:lnTo>
                  <a:lnTo>
                    <a:pt x="2531465" y="162458"/>
                  </a:lnTo>
                  <a:lnTo>
                    <a:pt x="2531465" y="147104"/>
                  </a:lnTo>
                  <a:lnTo>
                    <a:pt x="2590901" y="147104"/>
                  </a:lnTo>
                  <a:lnTo>
                    <a:pt x="2590901" y="176326"/>
                  </a:lnTo>
                  <a:lnTo>
                    <a:pt x="2592642" y="186519"/>
                  </a:lnTo>
                  <a:lnTo>
                    <a:pt x="2597773" y="193971"/>
                  </a:lnTo>
                  <a:lnTo>
                    <a:pt x="2606155" y="198545"/>
                  </a:lnTo>
                  <a:lnTo>
                    <a:pt x="2617647" y="200101"/>
                  </a:lnTo>
                  <a:lnTo>
                    <a:pt x="2639441" y="200101"/>
                  </a:lnTo>
                  <a:lnTo>
                    <a:pt x="2639441" y="206044"/>
                  </a:lnTo>
                  <a:close/>
                </a:path>
                <a:path w="2639695" h="337185">
                  <a:moveTo>
                    <a:pt x="2639441" y="252603"/>
                  </a:moveTo>
                  <a:lnTo>
                    <a:pt x="2603284" y="252603"/>
                  </a:lnTo>
                  <a:lnTo>
                    <a:pt x="2581235" y="250497"/>
                  </a:lnTo>
                  <a:lnTo>
                    <a:pt x="2562855" y="244306"/>
                  </a:lnTo>
                  <a:lnTo>
                    <a:pt x="2548468" y="234214"/>
                  </a:lnTo>
                  <a:lnTo>
                    <a:pt x="2538399" y="220408"/>
                  </a:lnTo>
                  <a:lnTo>
                    <a:pt x="2639441" y="220408"/>
                  </a:lnTo>
                  <a:lnTo>
                    <a:pt x="2639441" y="252603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>
                <a:lnSpc>
                  <a:spcPct val="100000"/>
                </a:lnSpc>
              </a:pPr>
              <a:endPara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pic>
          <p:nvPicPr>
            <p:cNvPr id="33" name="object 6" descr=""/>
            <p:cNvPicPr/>
            <p:nvPr/>
          </p:nvPicPr>
          <p:blipFill>
            <a:blip r:embed="rId2"/>
            <a:stretch/>
          </p:blipFill>
          <p:spPr>
            <a:xfrm>
              <a:off x="604440" y="1759320"/>
              <a:ext cx="9415080" cy="33660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34" name="object 7" descr=""/>
            <p:cNvPicPr/>
            <p:nvPr/>
          </p:nvPicPr>
          <p:blipFill>
            <a:blip r:embed="rId3"/>
            <a:stretch/>
          </p:blipFill>
          <p:spPr>
            <a:xfrm>
              <a:off x="607320" y="1149120"/>
              <a:ext cx="9197640" cy="41472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35" name="object 8"/>
            <p:cNvSpPr/>
            <p:nvPr/>
          </p:nvSpPr>
          <p:spPr>
            <a:xfrm>
              <a:off x="659880" y="3213000"/>
              <a:ext cx="1429560" cy="264960"/>
            </a:xfrm>
            <a:custGeom>
              <a:avLst/>
              <a:gdLst>
                <a:gd name="textAreaLeft" fmla="*/ 0 w 1429560"/>
                <a:gd name="textAreaRight" fmla="*/ 1429920 w 1429560"/>
                <a:gd name="textAreaTop" fmla="*/ 0 h 264960"/>
                <a:gd name="textAreaBottom" fmla="*/ 265320 h 264960"/>
              </a:gdLst>
              <a:ahLst/>
              <a:cxnLst/>
              <a:rect l="textAreaLeft" t="textAreaTop" r="textAreaRight" b="textAreaBottom"/>
              <a:pathLst>
                <a:path w="1430020" h="265429">
                  <a:moveTo>
                    <a:pt x="43256" y="94170"/>
                  </a:moveTo>
                  <a:lnTo>
                    <a:pt x="1333" y="94170"/>
                  </a:lnTo>
                  <a:lnTo>
                    <a:pt x="1333" y="91833"/>
                  </a:lnTo>
                  <a:lnTo>
                    <a:pt x="9371" y="52640"/>
                  </a:lnTo>
                  <a:lnTo>
                    <a:pt x="32943" y="23833"/>
                  </a:lnTo>
                  <a:lnTo>
                    <a:pt x="71242" y="6067"/>
                  </a:lnTo>
                  <a:lnTo>
                    <a:pt x="123456" y="0"/>
                  </a:lnTo>
                  <a:lnTo>
                    <a:pt x="171221" y="4376"/>
                  </a:lnTo>
                  <a:lnTo>
                    <a:pt x="206886" y="17051"/>
                  </a:lnTo>
                  <a:lnTo>
                    <a:pt x="229202" y="37338"/>
                  </a:lnTo>
                  <a:lnTo>
                    <a:pt x="229558" y="38595"/>
                  </a:lnTo>
                  <a:lnTo>
                    <a:pt x="122783" y="38595"/>
                  </a:lnTo>
                  <a:lnTo>
                    <a:pt x="87479" y="41861"/>
                  </a:lnTo>
                  <a:lnTo>
                    <a:pt x="62684" y="51741"/>
                  </a:lnTo>
                  <a:lnTo>
                    <a:pt x="48056" y="68357"/>
                  </a:lnTo>
                  <a:lnTo>
                    <a:pt x="43256" y="91833"/>
                  </a:lnTo>
                  <a:lnTo>
                    <a:pt x="43256" y="94170"/>
                  </a:lnTo>
                  <a:close/>
                </a:path>
                <a:path w="1430020" h="265429">
                  <a:moveTo>
                    <a:pt x="234224" y="187667"/>
                  </a:moveTo>
                  <a:lnTo>
                    <a:pt x="126784" y="187667"/>
                  </a:lnTo>
                  <a:lnTo>
                    <a:pt x="159556" y="185889"/>
                  </a:lnTo>
                  <a:lnTo>
                    <a:pt x="182349" y="180428"/>
                  </a:lnTo>
                  <a:lnTo>
                    <a:pt x="195660" y="171101"/>
                  </a:lnTo>
                  <a:lnTo>
                    <a:pt x="199986" y="157721"/>
                  </a:lnTo>
                  <a:lnTo>
                    <a:pt x="199986" y="154393"/>
                  </a:lnTo>
                  <a:lnTo>
                    <a:pt x="196860" y="143503"/>
                  </a:lnTo>
                  <a:lnTo>
                    <a:pt x="186464" y="136421"/>
                  </a:lnTo>
                  <a:lnTo>
                    <a:pt x="167272" y="132585"/>
                  </a:lnTo>
                  <a:lnTo>
                    <a:pt x="137756" y="131432"/>
                  </a:lnTo>
                  <a:lnTo>
                    <a:pt x="83184" y="131432"/>
                  </a:lnTo>
                  <a:lnTo>
                    <a:pt x="83184" y="94170"/>
                  </a:lnTo>
                  <a:lnTo>
                    <a:pt x="135762" y="94170"/>
                  </a:lnTo>
                  <a:lnTo>
                    <a:pt x="163213" y="92901"/>
                  </a:lnTo>
                  <a:lnTo>
                    <a:pt x="181429" y="88761"/>
                  </a:lnTo>
                  <a:lnTo>
                    <a:pt x="191534" y="81252"/>
                  </a:lnTo>
                  <a:lnTo>
                    <a:pt x="194652" y="69875"/>
                  </a:lnTo>
                  <a:lnTo>
                    <a:pt x="194652" y="66548"/>
                  </a:lnTo>
                  <a:lnTo>
                    <a:pt x="190161" y="54320"/>
                  </a:lnTo>
                  <a:lnTo>
                    <a:pt x="176687" y="45585"/>
                  </a:lnTo>
                  <a:lnTo>
                    <a:pt x="154228" y="40342"/>
                  </a:lnTo>
                  <a:lnTo>
                    <a:pt x="122783" y="38595"/>
                  </a:lnTo>
                  <a:lnTo>
                    <a:pt x="229558" y="38595"/>
                  </a:lnTo>
                  <a:lnTo>
                    <a:pt x="236918" y="64554"/>
                  </a:lnTo>
                  <a:lnTo>
                    <a:pt x="236918" y="68541"/>
                  </a:lnTo>
                  <a:lnTo>
                    <a:pt x="209295" y="111137"/>
                  </a:lnTo>
                  <a:lnTo>
                    <a:pt x="223428" y="119165"/>
                  </a:lnTo>
                  <a:lnTo>
                    <a:pt x="233754" y="129224"/>
                  </a:lnTo>
                  <a:lnTo>
                    <a:pt x="240087" y="141218"/>
                  </a:lnTo>
                  <a:lnTo>
                    <a:pt x="242137" y="154393"/>
                  </a:lnTo>
                  <a:lnTo>
                    <a:pt x="242239" y="159054"/>
                  </a:lnTo>
                  <a:lnTo>
                    <a:pt x="234383" y="187520"/>
                  </a:lnTo>
                  <a:lnTo>
                    <a:pt x="234224" y="187667"/>
                  </a:lnTo>
                  <a:close/>
                </a:path>
                <a:path w="1430020" h="265429">
                  <a:moveTo>
                    <a:pt x="125780" y="226263"/>
                  </a:moveTo>
                  <a:lnTo>
                    <a:pt x="71735" y="220341"/>
                  </a:lnTo>
                  <a:lnTo>
                    <a:pt x="32319" y="202847"/>
                  </a:lnTo>
                  <a:lnTo>
                    <a:pt x="8189" y="174185"/>
                  </a:lnTo>
                  <a:lnTo>
                    <a:pt x="0" y="134759"/>
                  </a:lnTo>
                  <a:lnTo>
                    <a:pt x="0" y="132435"/>
                  </a:lnTo>
                  <a:lnTo>
                    <a:pt x="41935" y="132435"/>
                  </a:lnTo>
                  <a:lnTo>
                    <a:pt x="41935" y="134759"/>
                  </a:lnTo>
                  <a:lnTo>
                    <a:pt x="47004" y="158467"/>
                  </a:lnTo>
                  <a:lnTo>
                    <a:pt x="62523" y="174939"/>
                  </a:lnTo>
                  <a:lnTo>
                    <a:pt x="88960" y="184548"/>
                  </a:lnTo>
                  <a:lnTo>
                    <a:pt x="126784" y="187667"/>
                  </a:lnTo>
                  <a:lnTo>
                    <a:pt x="234224" y="187667"/>
                  </a:lnTo>
                  <a:lnTo>
                    <a:pt x="211585" y="208627"/>
                  </a:lnTo>
                  <a:lnTo>
                    <a:pt x="174999" y="221750"/>
                  </a:lnTo>
                  <a:lnTo>
                    <a:pt x="125780" y="226263"/>
                  </a:lnTo>
                  <a:close/>
                </a:path>
                <a:path w="1430020" h="265429">
                  <a:moveTo>
                    <a:pt x="316433" y="117792"/>
                  </a:moveTo>
                  <a:lnTo>
                    <a:pt x="276504" y="117792"/>
                  </a:lnTo>
                  <a:lnTo>
                    <a:pt x="276504" y="116789"/>
                  </a:lnTo>
                  <a:lnTo>
                    <a:pt x="283040" y="90473"/>
                  </a:lnTo>
                  <a:lnTo>
                    <a:pt x="301586" y="70210"/>
                  </a:lnTo>
                  <a:lnTo>
                    <a:pt x="330554" y="57183"/>
                  </a:lnTo>
                  <a:lnTo>
                    <a:pt x="368350" y="52578"/>
                  </a:lnTo>
                  <a:lnTo>
                    <a:pt x="406685" y="57501"/>
                  </a:lnTo>
                  <a:lnTo>
                    <a:pt x="435225" y="71750"/>
                  </a:lnTo>
                  <a:lnTo>
                    <a:pt x="449854" y="90473"/>
                  </a:lnTo>
                  <a:lnTo>
                    <a:pt x="368323" y="90473"/>
                  </a:lnTo>
                  <a:lnTo>
                    <a:pt x="347072" y="92252"/>
                  </a:lnTo>
                  <a:lnTo>
                    <a:pt x="346527" y="92252"/>
                  </a:lnTo>
                  <a:lnTo>
                    <a:pt x="330119" y="97529"/>
                  </a:lnTo>
                  <a:lnTo>
                    <a:pt x="319953" y="105802"/>
                  </a:lnTo>
                  <a:lnTo>
                    <a:pt x="316433" y="116789"/>
                  </a:lnTo>
                  <a:lnTo>
                    <a:pt x="316433" y="117792"/>
                  </a:lnTo>
                  <a:close/>
                </a:path>
                <a:path w="1430020" h="265429">
                  <a:moveTo>
                    <a:pt x="351713" y="226263"/>
                  </a:moveTo>
                  <a:lnTo>
                    <a:pt x="319453" y="222904"/>
                  </a:lnTo>
                  <a:lnTo>
                    <a:pt x="295521" y="213120"/>
                  </a:lnTo>
                  <a:lnTo>
                    <a:pt x="280635" y="197347"/>
                  </a:lnTo>
                  <a:lnTo>
                    <a:pt x="275513" y="176022"/>
                  </a:lnTo>
                  <a:lnTo>
                    <a:pt x="279323" y="157865"/>
                  </a:lnTo>
                  <a:lnTo>
                    <a:pt x="290526" y="143576"/>
                  </a:lnTo>
                  <a:lnTo>
                    <a:pt x="308780" y="133530"/>
                  </a:lnTo>
                  <a:lnTo>
                    <a:pt x="333743" y="128104"/>
                  </a:lnTo>
                  <a:lnTo>
                    <a:pt x="418922" y="118783"/>
                  </a:lnTo>
                  <a:lnTo>
                    <a:pt x="414240" y="106364"/>
                  </a:lnTo>
                  <a:lnTo>
                    <a:pt x="404190" y="97529"/>
                  </a:lnTo>
                  <a:lnTo>
                    <a:pt x="388784" y="92252"/>
                  </a:lnTo>
                  <a:lnTo>
                    <a:pt x="367695" y="90473"/>
                  </a:lnTo>
                  <a:lnTo>
                    <a:pt x="449854" y="90473"/>
                  </a:lnTo>
                  <a:lnTo>
                    <a:pt x="453036" y="94545"/>
                  </a:lnTo>
                  <a:lnTo>
                    <a:pt x="459181" y="125107"/>
                  </a:lnTo>
                  <a:lnTo>
                    <a:pt x="459181" y="151396"/>
                  </a:lnTo>
                  <a:lnTo>
                    <a:pt x="419252" y="151396"/>
                  </a:lnTo>
                  <a:lnTo>
                    <a:pt x="342391" y="159715"/>
                  </a:lnTo>
                  <a:lnTo>
                    <a:pt x="330460" y="161839"/>
                  </a:lnTo>
                  <a:lnTo>
                    <a:pt x="322054" y="165244"/>
                  </a:lnTo>
                  <a:lnTo>
                    <a:pt x="317079" y="169961"/>
                  </a:lnTo>
                  <a:lnTo>
                    <a:pt x="315442" y="176022"/>
                  </a:lnTo>
                  <a:lnTo>
                    <a:pt x="317677" y="182572"/>
                  </a:lnTo>
                  <a:lnTo>
                    <a:pt x="324342" y="187251"/>
                  </a:lnTo>
                  <a:lnTo>
                    <a:pt x="335373" y="190059"/>
                  </a:lnTo>
                  <a:lnTo>
                    <a:pt x="350710" y="190995"/>
                  </a:lnTo>
                  <a:lnTo>
                    <a:pt x="491794" y="190995"/>
                  </a:lnTo>
                  <a:lnTo>
                    <a:pt x="491794" y="200647"/>
                  </a:lnTo>
                  <a:lnTo>
                    <a:pt x="423913" y="200647"/>
                  </a:lnTo>
                  <a:lnTo>
                    <a:pt x="409826" y="212086"/>
                  </a:lnTo>
                  <a:lnTo>
                    <a:pt x="393304" y="220065"/>
                  </a:lnTo>
                  <a:lnTo>
                    <a:pt x="374037" y="224739"/>
                  </a:lnTo>
                  <a:lnTo>
                    <a:pt x="351713" y="226263"/>
                  </a:lnTo>
                  <a:close/>
                </a:path>
                <a:path w="1430020" h="265429">
                  <a:moveTo>
                    <a:pt x="491794" y="190995"/>
                  </a:moveTo>
                  <a:lnTo>
                    <a:pt x="350710" y="190995"/>
                  </a:lnTo>
                  <a:lnTo>
                    <a:pt x="374286" y="189039"/>
                  </a:lnTo>
                  <a:lnTo>
                    <a:pt x="393839" y="183338"/>
                  </a:lnTo>
                  <a:lnTo>
                    <a:pt x="408964" y="174144"/>
                  </a:lnTo>
                  <a:lnTo>
                    <a:pt x="419144" y="161839"/>
                  </a:lnTo>
                  <a:lnTo>
                    <a:pt x="419252" y="151396"/>
                  </a:lnTo>
                  <a:lnTo>
                    <a:pt x="459181" y="151396"/>
                  </a:lnTo>
                  <a:lnTo>
                    <a:pt x="459181" y="181343"/>
                  </a:lnTo>
                  <a:lnTo>
                    <a:pt x="465505" y="186994"/>
                  </a:lnTo>
                  <a:lnTo>
                    <a:pt x="491794" y="186994"/>
                  </a:lnTo>
                  <a:lnTo>
                    <a:pt x="491794" y="190995"/>
                  </a:lnTo>
                  <a:close/>
                </a:path>
                <a:path w="1430020" h="265429">
                  <a:moveTo>
                    <a:pt x="491794" y="222275"/>
                  </a:moveTo>
                  <a:lnTo>
                    <a:pt x="467499" y="222275"/>
                  </a:lnTo>
                  <a:lnTo>
                    <a:pt x="452686" y="220860"/>
                  </a:lnTo>
                  <a:lnTo>
                    <a:pt x="440339" y="216700"/>
                  </a:lnTo>
                  <a:lnTo>
                    <a:pt x="430675" y="209920"/>
                  </a:lnTo>
                  <a:lnTo>
                    <a:pt x="423913" y="200647"/>
                  </a:lnTo>
                  <a:lnTo>
                    <a:pt x="491794" y="200647"/>
                  </a:lnTo>
                  <a:lnTo>
                    <a:pt x="491794" y="222275"/>
                  </a:lnTo>
                  <a:close/>
                </a:path>
                <a:path w="1430020" h="265429">
                  <a:moveTo>
                    <a:pt x="565327" y="186994"/>
                  </a:moveTo>
                  <a:lnTo>
                    <a:pt x="526059" y="186994"/>
                  </a:lnTo>
                  <a:lnTo>
                    <a:pt x="532666" y="174400"/>
                  </a:lnTo>
                  <a:lnTo>
                    <a:pt x="537495" y="160337"/>
                  </a:lnTo>
                  <a:lnTo>
                    <a:pt x="540398" y="145073"/>
                  </a:lnTo>
                  <a:lnTo>
                    <a:pt x="540514" y="144464"/>
                  </a:lnTo>
                  <a:lnTo>
                    <a:pt x="541671" y="126771"/>
                  </a:lnTo>
                  <a:lnTo>
                    <a:pt x="541693" y="126441"/>
                  </a:lnTo>
                  <a:lnTo>
                    <a:pt x="542696" y="56565"/>
                  </a:lnTo>
                  <a:lnTo>
                    <a:pt x="710399" y="56565"/>
                  </a:lnTo>
                  <a:lnTo>
                    <a:pt x="710399" y="91833"/>
                  </a:lnTo>
                  <a:lnTo>
                    <a:pt x="579297" y="91833"/>
                  </a:lnTo>
                  <a:lnTo>
                    <a:pt x="578643" y="126441"/>
                  </a:lnTo>
                  <a:lnTo>
                    <a:pt x="578637" y="126771"/>
                  </a:lnTo>
                  <a:lnTo>
                    <a:pt x="577528" y="144464"/>
                  </a:lnTo>
                  <a:lnTo>
                    <a:pt x="577490" y="145073"/>
                  </a:lnTo>
                  <a:lnTo>
                    <a:pt x="575059" y="160337"/>
                  </a:lnTo>
                  <a:lnTo>
                    <a:pt x="574973" y="160878"/>
                  </a:lnTo>
                  <a:lnTo>
                    <a:pt x="571044" y="174400"/>
                  </a:lnTo>
                  <a:lnTo>
                    <a:pt x="570961" y="174686"/>
                  </a:lnTo>
                  <a:lnTo>
                    <a:pt x="565327" y="186994"/>
                  </a:lnTo>
                  <a:close/>
                </a:path>
                <a:path w="1430020" h="265429">
                  <a:moveTo>
                    <a:pt x="710399" y="186994"/>
                  </a:moveTo>
                  <a:lnTo>
                    <a:pt x="670471" y="186994"/>
                  </a:lnTo>
                  <a:lnTo>
                    <a:pt x="670471" y="91833"/>
                  </a:lnTo>
                  <a:lnTo>
                    <a:pt x="710399" y="91833"/>
                  </a:lnTo>
                  <a:lnTo>
                    <a:pt x="710399" y="186994"/>
                  </a:lnTo>
                  <a:close/>
                </a:path>
                <a:path w="1430020" h="265429">
                  <a:moveTo>
                    <a:pt x="540029" y="264858"/>
                  </a:moveTo>
                  <a:lnTo>
                    <a:pt x="500100" y="264858"/>
                  </a:lnTo>
                  <a:lnTo>
                    <a:pt x="500100" y="186994"/>
                  </a:lnTo>
                  <a:lnTo>
                    <a:pt x="742670" y="186994"/>
                  </a:lnTo>
                  <a:lnTo>
                    <a:pt x="742670" y="222275"/>
                  </a:lnTo>
                  <a:lnTo>
                    <a:pt x="540029" y="222275"/>
                  </a:lnTo>
                  <a:lnTo>
                    <a:pt x="540029" y="264858"/>
                  </a:lnTo>
                  <a:close/>
                </a:path>
                <a:path w="1430020" h="265429">
                  <a:moveTo>
                    <a:pt x="742670" y="264858"/>
                  </a:moveTo>
                  <a:lnTo>
                    <a:pt x="702741" y="264858"/>
                  </a:lnTo>
                  <a:lnTo>
                    <a:pt x="702741" y="222275"/>
                  </a:lnTo>
                  <a:lnTo>
                    <a:pt x="742670" y="222275"/>
                  </a:lnTo>
                  <a:lnTo>
                    <a:pt x="742670" y="264858"/>
                  </a:lnTo>
                  <a:close/>
                </a:path>
                <a:path w="1430020" h="265429">
                  <a:moveTo>
                    <a:pt x="808227" y="117792"/>
                  </a:moveTo>
                  <a:lnTo>
                    <a:pt x="768299" y="117792"/>
                  </a:lnTo>
                  <a:lnTo>
                    <a:pt x="768299" y="116789"/>
                  </a:lnTo>
                  <a:lnTo>
                    <a:pt x="774832" y="90473"/>
                  </a:lnTo>
                  <a:lnTo>
                    <a:pt x="793375" y="70210"/>
                  </a:lnTo>
                  <a:lnTo>
                    <a:pt x="822338" y="57183"/>
                  </a:lnTo>
                  <a:lnTo>
                    <a:pt x="860132" y="52578"/>
                  </a:lnTo>
                  <a:lnTo>
                    <a:pt x="898467" y="57501"/>
                  </a:lnTo>
                  <a:lnTo>
                    <a:pt x="927007" y="71750"/>
                  </a:lnTo>
                  <a:lnTo>
                    <a:pt x="941637" y="90473"/>
                  </a:lnTo>
                  <a:lnTo>
                    <a:pt x="860118" y="90473"/>
                  </a:lnTo>
                  <a:lnTo>
                    <a:pt x="838861" y="92252"/>
                  </a:lnTo>
                  <a:lnTo>
                    <a:pt x="838316" y="92252"/>
                  </a:lnTo>
                  <a:lnTo>
                    <a:pt x="821909" y="97529"/>
                  </a:lnTo>
                  <a:lnTo>
                    <a:pt x="811746" y="105802"/>
                  </a:lnTo>
                  <a:lnTo>
                    <a:pt x="808227" y="116789"/>
                  </a:lnTo>
                  <a:lnTo>
                    <a:pt x="808227" y="117792"/>
                  </a:lnTo>
                  <a:close/>
                </a:path>
                <a:path w="1430020" h="265429">
                  <a:moveTo>
                    <a:pt x="843495" y="226263"/>
                  </a:moveTo>
                  <a:lnTo>
                    <a:pt x="811235" y="222904"/>
                  </a:lnTo>
                  <a:lnTo>
                    <a:pt x="787303" y="213120"/>
                  </a:lnTo>
                  <a:lnTo>
                    <a:pt x="772417" y="197347"/>
                  </a:lnTo>
                  <a:lnTo>
                    <a:pt x="767295" y="176022"/>
                  </a:lnTo>
                  <a:lnTo>
                    <a:pt x="771106" y="157865"/>
                  </a:lnTo>
                  <a:lnTo>
                    <a:pt x="782308" y="143576"/>
                  </a:lnTo>
                  <a:lnTo>
                    <a:pt x="800562" y="133530"/>
                  </a:lnTo>
                  <a:lnTo>
                    <a:pt x="825525" y="128104"/>
                  </a:lnTo>
                  <a:lnTo>
                    <a:pt x="910704" y="118783"/>
                  </a:lnTo>
                  <a:lnTo>
                    <a:pt x="906028" y="106364"/>
                  </a:lnTo>
                  <a:lnTo>
                    <a:pt x="895978" y="97529"/>
                  </a:lnTo>
                  <a:lnTo>
                    <a:pt x="880573" y="92252"/>
                  </a:lnTo>
                  <a:lnTo>
                    <a:pt x="859489" y="90473"/>
                  </a:lnTo>
                  <a:lnTo>
                    <a:pt x="941637" y="90473"/>
                  </a:lnTo>
                  <a:lnTo>
                    <a:pt x="944818" y="94545"/>
                  </a:lnTo>
                  <a:lnTo>
                    <a:pt x="950963" y="125107"/>
                  </a:lnTo>
                  <a:lnTo>
                    <a:pt x="950963" y="151396"/>
                  </a:lnTo>
                  <a:lnTo>
                    <a:pt x="911034" y="151396"/>
                  </a:lnTo>
                  <a:lnTo>
                    <a:pt x="834174" y="159715"/>
                  </a:lnTo>
                  <a:lnTo>
                    <a:pt x="822242" y="161839"/>
                  </a:lnTo>
                  <a:lnTo>
                    <a:pt x="813836" y="165244"/>
                  </a:lnTo>
                  <a:lnTo>
                    <a:pt x="808862" y="169961"/>
                  </a:lnTo>
                  <a:lnTo>
                    <a:pt x="807224" y="176022"/>
                  </a:lnTo>
                  <a:lnTo>
                    <a:pt x="809459" y="182572"/>
                  </a:lnTo>
                  <a:lnTo>
                    <a:pt x="816124" y="187251"/>
                  </a:lnTo>
                  <a:lnTo>
                    <a:pt x="827155" y="190059"/>
                  </a:lnTo>
                  <a:lnTo>
                    <a:pt x="842492" y="190995"/>
                  </a:lnTo>
                  <a:lnTo>
                    <a:pt x="983576" y="190995"/>
                  </a:lnTo>
                  <a:lnTo>
                    <a:pt x="983576" y="200647"/>
                  </a:lnTo>
                  <a:lnTo>
                    <a:pt x="915695" y="200647"/>
                  </a:lnTo>
                  <a:lnTo>
                    <a:pt x="901608" y="212086"/>
                  </a:lnTo>
                  <a:lnTo>
                    <a:pt x="885086" y="220065"/>
                  </a:lnTo>
                  <a:lnTo>
                    <a:pt x="865819" y="224739"/>
                  </a:lnTo>
                  <a:lnTo>
                    <a:pt x="843495" y="226263"/>
                  </a:lnTo>
                  <a:close/>
                </a:path>
                <a:path w="1430020" h="265429">
                  <a:moveTo>
                    <a:pt x="983576" y="190995"/>
                  </a:moveTo>
                  <a:lnTo>
                    <a:pt x="842492" y="190995"/>
                  </a:lnTo>
                  <a:lnTo>
                    <a:pt x="866073" y="189039"/>
                  </a:lnTo>
                  <a:lnTo>
                    <a:pt x="885626" y="183338"/>
                  </a:lnTo>
                  <a:lnTo>
                    <a:pt x="900748" y="174144"/>
                  </a:lnTo>
                  <a:lnTo>
                    <a:pt x="910926" y="161839"/>
                  </a:lnTo>
                  <a:lnTo>
                    <a:pt x="911034" y="151396"/>
                  </a:lnTo>
                  <a:lnTo>
                    <a:pt x="950963" y="151396"/>
                  </a:lnTo>
                  <a:lnTo>
                    <a:pt x="950963" y="181343"/>
                  </a:lnTo>
                  <a:lnTo>
                    <a:pt x="957287" y="186994"/>
                  </a:lnTo>
                  <a:lnTo>
                    <a:pt x="983576" y="186994"/>
                  </a:lnTo>
                  <a:lnTo>
                    <a:pt x="983576" y="190995"/>
                  </a:lnTo>
                  <a:close/>
                </a:path>
                <a:path w="1430020" h="265429">
                  <a:moveTo>
                    <a:pt x="983576" y="222275"/>
                  </a:moveTo>
                  <a:lnTo>
                    <a:pt x="959281" y="222275"/>
                  </a:lnTo>
                  <a:lnTo>
                    <a:pt x="944473" y="220860"/>
                  </a:lnTo>
                  <a:lnTo>
                    <a:pt x="932126" y="216700"/>
                  </a:lnTo>
                  <a:lnTo>
                    <a:pt x="922459" y="209920"/>
                  </a:lnTo>
                  <a:lnTo>
                    <a:pt x="915695" y="200647"/>
                  </a:lnTo>
                  <a:lnTo>
                    <a:pt x="983576" y="200647"/>
                  </a:lnTo>
                  <a:lnTo>
                    <a:pt x="983576" y="222275"/>
                  </a:lnTo>
                  <a:close/>
                </a:path>
                <a:path w="1430020" h="265429">
                  <a:moveTo>
                    <a:pt x="1069086" y="173024"/>
                  </a:moveTo>
                  <a:lnTo>
                    <a:pt x="1033905" y="168912"/>
                  </a:lnTo>
                  <a:lnTo>
                    <a:pt x="1008738" y="156597"/>
                  </a:lnTo>
                  <a:lnTo>
                    <a:pt x="993615" y="136109"/>
                  </a:lnTo>
                  <a:lnTo>
                    <a:pt x="988568" y="107480"/>
                  </a:lnTo>
                  <a:lnTo>
                    <a:pt x="988568" y="56565"/>
                  </a:lnTo>
                  <a:lnTo>
                    <a:pt x="1028496" y="56565"/>
                  </a:lnTo>
                  <a:lnTo>
                    <a:pt x="1028496" y="103479"/>
                  </a:lnTo>
                  <a:lnTo>
                    <a:pt x="1031206" y="118470"/>
                  </a:lnTo>
                  <a:lnTo>
                    <a:pt x="1039437" y="129063"/>
                  </a:lnTo>
                  <a:lnTo>
                    <a:pt x="1053346" y="135351"/>
                  </a:lnTo>
                  <a:lnTo>
                    <a:pt x="1073086" y="137426"/>
                  </a:lnTo>
                  <a:lnTo>
                    <a:pt x="1171575" y="137426"/>
                  </a:lnTo>
                  <a:lnTo>
                    <a:pt x="1171575" y="168363"/>
                  </a:lnTo>
                  <a:lnTo>
                    <a:pt x="1131646" y="168363"/>
                  </a:lnTo>
                  <a:lnTo>
                    <a:pt x="1115229" y="170356"/>
                  </a:lnTo>
                  <a:lnTo>
                    <a:pt x="1099370" y="171818"/>
                  </a:lnTo>
                  <a:lnTo>
                    <a:pt x="1084009" y="172718"/>
                  </a:lnTo>
                  <a:lnTo>
                    <a:pt x="1069086" y="173024"/>
                  </a:lnTo>
                  <a:close/>
                </a:path>
                <a:path w="1430020" h="265429">
                  <a:moveTo>
                    <a:pt x="1171575" y="137426"/>
                  </a:moveTo>
                  <a:lnTo>
                    <a:pt x="1073086" y="137426"/>
                  </a:lnTo>
                  <a:lnTo>
                    <a:pt x="1085602" y="137171"/>
                  </a:lnTo>
                  <a:lnTo>
                    <a:pt x="1099618" y="136385"/>
                  </a:lnTo>
                  <a:lnTo>
                    <a:pt x="1115007" y="135037"/>
                  </a:lnTo>
                  <a:lnTo>
                    <a:pt x="1131646" y="133096"/>
                  </a:lnTo>
                  <a:lnTo>
                    <a:pt x="1131646" y="56565"/>
                  </a:lnTo>
                  <a:lnTo>
                    <a:pt x="1171575" y="56565"/>
                  </a:lnTo>
                  <a:lnTo>
                    <a:pt x="1171575" y="137426"/>
                  </a:lnTo>
                  <a:close/>
                </a:path>
                <a:path w="1430020" h="265429">
                  <a:moveTo>
                    <a:pt x="1171575" y="222275"/>
                  </a:moveTo>
                  <a:lnTo>
                    <a:pt x="1131646" y="222275"/>
                  </a:lnTo>
                  <a:lnTo>
                    <a:pt x="1131646" y="168363"/>
                  </a:lnTo>
                  <a:lnTo>
                    <a:pt x="1171575" y="168363"/>
                  </a:lnTo>
                  <a:lnTo>
                    <a:pt x="1171575" y="222275"/>
                  </a:lnTo>
                  <a:close/>
                </a:path>
                <a:path w="1430020" h="265429">
                  <a:moveTo>
                    <a:pt x="1254086" y="117792"/>
                  </a:moveTo>
                  <a:lnTo>
                    <a:pt x="1214158" y="117792"/>
                  </a:lnTo>
                  <a:lnTo>
                    <a:pt x="1214158" y="116789"/>
                  </a:lnTo>
                  <a:lnTo>
                    <a:pt x="1220693" y="90473"/>
                  </a:lnTo>
                  <a:lnTo>
                    <a:pt x="1239240" y="70210"/>
                  </a:lnTo>
                  <a:lnTo>
                    <a:pt x="1268207" y="57183"/>
                  </a:lnTo>
                  <a:lnTo>
                    <a:pt x="1306004" y="52578"/>
                  </a:lnTo>
                  <a:lnTo>
                    <a:pt x="1344339" y="57501"/>
                  </a:lnTo>
                  <a:lnTo>
                    <a:pt x="1372879" y="71750"/>
                  </a:lnTo>
                  <a:lnTo>
                    <a:pt x="1387508" y="90473"/>
                  </a:lnTo>
                  <a:lnTo>
                    <a:pt x="1305976" y="90473"/>
                  </a:lnTo>
                  <a:lnTo>
                    <a:pt x="1284725" y="92252"/>
                  </a:lnTo>
                  <a:lnTo>
                    <a:pt x="1284180" y="92252"/>
                  </a:lnTo>
                  <a:lnTo>
                    <a:pt x="1267772" y="97529"/>
                  </a:lnTo>
                  <a:lnTo>
                    <a:pt x="1257607" y="105802"/>
                  </a:lnTo>
                  <a:lnTo>
                    <a:pt x="1254086" y="116789"/>
                  </a:lnTo>
                  <a:lnTo>
                    <a:pt x="1254086" y="117792"/>
                  </a:lnTo>
                  <a:close/>
                </a:path>
                <a:path w="1430020" h="265429">
                  <a:moveTo>
                    <a:pt x="1289367" y="226263"/>
                  </a:moveTo>
                  <a:lnTo>
                    <a:pt x="1257106" y="222904"/>
                  </a:lnTo>
                  <a:lnTo>
                    <a:pt x="1233174" y="213120"/>
                  </a:lnTo>
                  <a:lnTo>
                    <a:pt x="1218288" y="197347"/>
                  </a:lnTo>
                  <a:lnTo>
                    <a:pt x="1213167" y="176022"/>
                  </a:lnTo>
                  <a:lnTo>
                    <a:pt x="1216977" y="157865"/>
                  </a:lnTo>
                  <a:lnTo>
                    <a:pt x="1228180" y="143576"/>
                  </a:lnTo>
                  <a:lnTo>
                    <a:pt x="1246434" y="133530"/>
                  </a:lnTo>
                  <a:lnTo>
                    <a:pt x="1271397" y="128104"/>
                  </a:lnTo>
                  <a:lnTo>
                    <a:pt x="1356575" y="118783"/>
                  </a:lnTo>
                  <a:lnTo>
                    <a:pt x="1351894" y="106364"/>
                  </a:lnTo>
                  <a:lnTo>
                    <a:pt x="1341844" y="97529"/>
                  </a:lnTo>
                  <a:lnTo>
                    <a:pt x="1326438" y="92252"/>
                  </a:lnTo>
                  <a:lnTo>
                    <a:pt x="1305348" y="90473"/>
                  </a:lnTo>
                  <a:lnTo>
                    <a:pt x="1387508" y="90473"/>
                  </a:lnTo>
                  <a:lnTo>
                    <a:pt x="1390690" y="94545"/>
                  </a:lnTo>
                  <a:lnTo>
                    <a:pt x="1396834" y="125107"/>
                  </a:lnTo>
                  <a:lnTo>
                    <a:pt x="1396834" y="151396"/>
                  </a:lnTo>
                  <a:lnTo>
                    <a:pt x="1356906" y="151396"/>
                  </a:lnTo>
                  <a:lnTo>
                    <a:pt x="1280045" y="159715"/>
                  </a:lnTo>
                  <a:lnTo>
                    <a:pt x="1268114" y="161839"/>
                  </a:lnTo>
                  <a:lnTo>
                    <a:pt x="1259708" y="165244"/>
                  </a:lnTo>
                  <a:lnTo>
                    <a:pt x="1254733" y="169961"/>
                  </a:lnTo>
                  <a:lnTo>
                    <a:pt x="1253096" y="176022"/>
                  </a:lnTo>
                  <a:lnTo>
                    <a:pt x="1255331" y="182572"/>
                  </a:lnTo>
                  <a:lnTo>
                    <a:pt x="1261995" y="187251"/>
                  </a:lnTo>
                  <a:lnTo>
                    <a:pt x="1273027" y="190059"/>
                  </a:lnTo>
                  <a:lnTo>
                    <a:pt x="1288364" y="190995"/>
                  </a:lnTo>
                  <a:lnTo>
                    <a:pt x="1429448" y="190995"/>
                  </a:lnTo>
                  <a:lnTo>
                    <a:pt x="1429448" y="200647"/>
                  </a:lnTo>
                  <a:lnTo>
                    <a:pt x="1361567" y="200647"/>
                  </a:lnTo>
                  <a:lnTo>
                    <a:pt x="1347480" y="212086"/>
                  </a:lnTo>
                  <a:lnTo>
                    <a:pt x="1330958" y="220065"/>
                  </a:lnTo>
                  <a:lnTo>
                    <a:pt x="1311691" y="224739"/>
                  </a:lnTo>
                  <a:lnTo>
                    <a:pt x="1289367" y="226263"/>
                  </a:lnTo>
                  <a:close/>
                </a:path>
                <a:path w="1430020" h="265429">
                  <a:moveTo>
                    <a:pt x="1429448" y="190995"/>
                  </a:moveTo>
                  <a:lnTo>
                    <a:pt x="1288364" y="190995"/>
                  </a:lnTo>
                  <a:lnTo>
                    <a:pt x="1311939" y="189039"/>
                  </a:lnTo>
                  <a:lnTo>
                    <a:pt x="1331493" y="183338"/>
                  </a:lnTo>
                  <a:lnTo>
                    <a:pt x="1346617" y="174144"/>
                  </a:lnTo>
                  <a:lnTo>
                    <a:pt x="1356797" y="161839"/>
                  </a:lnTo>
                  <a:lnTo>
                    <a:pt x="1356906" y="151396"/>
                  </a:lnTo>
                  <a:lnTo>
                    <a:pt x="1396834" y="151396"/>
                  </a:lnTo>
                  <a:lnTo>
                    <a:pt x="1396834" y="181343"/>
                  </a:lnTo>
                  <a:lnTo>
                    <a:pt x="1403159" y="186994"/>
                  </a:lnTo>
                  <a:lnTo>
                    <a:pt x="1429448" y="186994"/>
                  </a:lnTo>
                  <a:lnTo>
                    <a:pt x="1429448" y="190995"/>
                  </a:lnTo>
                  <a:close/>
                </a:path>
                <a:path w="1430020" h="265429">
                  <a:moveTo>
                    <a:pt x="1429448" y="222275"/>
                  </a:moveTo>
                  <a:lnTo>
                    <a:pt x="1405153" y="222275"/>
                  </a:lnTo>
                  <a:lnTo>
                    <a:pt x="1390340" y="220860"/>
                  </a:lnTo>
                  <a:lnTo>
                    <a:pt x="1377992" y="216700"/>
                  </a:lnTo>
                  <a:lnTo>
                    <a:pt x="1368329" y="209920"/>
                  </a:lnTo>
                  <a:lnTo>
                    <a:pt x="1361567" y="200647"/>
                  </a:lnTo>
                  <a:lnTo>
                    <a:pt x="1429448" y="200647"/>
                  </a:lnTo>
                  <a:lnTo>
                    <a:pt x="1429448" y="222275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>
                <a:lnSpc>
                  <a:spcPct val="100000"/>
                </a:lnSpc>
              </a:pPr>
              <a:endPara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pic>
          <p:nvPicPr>
            <p:cNvPr id="36" name="object 9" descr=""/>
            <p:cNvPicPr/>
            <p:nvPr/>
          </p:nvPicPr>
          <p:blipFill>
            <a:blip r:embed="rId4"/>
            <a:stretch/>
          </p:blipFill>
          <p:spPr>
            <a:xfrm>
              <a:off x="665640" y="7956000"/>
              <a:ext cx="3880080" cy="24408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37" name="object 10" descr=""/>
            <p:cNvPicPr/>
            <p:nvPr/>
          </p:nvPicPr>
          <p:blipFill>
            <a:blip r:embed="rId5"/>
            <a:stretch/>
          </p:blipFill>
          <p:spPr>
            <a:xfrm>
              <a:off x="665640" y="7630200"/>
              <a:ext cx="5725080" cy="24552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38" name="object 11" descr=""/>
            <p:cNvPicPr/>
            <p:nvPr/>
          </p:nvPicPr>
          <p:blipFill>
            <a:blip r:embed="rId6"/>
            <a:stretch/>
          </p:blipFill>
          <p:spPr>
            <a:xfrm>
              <a:off x="644040" y="7285680"/>
              <a:ext cx="4371840" cy="26280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39" name="object 12"/>
            <p:cNvSpPr/>
            <p:nvPr/>
          </p:nvSpPr>
          <p:spPr>
            <a:xfrm>
              <a:off x="630360" y="4046760"/>
              <a:ext cx="6643080" cy="2791080"/>
            </a:xfrm>
            <a:custGeom>
              <a:avLst/>
              <a:gdLst>
                <a:gd name="textAreaLeft" fmla="*/ 0 w 6643080"/>
                <a:gd name="textAreaRight" fmla="*/ 6643440 w 6643080"/>
                <a:gd name="textAreaTop" fmla="*/ 0 h 2791080"/>
                <a:gd name="textAreaBottom" fmla="*/ 2791440 h 2791080"/>
              </a:gdLst>
              <a:ahLst/>
              <a:cxnLst/>
              <a:rect l="textAreaLeft" t="textAreaTop" r="textAreaRight" b="textAreaBottom"/>
              <a:pathLst>
                <a:path w="6643370" h="2791459">
                  <a:moveTo>
                    <a:pt x="459308" y="396138"/>
                  </a:moveTo>
                  <a:lnTo>
                    <a:pt x="392861" y="329692"/>
                  </a:lnTo>
                  <a:lnTo>
                    <a:pt x="237540" y="174371"/>
                  </a:lnTo>
                  <a:lnTo>
                    <a:pt x="221767" y="174371"/>
                  </a:lnTo>
                  <a:lnTo>
                    <a:pt x="0" y="396138"/>
                  </a:lnTo>
                  <a:lnTo>
                    <a:pt x="0" y="497471"/>
                  </a:lnTo>
                  <a:lnTo>
                    <a:pt x="16611" y="497471"/>
                  </a:lnTo>
                  <a:lnTo>
                    <a:pt x="184391" y="329692"/>
                  </a:lnTo>
                  <a:lnTo>
                    <a:pt x="184391" y="678535"/>
                  </a:lnTo>
                  <a:lnTo>
                    <a:pt x="275755" y="678535"/>
                  </a:lnTo>
                  <a:lnTo>
                    <a:pt x="275755" y="329692"/>
                  </a:lnTo>
                  <a:lnTo>
                    <a:pt x="442696" y="497471"/>
                  </a:lnTo>
                  <a:lnTo>
                    <a:pt x="459308" y="497471"/>
                  </a:lnTo>
                  <a:lnTo>
                    <a:pt x="459308" y="396138"/>
                  </a:lnTo>
                  <a:close/>
                </a:path>
                <a:path w="6643370" h="2791459">
                  <a:moveTo>
                    <a:pt x="1002855" y="2456091"/>
                  </a:moveTo>
                  <a:lnTo>
                    <a:pt x="396379" y="2456091"/>
                  </a:lnTo>
                  <a:lnTo>
                    <a:pt x="615861" y="2330462"/>
                  </a:lnTo>
                  <a:lnTo>
                    <a:pt x="670306" y="2298471"/>
                  </a:lnTo>
                  <a:lnTo>
                    <a:pt x="719251" y="2268321"/>
                  </a:lnTo>
                  <a:lnTo>
                    <a:pt x="762711" y="2240013"/>
                  </a:lnTo>
                  <a:lnTo>
                    <a:pt x="800696" y="2213559"/>
                  </a:lnTo>
                  <a:lnTo>
                    <a:pt x="833183" y="2188946"/>
                  </a:lnTo>
                  <a:lnTo>
                    <a:pt x="867613" y="2159444"/>
                  </a:lnTo>
                  <a:lnTo>
                    <a:pt x="896543" y="2130120"/>
                  </a:lnTo>
                  <a:lnTo>
                    <a:pt x="937869" y="2071992"/>
                  </a:lnTo>
                  <a:lnTo>
                    <a:pt x="960615" y="2009546"/>
                  </a:lnTo>
                  <a:lnTo>
                    <a:pt x="968133" y="1939137"/>
                  </a:lnTo>
                  <a:lnTo>
                    <a:pt x="968197" y="1923262"/>
                  </a:lnTo>
                  <a:lnTo>
                    <a:pt x="963752" y="1869084"/>
                  </a:lnTo>
                  <a:lnTo>
                    <a:pt x="950404" y="1819770"/>
                  </a:lnTo>
                  <a:lnTo>
                    <a:pt x="928166" y="1775294"/>
                  </a:lnTo>
                  <a:lnTo>
                    <a:pt x="897039" y="1735670"/>
                  </a:lnTo>
                  <a:lnTo>
                    <a:pt x="857008" y="1700885"/>
                  </a:lnTo>
                  <a:lnTo>
                    <a:pt x="817575" y="1676184"/>
                  </a:lnTo>
                  <a:lnTo>
                    <a:pt x="773417" y="1655965"/>
                  </a:lnTo>
                  <a:lnTo>
                    <a:pt x="724522" y="1640243"/>
                  </a:lnTo>
                  <a:lnTo>
                    <a:pt x="670890" y="1629016"/>
                  </a:lnTo>
                  <a:lnTo>
                    <a:pt x="612533" y="1622272"/>
                  </a:lnTo>
                  <a:lnTo>
                    <a:pt x="549440" y="1620024"/>
                  </a:lnTo>
                  <a:lnTo>
                    <a:pt x="493979" y="1621701"/>
                  </a:lnTo>
                  <a:lnTo>
                    <a:pt x="442290" y="1626743"/>
                  </a:lnTo>
                  <a:lnTo>
                    <a:pt x="394373" y="1635137"/>
                  </a:lnTo>
                  <a:lnTo>
                    <a:pt x="350227" y="1646897"/>
                  </a:lnTo>
                  <a:lnTo>
                    <a:pt x="309854" y="1662023"/>
                  </a:lnTo>
                  <a:lnTo>
                    <a:pt x="273253" y="1680502"/>
                  </a:lnTo>
                  <a:lnTo>
                    <a:pt x="240423" y="1702333"/>
                  </a:lnTo>
                  <a:lnTo>
                    <a:pt x="207340" y="1731772"/>
                  </a:lnTo>
                  <a:lnTo>
                    <a:pt x="180263" y="1765223"/>
                  </a:lnTo>
                  <a:lnTo>
                    <a:pt x="159207" y="1802688"/>
                  </a:lnTo>
                  <a:lnTo>
                    <a:pt x="144170" y="1844167"/>
                  </a:lnTo>
                  <a:lnTo>
                    <a:pt x="135140" y="1889645"/>
                  </a:lnTo>
                  <a:lnTo>
                    <a:pt x="132219" y="1937702"/>
                  </a:lnTo>
                  <a:lnTo>
                    <a:pt x="132130" y="1969465"/>
                  </a:lnTo>
                  <a:lnTo>
                    <a:pt x="276529" y="1969465"/>
                  </a:lnTo>
                  <a:lnTo>
                    <a:pt x="276529" y="1940585"/>
                  </a:lnTo>
                  <a:lnTo>
                    <a:pt x="280911" y="1897811"/>
                  </a:lnTo>
                  <a:lnTo>
                    <a:pt x="294030" y="1860448"/>
                  </a:lnTo>
                  <a:lnTo>
                    <a:pt x="315925" y="1828495"/>
                  </a:lnTo>
                  <a:lnTo>
                    <a:pt x="346557" y="1801964"/>
                  </a:lnTo>
                  <a:lnTo>
                    <a:pt x="385686" y="1781111"/>
                  </a:lnTo>
                  <a:lnTo>
                    <a:pt x="433019" y="1766227"/>
                  </a:lnTo>
                  <a:lnTo>
                    <a:pt x="488569" y="1757299"/>
                  </a:lnTo>
                  <a:lnTo>
                    <a:pt x="552335" y="1754314"/>
                  </a:lnTo>
                  <a:lnTo>
                    <a:pt x="614197" y="1757121"/>
                  </a:lnTo>
                  <a:lnTo>
                    <a:pt x="668388" y="1765515"/>
                  </a:lnTo>
                  <a:lnTo>
                    <a:pt x="714908" y="1779498"/>
                  </a:lnTo>
                  <a:lnTo>
                    <a:pt x="753770" y="1799069"/>
                  </a:lnTo>
                  <a:lnTo>
                    <a:pt x="784402" y="1823897"/>
                  </a:lnTo>
                  <a:lnTo>
                    <a:pt x="819429" y="1888159"/>
                  </a:lnTo>
                  <a:lnTo>
                    <a:pt x="823798" y="1927593"/>
                  </a:lnTo>
                  <a:lnTo>
                    <a:pt x="823798" y="1942033"/>
                  </a:lnTo>
                  <a:lnTo>
                    <a:pt x="818565" y="1990407"/>
                  </a:lnTo>
                  <a:lnTo>
                    <a:pt x="802868" y="2031555"/>
                  </a:lnTo>
                  <a:lnTo>
                    <a:pt x="772350" y="2070735"/>
                  </a:lnTo>
                  <a:lnTo>
                    <a:pt x="722718" y="2113140"/>
                  </a:lnTo>
                  <a:lnTo>
                    <a:pt x="689140" y="2136838"/>
                  </a:lnTo>
                  <a:lnTo>
                    <a:pt x="647623" y="2163876"/>
                  </a:lnTo>
                  <a:lnTo>
                    <a:pt x="598170" y="2194242"/>
                  </a:lnTo>
                  <a:lnTo>
                    <a:pt x="123469" y="2469083"/>
                  </a:lnTo>
                  <a:lnTo>
                    <a:pt x="123469" y="2584602"/>
                  </a:lnTo>
                  <a:lnTo>
                    <a:pt x="1002855" y="2584602"/>
                  </a:lnTo>
                  <a:lnTo>
                    <a:pt x="1002855" y="2456091"/>
                  </a:lnTo>
                  <a:close/>
                </a:path>
                <a:path w="6643370" h="2791459">
                  <a:moveTo>
                    <a:pt x="1511642" y="17322"/>
                  </a:moveTo>
                  <a:lnTo>
                    <a:pt x="625030" y="17322"/>
                  </a:lnTo>
                  <a:lnTo>
                    <a:pt x="625030" y="145846"/>
                  </a:lnTo>
                  <a:lnTo>
                    <a:pt x="1336916" y="145846"/>
                  </a:lnTo>
                  <a:lnTo>
                    <a:pt x="1298778" y="187439"/>
                  </a:lnTo>
                  <a:lnTo>
                    <a:pt x="1262316" y="229019"/>
                  </a:lnTo>
                  <a:lnTo>
                    <a:pt x="1227556" y="270611"/>
                  </a:lnTo>
                  <a:lnTo>
                    <a:pt x="1194473" y="312191"/>
                  </a:lnTo>
                  <a:lnTo>
                    <a:pt x="1163091" y="353783"/>
                  </a:lnTo>
                  <a:lnTo>
                    <a:pt x="1133398" y="395363"/>
                  </a:lnTo>
                  <a:lnTo>
                    <a:pt x="1105395" y="436956"/>
                  </a:lnTo>
                  <a:lnTo>
                    <a:pt x="1079068" y="478536"/>
                  </a:lnTo>
                  <a:lnTo>
                    <a:pt x="1054442" y="520128"/>
                  </a:lnTo>
                  <a:lnTo>
                    <a:pt x="1031506" y="561708"/>
                  </a:lnTo>
                  <a:lnTo>
                    <a:pt x="1005611" y="612952"/>
                  </a:lnTo>
                  <a:lnTo>
                    <a:pt x="983183" y="662698"/>
                  </a:lnTo>
                  <a:lnTo>
                    <a:pt x="964196" y="710958"/>
                  </a:lnTo>
                  <a:lnTo>
                    <a:pt x="948664" y="757732"/>
                  </a:lnTo>
                  <a:lnTo>
                    <a:pt x="936574" y="803021"/>
                  </a:lnTo>
                  <a:lnTo>
                    <a:pt x="927950" y="846810"/>
                  </a:lnTo>
                  <a:lnTo>
                    <a:pt x="922769" y="889127"/>
                  </a:lnTo>
                  <a:lnTo>
                    <a:pt x="921042" y="929932"/>
                  </a:lnTo>
                  <a:lnTo>
                    <a:pt x="921042" y="964577"/>
                  </a:lnTo>
                  <a:lnTo>
                    <a:pt x="1072667" y="964577"/>
                  </a:lnTo>
                  <a:lnTo>
                    <a:pt x="1072667" y="929932"/>
                  </a:lnTo>
                  <a:lnTo>
                    <a:pt x="1074483" y="890828"/>
                  </a:lnTo>
                  <a:lnTo>
                    <a:pt x="1079931" y="850023"/>
                  </a:lnTo>
                  <a:lnTo>
                    <a:pt x="1089012" y="807529"/>
                  </a:lnTo>
                  <a:lnTo>
                    <a:pt x="1101725" y="763333"/>
                  </a:lnTo>
                  <a:lnTo>
                    <a:pt x="1118069" y="717461"/>
                  </a:lnTo>
                  <a:lnTo>
                    <a:pt x="1138047" y="669874"/>
                  </a:lnTo>
                  <a:lnTo>
                    <a:pt x="1161656" y="620610"/>
                  </a:lnTo>
                  <a:lnTo>
                    <a:pt x="1188910" y="569645"/>
                  </a:lnTo>
                  <a:lnTo>
                    <a:pt x="1210779" y="531901"/>
                  </a:lnTo>
                  <a:lnTo>
                    <a:pt x="1234147" y="493991"/>
                  </a:lnTo>
                  <a:lnTo>
                    <a:pt x="1259014" y="455930"/>
                  </a:lnTo>
                  <a:lnTo>
                    <a:pt x="1285367" y="417715"/>
                  </a:lnTo>
                  <a:lnTo>
                    <a:pt x="1313218" y="379349"/>
                  </a:lnTo>
                  <a:lnTo>
                    <a:pt x="1342555" y="340817"/>
                  </a:lnTo>
                  <a:lnTo>
                    <a:pt x="1373390" y="302133"/>
                  </a:lnTo>
                  <a:lnTo>
                    <a:pt x="1405712" y="263296"/>
                  </a:lnTo>
                  <a:lnTo>
                    <a:pt x="1439532" y="224294"/>
                  </a:lnTo>
                  <a:lnTo>
                    <a:pt x="1474838" y="185153"/>
                  </a:lnTo>
                  <a:lnTo>
                    <a:pt x="1511642" y="145846"/>
                  </a:lnTo>
                  <a:lnTo>
                    <a:pt x="1511642" y="17322"/>
                  </a:lnTo>
                  <a:close/>
                </a:path>
                <a:path w="6643370" h="2791459">
                  <a:moveTo>
                    <a:pt x="2225903" y="2239492"/>
                  </a:moveTo>
                  <a:lnTo>
                    <a:pt x="1971763" y="2239492"/>
                  </a:lnTo>
                  <a:lnTo>
                    <a:pt x="1971763" y="1804847"/>
                  </a:lnTo>
                  <a:lnTo>
                    <a:pt x="1828800" y="1804847"/>
                  </a:lnTo>
                  <a:lnTo>
                    <a:pt x="1828800" y="2239492"/>
                  </a:lnTo>
                  <a:lnTo>
                    <a:pt x="1304632" y="2239492"/>
                  </a:lnTo>
                  <a:lnTo>
                    <a:pt x="1332953" y="2193417"/>
                  </a:lnTo>
                  <a:lnTo>
                    <a:pt x="1360131" y="2147570"/>
                  </a:lnTo>
                  <a:lnTo>
                    <a:pt x="1386192" y="2101951"/>
                  </a:lnTo>
                  <a:lnTo>
                    <a:pt x="1411122" y="2056587"/>
                  </a:lnTo>
                  <a:lnTo>
                    <a:pt x="1434934" y="2011464"/>
                  </a:lnTo>
                  <a:lnTo>
                    <a:pt x="1457604" y="1966569"/>
                  </a:lnTo>
                  <a:lnTo>
                    <a:pt x="1479156" y="1921916"/>
                  </a:lnTo>
                  <a:lnTo>
                    <a:pt x="1499577" y="1877504"/>
                  </a:lnTo>
                  <a:lnTo>
                    <a:pt x="1518869" y="1833321"/>
                  </a:lnTo>
                  <a:lnTo>
                    <a:pt x="1537042" y="1789391"/>
                  </a:lnTo>
                  <a:lnTo>
                    <a:pt x="1554073" y="1745691"/>
                  </a:lnTo>
                  <a:lnTo>
                    <a:pt x="1569986" y="1702231"/>
                  </a:lnTo>
                  <a:lnTo>
                    <a:pt x="1584769" y="1659013"/>
                  </a:lnTo>
                  <a:lnTo>
                    <a:pt x="1584769" y="1637347"/>
                  </a:lnTo>
                  <a:lnTo>
                    <a:pt x="1433144" y="1637347"/>
                  </a:lnTo>
                  <a:lnTo>
                    <a:pt x="1417104" y="1686306"/>
                  </a:lnTo>
                  <a:lnTo>
                    <a:pt x="1399781" y="1734985"/>
                  </a:lnTo>
                  <a:lnTo>
                    <a:pt x="1381163" y="1783384"/>
                  </a:lnTo>
                  <a:lnTo>
                    <a:pt x="1361274" y="1831492"/>
                  </a:lnTo>
                  <a:lnTo>
                    <a:pt x="1340091" y="1879320"/>
                  </a:lnTo>
                  <a:lnTo>
                    <a:pt x="1317625" y="1926869"/>
                  </a:lnTo>
                  <a:lnTo>
                    <a:pt x="1297000" y="1968093"/>
                  </a:lnTo>
                  <a:lnTo>
                    <a:pt x="1274724" y="2010448"/>
                  </a:lnTo>
                  <a:lnTo>
                    <a:pt x="1250797" y="2053971"/>
                  </a:lnTo>
                  <a:lnTo>
                    <a:pt x="1225207" y="2098624"/>
                  </a:lnTo>
                  <a:lnTo>
                    <a:pt x="1197978" y="2144433"/>
                  </a:lnTo>
                  <a:lnTo>
                    <a:pt x="1169111" y="2191397"/>
                  </a:lnTo>
                  <a:lnTo>
                    <a:pt x="1138580" y="2239492"/>
                  </a:lnTo>
                  <a:lnTo>
                    <a:pt x="1138580" y="2369451"/>
                  </a:lnTo>
                  <a:lnTo>
                    <a:pt x="1828800" y="2369451"/>
                  </a:lnTo>
                  <a:lnTo>
                    <a:pt x="1828800" y="2584602"/>
                  </a:lnTo>
                  <a:lnTo>
                    <a:pt x="1971763" y="2584602"/>
                  </a:lnTo>
                  <a:lnTo>
                    <a:pt x="1971763" y="2369451"/>
                  </a:lnTo>
                  <a:lnTo>
                    <a:pt x="2225903" y="2369451"/>
                  </a:lnTo>
                  <a:lnTo>
                    <a:pt x="2225903" y="2239492"/>
                  </a:lnTo>
                  <a:close/>
                </a:path>
                <a:path w="6643370" h="2791459">
                  <a:moveTo>
                    <a:pt x="2652318" y="412978"/>
                  </a:moveTo>
                  <a:lnTo>
                    <a:pt x="2649969" y="366496"/>
                  </a:lnTo>
                  <a:lnTo>
                    <a:pt x="2642692" y="320865"/>
                  </a:lnTo>
                  <a:lnTo>
                    <a:pt x="2630563" y="277545"/>
                  </a:lnTo>
                  <a:lnTo>
                    <a:pt x="2613571" y="236537"/>
                  </a:lnTo>
                  <a:lnTo>
                    <a:pt x="2591739" y="197827"/>
                  </a:lnTo>
                  <a:lnTo>
                    <a:pt x="2565514" y="161963"/>
                  </a:lnTo>
                  <a:lnTo>
                    <a:pt x="2535364" y="129451"/>
                  </a:lnTo>
                  <a:lnTo>
                    <a:pt x="2509431" y="107251"/>
                  </a:lnTo>
                  <a:lnTo>
                    <a:pt x="2509431" y="412978"/>
                  </a:lnTo>
                  <a:lnTo>
                    <a:pt x="2509431" y="570369"/>
                  </a:lnTo>
                  <a:lnTo>
                    <a:pt x="2505786" y="620102"/>
                  </a:lnTo>
                  <a:lnTo>
                    <a:pt x="2494877" y="665327"/>
                  </a:lnTo>
                  <a:lnTo>
                    <a:pt x="2476690" y="706056"/>
                  </a:lnTo>
                  <a:lnTo>
                    <a:pt x="2451214" y="742264"/>
                  </a:lnTo>
                  <a:lnTo>
                    <a:pt x="2418461" y="773976"/>
                  </a:lnTo>
                  <a:lnTo>
                    <a:pt x="2379357" y="800493"/>
                  </a:lnTo>
                  <a:lnTo>
                    <a:pt x="2334831" y="821118"/>
                  </a:lnTo>
                  <a:lnTo>
                    <a:pt x="2284869" y="835850"/>
                  </a:lnTo>
                  <a:lnTo>
                    <a:pt x="2229472" y="844677"/>
                  </a:lnTo>
                  <a:lnTo>
                    <a:pt x="2168652" y="847623"/>
                  </a:lnTo>
                  <a:lnTo>
                    <a:pt x="2106765" y="844677"/>
                  </a:lnTo>
                  <a:lnTo>
                    <a:pt x="2050478" y="835850"/>
                  </a:lnTo>
                  <a:lnTo>
                    <a:pt x="1999792" y="821118"/>
                  </a:lnTo>
                  <a:lnTo>
                    <a:pt x="1954707" y="800493"/>
                  </a:lnTo>
                  <a:lnTo>
                    <a:pt x="1915236" y="773976"/>
                  </a:lnTo>
                  <a:lnTo>
                    <a:pt x="1882216" y="742264"/>
                  </a:lnTo>
                  <a:lnTo>
                    <a:pt x="1856536" y="706056"/>
                  </a:lnTo>
                  <a:lnTo>
                    <a:pt x="1838210" y="665327"/>
                  </a:lnTo>
                  <a:lnTo>
                    <a:pt x="1827212" y="620102"/>
                  </a:lnTo>
                  <a:lnTo>
                    <a:pt x="1823542" y="570369"/>
                  </a:lnTo>
                  <a:lnTo>
                    <a:pt x="1823542" y="412978"/>
                  </a:lnTo>
                  <a:lnTo>
                    <a:pt x="1827212" y="363220"/>
                  </a:lnTo>
                  <a:lnTo>
                    <a:pt x="1838210" y="317919"/>
                  </a:lnTo>
                  <a:lnTo>
                    <a:pt x="1856536" y="277050"/>
                  </a:lnTo>
                  <a:lnTo>
                    <a:pt x="1882216" y="240626"/>
                  </a:lnTo>
                  <a:lnTo>
                    <a:pt x="1915236" y="208648"/>
                  </a:lnTo>
                  <a:lnTo>
                    <a:pt x="1954657" y="181889"/>
                  </a:lnTo>
                  <a:lnTo>
                    <a:pt x="1999564" y="161061"/>
                  </a:lnTo>
                  <a:lnTo>
                    <a:pt x="2049957" y="146189"/>
                  </a:lnTo>
                  <a:lnTo>
                    <a:pt x="2105837" y="137274"/>
                  </a:lnTo>
                  <a:lnTo>
                    <a:pt x="2167204" y="134289"/>
                  </a:lnTo>
                  <a:lnTo>
                    <a:pt x="2227440" y="137274"/>
                  </a:lnTo>
                  <a:lnTo>
                    <a:pt x="2227872" y="137274"/>
                  </a:lnTo>
                  <a:lnTo>
                    <a:pt x="2282787" y="146189"/>
                  </a:lnTo>
                  <a:lnTo>
                    <a:pt x="2283129" y="146189"/>
                  </a:lnTo>
                  <a:lnTo>
                    <a:pt x="2333637" y="161328"/>
                  </a:lnTo>
                  <a:lnTo>
                    <a:pt x="2378367" y="182359"/>
                  </a:lnTo>
                  <a:lnTo>
                    <a:pt x="2417737" y="209372"/>
                  </a:lnTo>
                  <a:lnTo>
                    <a:pt x="2450744" y="241554"/>
                  </a:lnTo>
                  <a:lnTo>
                    <a:pt x="2476423" y="278003"/>
                  </a:lnTo>
                  <a:lnTo>
                    <a:pt x="2494762" y="318719"/>
                  </a:lnTo>
                  <a:lnTo>
                    <a:pt x="2505760" y="363715"/>
                  </a:lnTo>
                  <a:lnTo>
                    <a:pt x="2509431" y="412978"/>
                  </a:lnTo>
                  <a:lnTo>
                    <a:pt x="2509431" y="107251"/>
                  </a:lnTo>
                  <a:lnTo>
                    <a:pt x="2463279" y="74460"/>
                  </a:lnTo>
                  <a:lnTo>
                    <a:pt x="2421356" y="51981"/>
                  </a:lnTo>
                  <a:lnTo>
                    <a:pt x="2376119" y="33274"/>
                  </a:lnTo>
                  <a:lnTo>
                    <a:pt x="2328240" y="18719"/>
                  </a:lnTo>
                  <a:lnTo>
                    <a:pt x="2277694" y="8318"/>
                  </a:lnTo>
                  <a:lnTo>
                    <a:pt x="2224506" y="2082"/>
                  </a:lnTo>
                  <a:lnTo>
                    <a:pt x="2168652" y="0"/>
                  </a:lnTo>
                  <a:lnTo>
                    <a:pt x="2112251" y="2082"/>
                  </a:lnTo>
                  <a:lnTo>
                    <a:pt x="2058568" y="8318"/>
                  </a:lnTo>
                  <a:lnTo>
                    <a:pt x="2007590" y="18719"/>
                  </a:lnTo>
                  <a:lnTo>
                    <a:pt x="1959330" y="33274"/>
                  </a:lnTo>
                  <a:lnTo>
                    <a:pt x="1913788" y="51981"/>
                  </a:lnTo>
                  <a:lnTo>
                    <a:pt x="1871560" y="74460"/>
                  </a:lnTo>
                  <a:lnTo>
                    <a:pt x="1833270" y="100279"/>
                  </a:lnTo>
                  <a:lnTo>
                    <a:pt x="1798904" y="129451"/>
                  </a:lnTo>
                  <a:lnTo>
                    <a:pt x="1768462" y="161963"/>
                  </a:lnTo>
                  <a:lnTo>
                    <a:pt x="1741957" y="197827"/>
                  </a:lnTo>
                  <a:lnTo>
                    <a:pt x="1719859" y="236537"/>
                  </a:lnTo>
                  <a:lnTo>
                    <a:pt x="1702676" y="277545"/>
                  </a:lnTo>
                  <a:lnTo>
                    <a:pt x="1690408" y="320865"/>
                  </a:lnTo>
                  <a:lnTo>
                    <a:pt x="1683042" y="366496"/>
                  </a:lnTo>
                  <a:lnTo>
                    <a:pt x="1680667" y="412978"/>
                  </a:lnTo>
                  <a:lnTo>
                    <a:pt x="1680667" y="570369"/>
                  </a:lnTo>
                  <a:lnTo>
                    <a:pt x="1683042" y="616356"/>
                  </a:lnTo>
                  <a:lnTo>
                    <a:pt x="1690408" y="661581"/>
                  </a:lnTo>
                  <a:lnTo>
                    <a:pt x="1702676" y="704608"/>
                  </a:lnTo>
                  <a:lnTo>
                    <a:pt x="1719859" y="745451"/>
                  </a:lnTo>
                  <a:lnTo>
                    <a:pt x="1741957" y="784085"/>
                  </a:lnTo>
                  <a:lnTo>
                    <a:pt x="1768462" y="819962"/>
                  </a:lnTo>
                  <a:lnTo>
                    <a:pt x="1798904" y="852487"/>
                  </a:lnTo>
                  <a:lnTo>
                    <a:pt x="1833270" y="881646"/>
                  </a:lnTo>
                  <a:lnTo>
                    <a:pt x="1871560" y="907465"/>
                  </a:lnTo>
                  <a:lnTo>
                    <a:pt x="1913788" y="929932"/>
                  </a:lnTo>
                  <a:lnTo>
                    <a:pt x="1959330" y="948651"/>
                  </a:lnTo>
                  <a:lnTo>
                    <a:pt x="2007590" y="963206"/>
                  </a:lnTo>
                  <a:lnTo>
                    <a:pt x="2058568" y="973594"/>
                  </a:lnTo>
                  <a:lnTo>
                    <a:pt x="2112251" y="979843"/>
                  </a:lnTo>
                  <a:lnTo>
                    <a:pt x="2168652" y="981913"/>
                  </a:lnTo>
                  <a:lnTo>
                    <a:pt x="2224506" y="979843"/>
                  </a:lnTo>
                  <a:lnTo>
                    <a:pt x="2277694" y="973594"/>
                  </a:lnTo>
                  <a:lnTo>
                    <a:pt x="2328240" y="963206"/>
                  </a:lnTo>
                  <a:lnTo>
                    <a:pt x="2376119" y="948651"/>
                  </a:lnTo>
                  <a:lnTo>
                    <a:pt x="2421356" y="929932"/>
                  </a:lnTo>
                  <a:lnTo>
                    <a:pt x="2463317" y="907465"/>
                  </a:lnTo>
                  <a:lnTo>
                    <a:pt x="2501417" y="881646"/>
                  </a:lnTo>
                  <a:lnTo>
                    <a:pt x="2535364" y="852741"/>
                  </a:lnTo>
                  <a:lnTo>
                    <a:pt x="2540127" y="847623"/>
                  </a:lnTo>
                  <a:lnTo>
                    <a:pt x="2565514" y="820420"/>
                  </a:lnTo>
                  <a:lnTo>
                    <a:pt x="2591739" y="784809"/>
                  </a:lnTo>
                  <a:lnTo>
                    <a:pt x="2613571" y="746379"/>
                  </a:lnTo>
                  <a:lnTo>
                    <a:pt x="2630563" y="705573"/>
                  </a:lnTo>
                  <a:lnTo>
                    <a:pt x="2642692" y="662393"/>
                  </a:lnTo>
                  <a:lnTo>
                    <a:pt x="2649969" y="616851"/>
                  </a:lnTo>
                  <a:lnTo>
                    <a:pt x="2652318" y="570369"/>
                  </a:lnTo>
                  <a:lnTo>
                    <a:pt x="2652318" y="412978"/>
                  </a:lnTo>
                  <a:close/>
                </a:path>
                <a:path w="6643370" h="2791459">
                  <a:moveTo>
                    <a:pt x="2959608" y="188976"/>
                  </a:moveTo>
                  <a:lnTo>
                    <a:pt x="2953042" y="157695"/>
                  </a:lnTo>
                  <a:lnTo>
                    <a:pt x="2951365" y="155562"/>
                  </a:lnTo>
                  <a:lnTo>
                    <a:pt x="2933992" y="133604"/>
                  </a:lnTo>
                  <a:lnTo>
                    <a:pt x="2906928" y="119837"/>
                  </a:lnTo>
                  <a:lnTo>
                    <a:pt x="2906928" y="188976"/>
                  </a:lnTo>
                  <a:lnTo>
                    <a:pt x="2906928" y="194310"/>
                  </a:lnTo>
                  <a:lnTo>
                    <a:pt x="2903867" y="208038"/>
                  </a:lnTo>
                  <a:lnTo>
                    <a:pt x="2895193" y="218401"/>
                  </a:lnTo>
                  <a:lnTo>
                    <a:pt x="2881744" y="224878"/>
                  </a:lnTo>
                  <a:lnTo>
                    <a:pt x="2882125" y="224878"/>
                  </a:lnTo>
                  <a:lnTo>
                    <a:pt x="2863837" y="227228"/>
                  </a:lnTo>
                  <a:lnTo>
                    <a:pt x="2846349" y="224878"/>
                  </a:lnTo>
                  <a:lnTo>
                    <a:pt x="2832912" y="218224"/>
                  </a:lnTo>
                  <a:lnTo>
                    <a:pt x="2824276" y="207835"/>
                  </a:lnTo>
                  <a:lnTo>
                    <a:pt x="2821228" y="194310"/>
                  </a:lnTo>
                  <a:lnTo>
                    <a:pt x="2821228" y="188976"/>
                  </a:lnTo>
                  <a:lnTo>
                    <a:pt x="2824213" y="174980"/>
                  </a:lnTo>
                  <a:lnTo>
                    <a:pt x="2832722" y="164465"/>
                  </a:lnTo>
                  <a:lnTo>
                    <a:pt x="2846146" y="157861"/>
                  </a:lnTo>
                  <a:lnTo>
                    <a:pt x="2863837" y="155562"/>
                  </a:lnTo>
                  <a:lnTo>
                    <a:pt x="2881287" y="157861"/>
                  </a:lnTo>
                  <a:lnTo>
                    <a:pt x="2881668" y="157861"/>
                  </a:lnTo>
                  <a:lnTo>
                    <a:pt x="2895371" y="164655"/>
                  </a:lnTo>
                  <a:lnTo>
                    <a:pt x="2903944" y="175183"/>
                  </a:lnTo>
                  <a:lnTo>
                    <a:pt x="2906928" y="188976"/>
                  </a:lnTo>
                  <a:lnTo>
                    <a:pt x="2906928" y="119837"/>
                  </a:lnTo>
                  <a:lnTo>
                    <a:pt x="2903944" y="118313"/>
                  </a:lnTo>
                  <a:lnTo>
                    <a:pt x="2864320" y="112953"/>
                  </a:lnTo>
                  <a:lnTo>
                    <a:pt x="2825051" y="118313"/>
                  </a:lnTo>
                  <a:lnTo>
                    <a:pt x="2824683" y="118313"/>
                  </a:lnTo>
                  <a:lnTo>
                    <a:pt x="2794177" y="133781"/>
                  </a:lnTo>
                  <a:lnTo>
                    <a:pt x="2774810" y="157861"/>
                  </a:lnTo>
                  <a:lnTo>
                    <a:pt x="2773324" y="164655"/>
                  </a:lnTo>
                  <a:lnTo>
                    <a:pt x="2768066" y="188976"/>
                  </a:lnTo>
                  <a:lnTo>
                    <a:pt x="2768066" y="194310"/>
                  </a:lnTo>
                  <a:lnTo>
                    <a:pt x="2774785" y="225120"/>
                  </a:lnTo>
                  <a:lnTo>
                    <a:pt x="2794177" y="249097"/>
                  </a:lnTo>
                  <a:lnTo>
                    <a:pt x="2824543" y="264439"/>
                  </a:lnTo>
                  <a:lnTo>
                    <a:pt x="2864320" y="269849"/>
                  </a:lnTo>
                  <a:lnTo>
                    <a:pt x="2903740" y="264439"/>
                  </a:lnTo>
                  <a:lnTo>
                    <a:pt x="2933801" y="249097"/>
                  </a:lnTo>
                  <a:lnTo>
                    <a:pt x="2951276" y="227228"/>
                  </a:lnTo>
                  <a:lnTo>
                    <a:pt x="2952978" y="225120"/>
                  </a:lnTo>
                  <a:lnTo>
                    <a:pt x="2953029" y="224878"/>
                  </a:lnTo>
                  <a:lnTo>
                    <a:pt x="2959608" y="194310"/>
                  </a:lnTo>
                  <a:lnTo>
                    <a:pt x="2959608" y="188976"/>
                  </a:lnTo>
                  <a:close/>
                </a:path>
                <a:path w="6643370" h="2791459">
                  <a:moveTo>
                    <a:pt x="3164052" y="116344"/>
                  </a:moveTo>
                  <a:lnTo>
                    <a:pt x="3106432" y="116344"/>
                  </a:lnTo>
                  <a:lnTo>
                    <a:pt x="2817838" y="425767"/>
                  </a:lnTo>
                  <a:lnTo>
                    <a:pt x="2817838" y="433997"/>
                  </a:lnTo>
                  <a:lnTo>
                    <a:pt x="2875457" y="433997"/>
                  </a:lnTo>
                  <a:lnTo>
                    <a:pt x="3164052" y="125552"/>
                  </a:lnTo>
                  <a:lnTo>
                    <a:pt x="3164052" y="116344"/>
                  </a:lnTo>
                  <a:close/>
                </a:path>
                <a:path w="6643370" h="2791459">
                  <a:moveTo>
                    <a:pt x="3214319" y="356044"/>
                  </a:moveTo>
                  <a:lnTo>
                    <a:pt x="3207753" y="324751"/>
                  </a:lnTo>
                  <a:lnTo>
                    <a:pt x="3206077" y="322630"/>
                  </a:lnTo>
                  <a:lnTo>
                    <a:pt x="3188690" y="300659"/>
                  </a:lnTo>
                  <a:lnTo>
                    <a:pt x="3161639" y="286893"/>
                  </a:lnTo>
                  <a:lnTo>
                    <a:pt x="3161639" y="356044"/>
                  </a:lnTo>
                  <a:lnTo>
                    <a:pt x="3161639" y="361365"/>
                  </a:lnTo>
                  <a:lnTo>
                    <a:pt x="3158579" y="375094"/>
                  </a:lnTo>
                  <a:lnTo>
                    <a:pt x="3149892" y="385457"/>
                  </a:lnTo>
                  <a:lnTo>
                    <a:pt x="3136442" y="391947"/>
                  </a:lnTo>
                  <a:lnTo>
                    <a:pt x="3136823" y="391947"/>
                  </a:lnTo>
                  <a:lnTo>
                    <a:pt x="3118535" y="394296"/>
                  </a:lnTo>
                  <a:lnTo>
                    <a:pt x="3101048" y="391947"/>
                  </a:lnTo>
                  <a:lnTo>
                    <a:pt x="3087611" y="385279"/>
                  </a:lnTo>
                  <a:lnTo>
                    <a:pt x="3078975" y="374891"/>
                  </a:lnTo>
                  <a:lnTo>
                    <a:pt x="3075927" y="361365"/>
                  </a:lnTo>
                  <a:lnTo>
                    <a:pt x="3075927" y="356044"/>
                  </a:lnTo>
                  <a:lnTo>
                    <a:pt x="3078911" y="342036"/>
                  </a:lnTo>
                  <a:lnTo>
                    <a:pt x="3087420" y="331533"/>
                  </a:lnTo>
                  <a:lnTo>
                    <a:pt x="3100844" y="324929"/>
                  </a:lnTo>
                  <a:lnTo>
                    <a:pt x="3118535" y="322630"/>
                  </a:lnTo>
                  <a:lnTo>
                    <a:pt x="3135985" y="324929"/>
                  </a:lnTo>
                  <a:lnTo>
                    <a:pt x="3136366" y="324929"/>
                  </a:lnTo>
                  <a:lnTo>
                    <a:pt x="3150070" y="331711"/>
                  </a:lnTo>
                  <a:lnTo>
                    <a:pt x="3158642" y="342239"/>
                  </a:lnTo>
                  <a:lnTo>
                    <a:pt x="3161639" y="356044"/>
                  </a:lnTo>
                  <a:lnTo>
                    <a:pt x="3161639" y="286893"/>
                  </a:lnTo>
                  <a:lnTo>
                    <a:pt x="3158655" y="285369"/>
                  </a:lnTo>
                  <a:lnTo>
                    <a:pt x="3119031" y="280009"/>
                  </a:lnTo>
                  <a:lnTo>
                    <a:pt x="3079750" y="285369"/>
                  </a:lnTo>
                  <a:lnTo>
                    <a:pt x="3079381" y="285369"/>
                  </a:lnTo>
                  <a:lnTo>
                    <a:pt x="3048876" y="300837"/>
                  </a:lnTo>
                  <a:lnTo>
                    <a:pt x="3029508" y="324929"/>
                  </a:lnTo>
                  <a:lnTo>
                    <a:pt x="3028023" y="331711"/>
                  </a:lnTo>
                  <a:lnTo>
                    <a:pt x="3022765" y="356044"/>
                  </a:lnTo>
                  <a:lnTo>
                    <a:pt x="3022765" y="361365"/>
                  </a:lnTo>
                  <a:lnTo>
                    <a:pt x="3029483" y="392176"/>
                  </a:lnTo>
                  <a:lnTo>
                    <a:pt x="3048876" y="416153"/>
                  </a:lnTo>
                  <a:lnTo>
                    <a:pt x="3079254" y="431495"/>
                  </a:lnTo>
                  <a:lnTo>
                    <a:pt x="3119031" y="436905"/>
                  </a:lnTo>
                  <a:lnTo>
                    <a:pt x="3158452" y="431495"/>
                  </a:lnTo>
                  <a:lnTo>
                    <a:pt x="3188512" y="416153"/>
                  </a:lnTo>
                  <a:lnTo>
                    <a:pt x="3205988" y="394296"/>
                  </a:lnTo>
                  <a:lnTo>
                    <a:pt x="3207689" y="392176"/>
                  </a:lnTo>
                  <a:lnTo>
                    <a:pt x="3207728" y="391947"/>
                  </a:lnTo>
                  <a:lnTo>
                    <a:pt x="3214319" y="361365"/>
                  </a:lnTo>
                  <a:lnTo>
                    <a:pt x="3214319" y="356044"/>
                  </a:lnTo>
                  <a:close/>
                </a:path>
                <a:path w="6643370" h="2791459">
                  <a:moveTo>
                    <a:pt x="3392640" y="2308809"/>
                  </a:moveTo>
                  <a:lnTo>
                    <a:pt x="3381273" y="2239137"/>
                  </a:lnTo>
                  <a:lnTo>
                    <a:pt x="3347148" y="2180285"/>
                  </a:lnTo>
                  <a:lnTo>
                    <a:pt x="3290659" y="2132647"/>
                  </a:lnTo>
                  <a:lnTo>
                    <a:pt x="3254146" y="2113153"/>
                  </a:lnTo>
                  <a:lnTo>
                    <a:pt x="3249688" y="2111400"/>
                  </a:lnTo>
                  <a:lnTo>
                    <a:pt x="3249688" y="2318905"/>
                  </a:lnTo>
                  <a:lnTo>
                    <a:pt x="3249688" y="2330462"/>
                  </a:lnTo>
                  <a:lnTo>
                    <a:pt x="3228390" y="2394191"/>
                  </a:lnTo>
                  <a:lnTo>
                    <a:pt x="3164484" y="2438044"/>
                  </a:lnTo>
                  <a:lnTo>
                    <a:pt x="3126473" y="2450261"/>
                  </a:lnTo>
                  <a:lnTo>
                    <a:pt x="3080613" y="2459774"/>
                  </a:lnTo>
                  <a:lnTo>
                    <a:pt x="3026905" y="2466556"/>
                  </a:lnTo>
                  <a:lnTo>
                    <a:pt x="2965335" y="2470620"/>
                  </a:lnTo>
                  <a:lnTo>
                    <a:pt x="2895904" y="2471978"/>
                  </a:lnTo>
                  <a:lnTo>
                    <a:pt x="2826474" y="2470620"/>
                  </a:lnTo>
                  <a:lnTo>
                    <a:pt x="2764904" y="2466556"/>
                  </a:lnTo>
                  <a:lnTo>
                    <a:pt x="2711196" y="2459774"/>
                  </a:lnTo>
                  <a:lnTo>
                    <a:pt x="2665336" y="2450261"/>
                  </a:lnTo>
                  <a:lnTo>
                    <a:pt x="2627325" y="2438044"/>
                  </a:lnTo>
                  <a:lnTo>
                    <a:pt x="2590050" y="2418600"/>
                  </a:lnTo>
                  <a:lnTo>
                    <a:pt x="2547455" y="2364803"/>
                  </a:lnTo>
                  <a:lnTo>
                    <a:pt x="2542133" y="2330462"/>
                  </a:lnTo>
                  <a:lnTo>
                    <a:pt x="2542133" y="2318905"/>
                  </a:lnTo>
                  <a:lnTo>
                    <a:pt x="2562885" y="2253030"/>
                  </a:lnTo>
                  <a:lnTo>
                    <a:pt x="2625407" y="2208365"/>
                  </a:lnTo>
                  <a:lnTo>
                    <a:pt x="2662555" y="2196236"/>
                  </a:lnTo>
                  <a:lnTo>
                    <a:pt x="2708325" y="2186736"/>
                  </a:lnTo>
                  <a:lnTo>
                    <a:pt x="2762478" y="2179942"/>
                  </a:lnTo>
                  <a:lnTo>
                    <a:pt x="2825000" y="2175865"/>
                  </a:lnTo>
                  <a:lnTo>
                    <a:pt x="2895904" y="2174506"/>
                  </a:lnTo>
                  <a:lnTo>
                    <a:pt x="2966796" y="2175865"/>
                  </a:lnTo>
                  <a:lnTo>
                    <a:pt x="3029318" y="2179942"/>
                  </a:lnTo>
                  <a:lnTo>
                    <a:pt x="3083471" y="2186736"/>
                  </a:lnTo>
                  <a:lnTo>
                    <a:pt x="3129254" y="2196236"/>
                  </a:lnTo>
                  <a:lnTo>
                    <a:pt x="3166402" y="2208365"/>
                  </a:lnTo>
                  <a:lnTo>
                    <a:pt x="3202978" y="2228075"/>
                  </a:lnTo>
                  <a:lnTo>
                    <a:pt x="3244507" y="2283307"/>
                  </a:lnTo>
                  <a:lnTo>
                    <a:pt x="3249688" y="2318905"/>
                  </a:lnTo>
                  <a:lnTo>
                    <a:pt x="3249688" y="2111400"/>
                  </a:lnTo>
                  <a:lnTo>
                    <a:pt x="3212134" y="2096541"/>
                  </a:lnTo>
                  <a:lnTo>
                    <a:pt x="3243999" y="2080247"/>
                  </a:lnTo>
                  <a:lnTo>
                    <a:pt x="3271697" y="2061705"/>
                  </a:lnTo>
                  <a:lnTo>
                    <a:pt x="3314662" y="2017839"/>
                  </a:lnTo>
                  <a:lnTo>
                    <a:pt x="3340658" y="1966048"/>
                  </a:lnTo>
                  <a:lnTo>
                    <a:pt x="3347161" y="1937575"/>
                  </a:lnTo>
                  <a:lnTo>
                    <a:pt x="3347161" y="1937435"/>
                  </a:lnTo>
                  <a:lnTo>
                    <a:pt x="3349320" y="1907374"/>
                  </a:lnTo>
                  <a:lnTo>
                    <a:pt x="3349320" y="1891487"/>
                  </a:lnTo>
                  <a:lnTo>
                    <a:pt x="3345802" y="1852231"/>
                  </a:lnTo>
                  <a:lnTo>
                    <a:pt x="3335248" y="1815325"/>
                  </a:lnTo>
                  <a:lnTo>
                    <a:pt x="3317646" y="1780755"/>
                  </a:lnTo>
                  <a:lnTo>
                    <a:pt x="3294113" y="1749983"/>
                  </a:lnTo>
                  <a:lnTo>
                    <a:pt x="3293008" y="1748536"/>
                  </a:lnTo>
                  <a:lnTo>
                    <a:pt x="3261957" y="1719300"/>
                  </a:lnTo>
                  <a:lnTo>
                    <a:pt x="3225139" y="1693672"/>
                  </a:lnTo>
                  <a:lnTo>
                    <a:pt x="3206369" y="1683969"/>
                  </a:lnTo>
                  <a:lnTo>
                    <a:pt x="3206369" y="1891487"/>
                  </a:lnTo>
                  <a:lnTo>
                    <a:pt x="3206369" y="1903044"/>
                  </a:lnTo>
                  <a:lnTo>
                    <a:pt x="3187420" y="1966937"/>
                  </a:lnTo>
                  <a:lnTo>
                    <a:pt x="3130550" y="2011337"/>
                  </a:lnTo>
                  <a:lnTo>
                    <a:pt x="3056623" y="2033524"/>
                  </a:lnTo>
                  <a:lnTo>
                    <a:pt x="3009684" y="2040458"/>
                  </a:lnTo>
                  <a:lnTo>
                    <a:pt x="2956115" y="2044611"/>
                  </a:lnTo>
                  <a:lnTo>
                    <a:pt x="2895904" y="2045995"/>
                  </a:lnTo>
                  <a:lnTo>
                    <a:pt x="2835173" y="2044611"/>
                  </a:lnTo>
                  <a:lnTo>
                    <a:pt x="2781198" y="2040458"/>
                  </a:lnTo>
                  <a:lnTo>
                    <a:pt x="2733979" y="2033524"/>
                  </a:lnTo>
                  <a:lnTo>
                    <a:pt x="2693517" y="2023821"/>
                  </a:lnTo>
                  <a:lnTo>
                    <a:pt x="2626652" y="1991575"/>
                  </a:lnTo>
                  <a:lnTo>
                    <a:pt x="2588742" y="1937435"/>
                  </a:lnTo>
                  <a:lnTo>
                    <a:pt x="2584005" y="1903044"/>
                  </a:lnTo>
                  <a:lnTo>
                    <a:pt x="2584005" y="1891487"/>
                  </a:lnTo>
                  <a:lnTo>
                    <a:pt x="2603500" y="1829587"/>
                  </a:lnTo>
                  <a:lnTo>
                    <a:pt x="2661983" y="1785366"/>
                  </a:lnTo>
                  <a:lnTo>
                    <a:pt x="2705849" y="1769884"/>
                  </a:lnTo>
                  <a:lnTo>
                    <a:pt x="2759456" y="1758835"/>
                  </a:lnTo>
                  <a:lnTo>
                    <a:pt x="2822803" y="1752193"/>
                  </a:lnTo>
                  <a:lnTo>
                    <a:pt x="2895904" y="1749983"/>
                  </a:lnTo>
                  <a:lnTo>
                    <a:pt x="2968663" y="1752193"/>
                  </a:lnTo>
                  <a:lnTo>
                    <a:pt x="3031731" y="1758835"/>
                  </a:lnTo>
                  <a:lnTo>
                    <a:pt x="3085084" y="1769884"/>
                  </a:lnTo>
                  <a:lnTo>
                    <a:pt x="3128746" y="1785366"/>
                  </a:lnTo>
                  <a:lnTo>
                    <a:pt x="3162706" y="1805266"/>
                  </a:lnTo>
                  <a:lnTo>
                    <a:pt x="3201517" y="1858327"/>
                  </a:lnTo>
                  <a:lnTo>
                    <a:pt x="3206369" y="1891487"/>
                  </a:lnTo>
                  <a:lnTo>
                    <a:pt x="3206369" y="1683969"/>
                  </a:lnTo>
                  <a:lnTo>
                    <a:pt x="3134169" y="1653235"/>
                  </a:lnTo>
                  <a:lnTo>
                    <a:pt x="3091827" y="1641284"/>
                  </a:lnTo>
                  <a:lnTo>
                    <a:pt x="3046831" y="1631988"/>
                  </a:lnTo>
                  <a:lnTo>
                    <a:pt x="2999168" y="1625346"/>
                  </a:lnTo>
                  <a:lnTo>
                    <a:pt x="2948863" y="1621358"/>
                  </a:lnTo>
                  <a:lnTo>
                    <a:pt x="2895904" y="1620024"/>
                  </a:lnTo>
                  <a:lnTo>
                    <a:pt x="2842933" y="1621358"/>
                  </a:lnTo>
                  <a:lnTo>
                    <a:pt x="2792628" y="1625346"/>
                  </a:lnTo>
                  <a:lnTo>
                    <a:pt x="2744978" y="1631988"/>
                  </a:lnTo>
                  <a:lnTo>
                    <a:pt x="2699994" y="1641284"/>
                  </a:lnTo>
                  <a:lnTo>
                    <a:pt x="2657652" y="1653235"/>
                  </a:lnTo>
                  <a:lnTo>
                    <a:pt x="2609278" y="1671650"/>
                  </a:lnTo>
                  <a:lnTo>
                    <a:pt x="2566682" y="1693672"/>
                  </a:lnTo>
                  <a:lnTo>
                    <a:pt x="2529865" y="1719300"/>
                  </a:lnTo>
                  <a:lnTo>
                    <a:pt x="2498814" y="1748536"/>
                  </a:lnTo>
                  <a:lnTo>
                    <a:pt x="2474176" y="1780755"/>
                  </a:lnTo>
                  <a:lnTo>
                    <a:pt x="2456573" y="1815325"/>
                  </a:lnTo>
                  <a:lnTo>
                    <a:pt x="2446007" y="1852231"/>
                  </a:lnTo>
                  <a:lnTo>
                    <a:pt x="2442489" y="1891487"/>
                  </a:lnTo>
                  <a:lnTo>
                    <a:pt x="2442489" y="1907374"/>
                  </a:lnTo>
                  <a:lnTo>
                    <a:pt x="2451163" y="1966048"/>
                  </a:lnTo>
                  <a:lnTo>
                    <a:pt x="2477147" y="2017839"/>
                  </a:lnTo>
                  <a:lnTo>
                    <a:pt x="2520099" y="2061705"/>
                  </a:lnTo>
                  <a:lnTo>
                    <a:pt x="2579674" y="2096541"/>
                  </a:lnTo>
                  <a:lnTo>
                    <a:pt x="2537663" y="2113153"/>
                  </a:lnTo>
                  <a:lnTo>
                    <a:pt x="2501150" y="2132647"/>
                  </a:lnTo>
                  <a:lnTo>
                    <a:pt x="2470162" y="2155025"/>
                  </a:lnTo>
                  <a:lnTo>
                    <a:pt x="2424760" y="2208365"/>
                  </a:lnTo>
                  <a:lnTo>
                    <a:pt x="2402014" y="2272627"/>
                  </a:lnTo>
                  <a:lnTo>
                    <a:pt x="2399169" y="2308809"/>
                  </a:lnTo>
                  <a:lnTo>
                    <a:pt x="2399169" y="2324684"/>
                  </a:lnTo>
                  <a:lnTo>
                    <a:pt x="2401709" y="2362885"/>
                  </a:lnTo>
                  <a:lnTo>
                    <a:pt x="2421979" y="2430780"/>
                  </a:lnTo>
                  <a:lnTo>
                    <a:pt x="2462530" y="2487358"/>
                  </a:lnTo>
                  <a:lnTo>
                    <a:pt x="2523350" y="2532621"/>
                  </a:lnTo>
                  <a:lnTo>
                    <a:pt x="2561374" y="2551011"/>
                  </a:lnTo>
                  <a:lnTo>
                    <a:pt x="2604452" y="2566581"/>
                  </a:lnTo>
                  <a:lnTo>
                    <a:pt x="2652611" y="2579306"/>
                  </a:lnTo>
                  <a:lnTo>
                    <a:pt x="2705824" y="2589212"/>
                  </a:lnTo>
                  <a:lnTo>
                    <a:pt x="2764117" y="2596286"/>
                  </a:lnTo>
                  <a:lnTo>
                    <a:pt x="2827477" y="2600528"/>
                  </a:lnTo>
                  <a:lnTo>
                    <a:pt x="2895904" y="2601938"/>
                  </a:lnTo>
                  <a:lnTo>
                    <a:pt x="2964332" y="2600528"/>
                  </a:lnTo>
                  <a:lnTo>
                    <a:pt x="3027692" y="2596286"/>
                  </a:lnTo>
                  <a:lnTo>
                    <a:pt x="3085985" y="2589212"/>
                  </a:lnTo>
                  <a:lnTo>
                    <a:pt x="3139211" y="2579306"/>
                  </a:lnTo>
                  <a:lnTo>
                    <a:pt x="3187357" y="2566581"/>
                  </a:lnTo>
                  <a:lnTo>
                    <a:pt x="3230448" y="2551011"/>
                  </a:lnTo>
                  <a:lnTo>
                    <a:pt x="3268459" y="2532621"/>
                  </a:lnTo>
                  <a:lnTo>
                    <a:pt x="3301403" y="2511412"/>
                  </a:lnTo>
                  <a:lnTo>
                    <a:pt x="3342335" y="2471978"/>
                  </a:lnTo>
                  <a:lnTo>
                    <a:pt x="3369830" y="2430780"/>
                  </a:lnTo>
                  <a:lnTo>
                    <a:pt x="3390112" y="2362885"/>
                  </a:lnTo>
                  <a:lnTo>
                    <a:pt x="3392640" y="2324684"/>
                  </a:lnTo>
                  <a:lnTo>
                    <a:pt x="3392640" y="2308809"/>
                  </a:lnTo>
                  <a:close/>
                </a:path>
                <a:path w="6643370" h="2791459">
                  <a:moveTo>
                    <a:pt x="3830180" y="2402662"/>
                  </a:moveTo>
                  <a:lnTo>
                    <a:pt x="3672776" y="2402662"/>
                  </a:lnTo>
                  <a:lnTo>
                    <a:pt x="3567366" y="2791091"/>
                  </a:lnTo>
                  <a:lnTo>
                    <a:pt x="3700221" y="2791091"/>
                  </a:lnTo>
                  <a:lnTo>
                    <a:pt x="3830180" y="2424328"/>
                  </a:lnTo>
                  <a:lnTo>
                    <a:pt x="3830180" y="2402662"/>
                  </a:lnTo>
                  <a:close/>
                </a:path>
                <a:path w="6643370" h="2791459">
                  <a:moveTo>
                    <a:pt x="4440987" y="1637347"/>
                  </a:moveTo>
                  <a:lnTo>
                    <a:pt x="4299470" y="1637347"/>
                  </a:lnTo>
                  <a:lnTo>
                    <a:pt x="4296537" y="1665693"/>
                  </a:lnTo>
                  <a:lnTo>
                    <a:pt x="4287736" y="1690065"/>
                  </a:lnTo>
                  <a:lnTo>
                    <a:pt x="4252544" y="1726869"/>
                  </a:lnTo>
                  <a:lnTo>
                    <a:pt x="4192803" y="1748536"/>
                  </a:lnTo>
                  <a:lnTo>
                    <a:pt x="4153319" y="1753946"/>
                  </a:lnTo>
                  <a:lnTo>
                    <a:pt x="4107421" y="1755749"/>
                  </a:lnTo>
                  <a:lnTo>
                    <a:pt x="3955796" y="1755749"/>
                  </a:lnTo>
                  <a:lnTo>
                    <a:pt x="3955796" y="1890052"/>
                  </a:lnTo>
                  <a:lnTo>
                    <a:pt x="4118978" y="1890052"/>
                  </a:lnTo>
                  <a:lnTo>
                    <a:pt x="4171950" y="1887613"/>
                  </a:lnTo>
                  <a:lnTo>
                    <a:pt x="4219702" y="1880298"/>
                  </a:lnTo>
                  <a:lnTo>
                    <a:pt x="4262209" y="1868119"/>
                  </a:lnTo>
                  <a:lnTo>
                    <a:pt x="4299470" y="1851063"/>
                  </a:lnTo>
                  <a:lnTo>
                    <a:pt x="4299470" y="2584602"/>
                  </a:lnTo>
                  <a:lnTo>
                    <a:pt x="4440987" y="2584602"/>
                  </a:lnTo>
                  <a:lnTo>
                    <a:pt x="4440987" y="1851063"/>
                  </a:lnTo>
                  <a:lnTo>
                    <a:pt x="4440987" y="1637347"/>
                  </a:lnTo>
                  <a:close/>
                </a:path>
                <a:path w="6643370" h="2791459">
                  <a:moveTo>
                    <a:pt x="5077257" y="1749374"/>
                  </a:moveTo>
                  <a:lnTo>
                    <a:pt x="4994453" y="1749374"/>
                  </a:lnTo>
                  <a:lnTo>
                    <a:pt x="4894694" y="1927567"/>
                  </a:lnTo>
                  <a:lnTo>
                    <a:pt x="4828781" y="1810385"/>
                  </a:lnTo>
                  <a:lnTo>
                    <a:pt x="4794466" y="1749374"/>
                  </a:lnTo>
                  <a:lnTo>
                    <a:pt x="4711662" y="1749374"/>
                  </a:lnTo>
                  <a:lnTo>
                    <a:pt x="4711662" y="1990521"/>
                  </a:lnTo>
                  <a:lnTo>
                    <a:pt x="4767834" y="1990521"/>
                  </a:lnTo>
                  <a:lnTo>
                    <a:pt x="4767834" y="1810385"/>
                  </a:lnTo>
                  <a:lnTo>
                    <a:pt x="4780419" y="1833143"/>
                  </a:lnTo>
                  <a:lnTo>
                    <a:pt x="4868557" y="1990521"/>
                  </a:lnTo>
                  <a:lnTo>
                    <a:pt x="4920361" y="1990521"/>
                  </a:lnTo>
                  <a:lnTo>
                    <a:pt x="4955616" y="1927567"/>
                  </a:lnTo>
                  <a:lnTo>
                    <a:pt x="5008499" y="1833143"/>
                  </a:lnTo>
                  <a:lnTo>
                    <a:pt x="5021084" y="1810385"/>
                  </a:lnTo>
                  <a:lnTo>
                    <a:pt x="5021084" y="1990521"/>
                  </a:lnTo>
                  <a:lnTo>
                    <a:pt x="5077257" y="1990521"/>
                  </a:lnTo>
                  <a:lnTo>
                    <a:pt x="5077257" y="1810385"/>
                  </a:lnTo>
                  <a:lnTo>
                    <a:pt x="5077257" y="1749374"/>
                  </a:lnTo>
                  <a:close/>
                </a:path>
                <a:path w="6643370" h="2791459">
                  <a:moveTo>
                    <a:pt x="5422023" y="1749374"/>
                  </a:moveTo>
                  <a:lnTo>
                    <a:pt x="5178933" y="1749374"/>
                  </a:lnTo>
                  <a:lnTo>
                    <a:pt x="5176037" y="1872373"/>
                  </a:lnTo>
                  <a:lnTo>
                    <a:pt x="5172672" y="1902752"/>
                  </a:lnTo>
                  <a:lnTo>
                    <a:pt x="5164353" y="1923338"/>
                  </a:lnTo>
                  <a:lnTo>
                    <a:pt x="5150510" y="1935010"/>
                  </a:lnTo>
                  <a:lnTo>
                    <a:pt x="5130520" y="1938705"/>
                  </a:lnTo>
                  <a:lnTo>
                    <a:pt x="5118405" y="1938705"/>
                  </a:lnTo>
                  <a:lnTo>
                    <a:pt x="5118405" y="1990521"/>
                  </a:lnTo>
                  <a:lnTo>
                    <a:pt x="5143589" y="1990521"/>
                  </a:lnTo>
                  <a:lnTo>
                    <a:pt x="5181473" y="1983422"/>
                  </a:lnTo>
                  <a:lnTo>
                    <a:pt x="5225643" y="1926170"/>
                  </a:lnTo>
                  <a:lnTo>
                    <a:pt x="5232209" y="1875764"/>
                  </a:lnTo>
                  <a:lnTo>
                    <a:pt x="5234140" y="1800707"/>
                  </a:lnTo>
                  <a:lnTo>
                    <a:pt x="5363908" y="1800707"/>
                  </a:lnTo>
                  <a:lnTo>
                    <a:pt x="5363908" y="1990521"/>
                  </a:lnTo>
                  <a:lnTo>
                    <a:pt x="5422023" y="1990521"/>
                  </a:lnTo>
                  <a:lnTo>
                    <a:pt x="5422023" y="1800707"/>
                  </a:lnTo>
                  <a:lnTo>
                    <a:pt x="5422023" y="1749374"/>
                  </a:lnTo>
                  <a:close/>
                </a:path>
                <a:path w="6643370" h="2791459">
                  <a:moveTo>
                    <a:pt x="5783250" y="1866557"/>
                  </a:moveTo>
                  <a:lnTo>
                    <a:pt x="5776709" y="1824951"/>
                  </a:lnTo>
                  <a:lnTo>
                    <a:pt x="5761152" y="1796834"/>
                  </a:lnTo>
                  <a:lnTo>
                    <a:pt x="5757837" y="1790839"/>
                  </a:lnTo>
                  <a:lnTo>
                    <a:pt x="5735332" y="1771650"/>
                  </a:lnTo>
                  <a:lnTo>
                    <a:pt x="5727814" y="1765249"/>
                  </a:lnTo>
                  <a:lnTo>
                    <a:pt x="5723204" y="1763395"/>
                  </a:lnTo>
                  <a:lnTo>
                    <a:pt x="5723204" y="1866557"/>
                  </a:lnTo>
                  <a:lnTo>
                    <a:pt x="5723204" y="1872856"/>
                  </a:lnTo>
                  <a:lnTo>
                    <a:pt x="5717387" y="1902421"/>
                  </a:lnTo>
                  <a:lnTo>
                    <a:pt x="5700573" y="1924481"/>
                  </a:lnTo>
                  <a:lnTo>
                    <a:pt x="5673776" y="1938286"/>
                  </a:lnTo>
                  <a:lnTo>
                    <a:pt x="5637987" y="1943061"/>
                  </a:lnTo>
                  <a:lnTo>
                    <a:pt x="5613019" y="1940699"/>
                  </a:lnTo>
                  <a:lnTo>
                    <a:pt x="5590413" y="1933994"/>
                  </a:lnTo>
                  <a:lnTo>
                    <a:pt x="5571248" y="1923465"/>
                  </a:lnTo>
                  <a:lnTo>
                    <a:pt x="5556631" y="1909660"/>
                  </a:lnTo>
                  <a:lnTo>
                    <a:pt x="5556631" y="1829269"/>
                  </a:lnTo>
                  <a:lnTo>
                    <a:pt x="5571185" y="1815833"/>
                  </a:lnTo>
                  <a:lnTo>
                    <a:pt x="5590222" y="1805609"/>
                  </a:lnTo>
                  <a:lnTo>
                    <a:pt x="5612816" y="1799107"/>
                  </a:lnTo>
                  <a:lnTo>
                    <a:pt x="5637987" y="1796834"/>
                  </a:lnTo>
                  <a:lnTo>
                    <a:pt x="5673776" y="1801609"/>
                  </a:lnTo>
                  <a:lnTo>
                    <a:pt x="5700573" y="1815363"/>
                  </a:lnTo>
                  <a:lnTo>
                    <a:pt x="5717387" y="1837283"/>
                  </a:lnTo>
                  <a:lnTo>
                    <a:pt x="5723204" y="1866557"/>
                  </a:lnTo>
                  <a:lnTo>
                    <a:pt x="5723204" y="1763395"/>
                  </a:lnTo>
                  <a:lnTo>
                    <a:pt x="5687809" y="1749158"/>
                  </a:lnTo>
                  <a:lnTo>
                    <a:pt x="5638952" y="1743570"/>
                  </a:lnTo>
                  <a:lnTo>
                    <a:pt x="5615025" y="1745437"/>
                  </a:lnTo>
                  <a:lnTo>
                    <a:pt x="5592775" y="1750898"/>
                  </a:lnTo>
                  <a:lnTo>
                    <a:pt x="5572430" y="1759699"/>
                  </a:lnTo>
                  <a:lnTo>
                    <a:pt x="5554205" y="1771650"/>
                  </a:lnTo>
                  <a:lnTo>
                    <a:pt x="5552757" y="1749374"/>
                  </a:lnTo>
                  <a:lnTo>
                    <a:pt x="5498528" y="1749374"/>
                  </a:lnTo>
                  <a:lnTo>
                    <a:pt x="5498528" y="2072843"/>
                  </a:lnTo>
                  <a:lnTo>
                    <a:pt x="5556631" y="2072843"/>
                  </a:lnTo>
                  <a:lnTo>
                    <a:pt x="5556631" y="1970671"/>
                  </a:lnTo>
                  <a:lnTo>
                    <a:pt x="5574131" y="1981631"/>
                  </a:lnTo>
                  <a:lnTo>
                    <a:pt x="5593804" y="1989683"/>
                  </a:lnTo>
                  <a:lnTo>
                    <a:pt x="5615470" y="1994649"/>
                  </a:lnTo>
                  <a:lnTo>
                    <a:pt x="5638952" y="1996338"/>
                  </a:lnTo>
                  <a:lnTo>
                    <a:pt x="5687619" y="1990699"/>
                  </a:lnTo>
                  <a:lnTo>
                    <a:pt x="5727611" y="1974494"/>
                  </a:lnTo>
                  <a:lnTo>
                    <a:pt x="5732069" y="1970671"/>
                  </a:lnTo>
                  <a:lnTo>
                    <a:pt x="5757697" y="1948751"/>
                  </a:lnTo>
                  <a:lnTo>
                    <a:pt x="5760847" y="1943061"/>
                  </a:lnTo>
                  <a:lnTo>
                    <a:pt x="5776658" y="1914525"/>
                  </a:lnTo>
                  <a:lnTo>
                    <a:pt x="5783250" y="1872856"/>
                  </a:lnTo>
                  <a:lnTo>
                    <a:pt x="5783250" y="1866557"/>
                  </a:lnTo>
                  <a:close/>
                </a:path>
                <a:path w="6643370" h="2791459">
                  <a:moveTo>
                    <a:pt x="6152235" y="1939188"/>
                  </a:moveTo>
                  <a:lnTo>
                    <a:pt x="6105258" y="1939188"/>
                  </a:lnTo>
                  <a:lnTo>
                    <a:pt x="6105258" y="1800707"/>
                  </a:lnTo>
                  <a:lnTo>
                    <a:pt x="6105258" y="1749374"/>
                  </a:lnTo>
                  <a:lnTo>
                    <a:pt x="6047156" y="1749374"/>
                  </a:lnTo>
                  <a:lnTo>
                    <a:pt x="6047156" y="1800707"/>
                  </a:lnTo>
                  <a:lnTo>
                    <a:pt x="6047156" y="1939188"/>
                  </a:lnTo>
                  <a:lnTo>
                    <a:pt x="5894146" y="1939188"/>
                  </a:lnTo>
                  <a:lnTo>
                    <a:pt x="5902350" y="1921268"/>
                  </a:lnTo>
                  <a:lnTo>
                    <a:pt x="5902464" y="1920862"/>
                  </a:lnTo>
                  <a:lnTo>
                    <a:pt x="5908192" y="1901177"/>
                  </a:lnTo>
                  <a:lnTo>
                    <a:pt x="5908306" y="1900389"/>
                  </a:lnTo>
                  <a:lnTo>
                    <a:pt x="5911850" y="1878177"/>
                  </a:lnTo>
                  <a:lnTo>
                    <a:pt x="5911901" y="1877301"/>
                  </a:lnTo>
                  <a:lnTo>
                    <a:pt x="5913513" y="1851545"/>
                  </a:lnTo>
                  <a:lnTo>
                    <a:pt x="5913526" y="1851063"/>
                  </a:lnTo>
                  <a:lnTo>
                    <a:pt x="5914479" y="1800707"/>
                  </a:lnTo>
                  <a:lnTo>
                    <a:pt x="6047156" y="1800707"/>
                  </a:lnTo>
                  <a:lnTo>
                    <a:pt x="6047156" y="1749374"/>
                  </a:lnTo>
                  <a:lnTo>
                    <a:pt x="5861215" y="1749374"/>
                  </a:lnTo>
                  <a:lnTo>
                    <a:pt x="5859754" y="1851063"/>
                  </a:lnTo>
                  <a:lnTo>
                    <a:pt x="5859729" y="1851545"/>
                  </a:lnTo>
                  <a:lnTo>
                    <a:pt x="5858040" y="1877301"/>
                  </a:lnTo>
                  <a:lnTo>
                    <a:pt x="5853646" y="1900389"/>
                  </a:lnTo>
                  <a:lnTo>
                    <a:pt x="5846623" y="1920862"/>
                  </a:lnTo>
                  <a:lnTo>
                    <a:pt x="5836996" y="1939188"/>
                  </a:lnTo>
                  <a:lnTo>
                    <a:pt x="5799226" y="1939188"/>
                  </a:lnTo>
                  <a:lnTo>
                    <a:pt x="5799226" y="2052497"/>
                  </a:lnTo>
                  <a:lnTo>
                    <a:pt x="5857341" y="2052497"/>
                  </a:lnTo>
                  <a:lnTo>
                    <a:pt x="5857341" y="1990521"/>
                  </a:lnTo>
                  <a:lnTo>
                    <a:pt x="6094120" y="1990521"/>
                  </a:lnTo>
                  <a:lnTo>
                    <a:pt x="6094120" y="2052497"/>
                  </a:lnTo>
                  <a:lnTo>
                    <a:pt x="6152235" y="2052497"/>
                  </a:lnTo>
                  <a:lnTo>
                    <a:pt x="6152235" y="1990521"/>
                  </a:lnTo>
                  <a:lnTo>
                    <a:pt x="6152235" y="1939188"/>
                  </a:lnTo>
                  <a:close/>
                </a:path>
                <a:path w="6643370" h="2791459">
                  <a:moveTo>
                    <a:pt x="6643230" y="1883029"/>
                  </a:moveTo>
                  <a:lnTo>
                    <a:pt x="6615633" y="1832127"/>
                  </a:lnTo>
                  <a:lnTo>
                    <a:pt x="6534277" y="1807006"/>
                  </a:lnTo>
                  <a:lnTo>
                    <a:pt x="6450025" y="1797799"/>
                  </a:lnTo>
                  <a:lnTo>
                    <a:pt x="6419024" y="1793341"/>
                  </a:lnTo>
                  <a:lnTo>
                    <a:pt x="6399911" y="1787931"/>
                  </a:lnTo>
                  <a:lnTo>
                    <a:pt x="6390246" y="1780438"/>
                  </a:lnTo>
                  <a:lnTo>
                    <a:pt x="6387693" y="1770202"/>
                  </a:lnTo>
                  <a:lnTo>
                    <a:pt x="6387566" y="1764868"/>
                  </a:lnTo>
                  <a:lnTo>
                    <a:pt x="6393307" y="1752638"/>
                  </a:lnTo>
                  <a:lnTo>
                    <a:pt x="6410211" y="1743684"/>
                  </a:lnTo>
                  <a:lnTo>
                    <a:pt x="6437820" y="1738185"/>
                  </a:lnTo>
                  <a:lnTo>
                    <a:pt x="6475692" y="1736305"/>
                  </a:lnTo>
                  <a:lnTo>
                    <a:pt x="6518884" y="1738807"/>
                  </a:lnTo>
                  <a:lnTo>
                    <a:pt x="6550634" y="1746110"/>
                  </a:lnTo>
                  <a:lnTo>
                    <a:pt x="6570218" y="1757959"/>
                  </a:lnTo>
                  <a:lnTo>
                    <a:pt x="6576898" y="1774075"/>
                  </a:lnTo>
                  <a:lnTo>
                    <a:pt x="6576898" y="1777466"/>
                  </a:lnTo>
                  <a:lnTo>
                    <a:pt x="6636461" y="1777466"/>
                  </a:lnTo>
                  <a:lnTo>
                    <a:pt x="6636461" y="1774075"/>
                  </a:lnTo>
                  <a:lnTo>
                    <a:pt x="6628219" y="1738807"/>
                  </a:lnTo>
                  <a:lnTo>
                    <a:pt x="6625984" y="1736305"/>
                  </a:lnTo>
                  <a:lnTo>
                    <a:pt x="6604076" y="1711794"/>
                  </a:lnTo>
                  <a:lnTo>
                    <a:pt x="6564757" y="1693379"/>
                  </a:lnTo>
                  <a:lnTo>
                    <a:pt x="6511036" y="1684007"/>
                  </a:lnTo>
                  <a:lnTo>
                    <a:pt x="6511036" y="1643329"/>
                  </a:lnTo>
                  <a:lnTo>
                    <a:pt x="6453416" y="1643329"/>
                  </a:lnTo>
                  <a:lnTo>
                    <a:pt x="6453416" y="1684007"/>
                  </a:lnTo>
                  <a:lnTo>
                    <a:pt x="6400317" y="1692783"/>
                  </a:lnTo>
                  <a:lnTo>
                    <a:pt x="6360935" y="1710575"/>
                  </a:lnTo>
                  <a:lnTo>
                    <a:pt x="6336436" y="1736648"/>
                  </a:lnTo>
                  <a:lnTo>
                    <a:pt x="6328130" y="1769719"/>
                  </a:lnTo>
                  <a:lnTo>
                    <a:pt x="6328003" y="1775040"/>
                  </a:lnTo>
                  <a:lnTo>
                    <a:pt x="6334328" y="1804835"/>
                  </a:lnTo>
                  <a:lnTo>
                    <a:pt x="6353848" y="1827098"/>
                  </a:lnTo>
                  <a:lnTo>
                    <a:pt x="6387452" y="1842452"/>
                  </a:lnTo>
                  <a:lnTo>
                    <a:pt x="6435979" y="1851545"/>
                  </a:lnTo>
                  <a:lnTo>
                    <a:pt x="6521691" y="1860753"/>
                  </a:lnTo>
                  <a:lnTo>
                    <a:pt x="6552349" y="1864956"/>
                  </a:lnTo>
                  <a:lnTo>
                    <a:pt x="6571145" y="1870379"/>
                  </a:lnTo>
                  <a:lnTo>
                    <a:pt x="6580594" y="1878253"/>
                  </a:lnTo>
                  <a:lnTo>
                    <a:pt x="6583185" y="1889798"/>
                  </a:lnTo>
                  <a:lnTo>
                    <a:pt x="6583185" y="1894649"/>
                  </a:lnTo>
                  <a:lnTo>
                    <a:pt x="6577368" y="1908911"/>
                  </a:lnTo>
                  <a:lnTo>
                    <a:pt x="6559829" y="1919033"/>
                  </a:lnTo>
                  <a:lnTo>
                    <a:pt x="6530492" y="1925078"/>
                  </a:lnTo>
                  <a:lnTo>
                    <a:pt x="6489255" y="1927085"/>
                  </a:lnTo>
                  <a:lnTo>
                    <a:pt x="6441262" y="1924519"/>
                  </a:lnTo>
                  <a:lnTo>
                    <a:pt x="6407417" y="1916734"/>
                  </a:lnTo>
                  <a:lnTo>
                    <a:pt x="6387389" y="1903603"/>
                  </a:lnTo>
                  <a:lnTo>
                    <a:pt x="6380785" y="1884959"/>
                  </a:lnTo>
                  <a:lnTo>
                    <a:pt x="6380785" y="1881568"/>
                  </a:lnTo>
                  <a:lnTo>
                    <a:pt x="6321222" y="1881568"/>
                  </a:lnTo>
                  <a:lnTo>
                    <a:pt x="6321222" y="1884959"/>
                  </a:lnTo>
                  <a:lnTo>
                    <a:pt x="6329756" y="1922602"/>
                  </a:lnTo>
                  <a:lnTo>
                    <a:pt x="6355004" y="1951062"/>
                  </a:lnTo>
                  <a:lnTo>
                    <a:pt x="6396406" y="1970087"/>
                  </a:lnTo>
                  <a:lnTo>
                    <a:pt x="6453416" y="1979383"/>
                  </a:lnTo>
                  <a:lnTo>
                    <a:pt x="6453416" y="2019579"/>
                  </a:lnTo>
                  <a:lnTo>
                    <a:pt x="6511036" y="2019579"/>
                  </a:lnTo>
                  <a:lnTo>
                    <a:pt x="6511036" y="1979383"/>
                  </a:lnTo>
                  <a:lnTo>
                    <a:pt x="6567932" y="1970087"/>
                  </a:lnTo>
                  <a:lnTo>
                    <a:pt x="6567754" y="1970087"/>
                  </a:lnTo>
                  <a:lnTo>
                    <a:pt x="6609093" y="1951431"/>
                  </a:lnTo>
                  <a:lnTo>
                    <a:pt x="6631559" y="1927085"/>
                  </a:lnTo>
                  <a:lnTo>
                    <a:pt x="6634569" y="1923821"/>
                  </a:lnTo>
                  <a:lnTo>
                    <a:pt x="6643230" y="1887867"/>
                  </a:lnTo>
                  <a:lnTo>
                    <a:pt x="6643230" y="1883029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>
                <a:lnSpc>
                  <a:spcPct val="100000"/>
                </a:lnSpc>
              </a:pPr>
              <a:endPara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object 2"/>
          <p:cNvSpPr/>
          <p:nvPr/>
        </p:nvSpPr>
        <p:spPr>
          <a:xfrm>
            <a:off x="2040120" y="4997160"/>
            <a:ext cx="1741320" cy="344520"/>
          </a:xfrm>
          <a:custGeom>
            <a:avLst/>
            <a:gdLst>
              <a:gd name="textAreaLeft" fmla="*/ 0 w 1741320"/>
              <a:gd name="textAreaRight" fmla="*/ 1741680 w 1741320"/>
              <a:gd name="textAreaTop" fmla="*/ 0 h 344520"/>
              <a:gd name="textAreaBottom" fmla="*/ 344880 h 344520"/>
            </a:gdLst>
            <a:ahLst/>
            <a:cxnLst/>
            <a:rect l="textAreaLeft" t="textAreaTop" r="textAreaRight" b="textAreaBottom"/>
            <a:pathLst>
              <a:path w="1741804" h="344804">
                <a:moveTo>
                  <a:pt x="200438" y="88861"/>
                </a:moveTo>
                <a:lnTo>
                  <a:pt x="47307" y="88861"/>
                </a:lnTo>
                <a:lnTo>
                  <a:pt x="62782" y="78714"/>
                </a:lnTo>
                <a:lnTo>
                  <a:pt x="80067" y="71224"/>
                </a:lnTo>
                <a:lnTo>
                  <a:pt x="98971" y="66587"/>
                </a:lnTo>
                <a:lnTo>
                  <a:pt x="119303" y="64998"/>
                </a:lnTo>
                <a:lnTo>
                  <a:pt x="170043" y="72358"/>
                </a:lnTo>
                <a:lnTo>
                  <a:pt x="200438" y="88861"/>
                </a:lnTo>
                <a:close/>
              </a:path>
              <a:path w="1741804" h="344804">
                <a:moveTo>
                  <a:pt x="49364" y="344741"/>
                </a:moveTo>
                <a:lnTo>
                  <a:pt x="0" y="344741"/>
                </a:lnTo>
                <a:lnTo>
                  <a:pt x="0" y="69938"/>
                </a:lnTo>
                <a:lnTo>
                  <a:pt x="46075" y="69938"/>
                </a:lnTo>
                <a:lnTo>
                  <a:pt x="47307" y="88861"/>
                </a:lnTo>
                <a:lnTo>
                  <a:pt x="200438" y="88861"/>
                </a:lnTo>
                <a:lnTo>
                  <a:pt x="208675" y="93333"/>
                </a:lnTo>
                <a:lnTo>
                  <a:pt x="221308" y="110248"/>
                </a:lnTo>
                <a:lnTo>
                  <a:pt x="118478" y="110248"/>
                </a:lnTo>
                <a:lnTo>
                  <a:pt x="97094" y="112185"/>
                </a:lnTo>
                <a:lnTo>
                  <a:pt x="77906" y="117709"/>
                </a:lnTo>
                <a:lnTo>
                  <a:pt x="61726" y="126397"/>
                </a:lnTo>
                <a:lnTo>
                  <a:pt x="49364" y="137820"/>
                </a:lnTo>
                <a:lnTo>
                  <a:pt x="49364" y="206108"/>
                </a:lnTo>
                <a:lnTo>
                  <a:pt x="61783" y="217830"/>
                </a:lnTo>
                <a:lnTo>
                  <a:pt x="78058" y="226777"/>
                </a:lnTo>
                <a:lnTo>
                  <a:pt x="97265" y="232486"/>
                </a:lnTo>
                <a:lnTo>
                  <a:pt x="118478" y="234492"/>
                </a:lnTo>
                <a:lnTo>
                  <a:pt x="220999" y="234492"/>
                </a:lnTo>
                <a:lnTo>
                  <a:pt x="208522" y="251204"/>
                </a:lnTo>
                <a:lnTo>
                  <a:pt x="196198" y="257936"/>
                </a:lnTo>
                <a:lnTo>
                  <a:pt x="49364" y="257936"/>
                </a:lnTo>
                <a:lnTo>
                  <a:pt x="49364" y="344741"/>
                </a:lnTo>
                <a:close/>
              </a:path>
              <a:path w="1741804" h="344804">
                <a:moveTo>
                  <a:pt x="220999" y="234492"/>
                </a:moveTo>
                <a:lnTo>
                  <a:pt x="118478" y="234492"/>
                </a:lnTo>
                <a:lnTo>
                  <a:pt x="148881" y="230437"/>
                </a:lnTo>
                <a:lnTo>
                  <a:pt x="171648" y="218706"/>
                </a:lnTo>
                <a:lnTo>
                  <a:pt x="185931" y="199956"/>
                </a:lnTo>
                <a:lnTo>
                  <a:pt x="190881" y="174840"/>
                </a:lnTo>
                <a:lnTo>
                  <a:pt x="190881" y="169494"/>
                </a:lnTo>
                <a:lnTo>
                  <a:pt x="185931" y="144619"/>
                </a:lnTo>
                <a:lnTo>
                  <a:pt x="171648" y="125988"/>
                </a:lnTo>
                <a:lnTo>
                  <a:pt x="148881" y="114299"/>
                </a:lnTo>
                <a:lnTo>
                  <a:pt x="118478" y="110248"/>
                </a:lnTo>
                <a:lnTo>
                  <a:pt x="221308" y="110248"/>
                </a:lnTo>
                <a:lnTo>
                  <a:pt x="233269" y="126265"/>
                </a:lnTo>
                <a:lnTo>
                  <a:pt x="241896" y="169494"/>
                </a:lnTo>
                <a:lnTo>
                  <a:pt x="241896" y="174840"/>
                </a:lnTo>
                <a:lnTo>
                  <a:pt x="233273" y="217830"/>
                </a:lnTo>
                <a:lnTo>
                  <a:pt x="233212" y="218133"/>
                </a:lnTo>
                <a:lnTo>
                  <a:pt x="220999" y="234492"/>
                </a:lnTo>
                <a:close/>
              </a:path>
              <a:path w="1741804" h="344804">
                <a:moveTo>
                  <a:pt x="119303" y="279742"/>
                </a:moveTo>
                <a:lnTo>
                  <a:pt x="99347" y="278303"/>
                </a:lnTo>
                <a:lnTo>
                  <a:pt x="80938" y="274088"/>
                </a:lnTo>
                <a:lnTo>
                  <a:pt x="64227" y="267248"/>
                </a:lnTo>
                <a:lnTo>
                  <a:pt x="49364" y="257936"/>
                </a:lnTo>
                <a:lnTo>
                  <a:pt x="196198" y="257936"/>
                </a:lnTo>
                <a:lnTo>
                  <a:pt x="169871" y="272319"/>
                </a:lnTo>
                <a:lnTo>
                  <a:pt x="119303" y="279742"/>
                </a:lnTo>
                <a:close/>
              </a:path>
              <a:path w="1741804" h="344804">
                <a:moveTo>
                  <a:pt x="435648" y="274802"/>
                </a:moveTo>
                <a:lnTo>
                  <a:pt x="293725" y="274802"/>
                </a:lnTo>
                <a:lnTo>
                  <a:pt x="293725" y="69938"/>
                </a:lnTo>
                <a:lnTo>
                  <a:pt x="343090" y="69938"/>
                </a:lnTo>
                <a:lnTo>
                  <a:pt x="343090" y="125882"/>
                </a:lnTo>
                <a:lnTo>
                  <a:pt x="435648" y="125882"/>
                </a:lnTo>
                <a:lnTo>
                  <a:pt x="472163" y="130954"/>
                </a:lnTo>
                <a:lnTo>
                  <a:pt x="499154" y="145476"/>
                </a:lnTo>
                <a:lnTo>
                  <a:pt x="515886" y="168407"/>
                </a:lnTo>
                <a:lnTo>
                  <a:pt x="516092" y="169494"/>
                </a:lnTo>
                <a:lnTo>
                  <a:pt x="343090" y="169494"/>
                </a:lnTo>
                <a:lnTo>
                  <a:pt x="343090" y="231203"/>
                </a:lnTo>
                <a:lnTo>
                  <a:pt x="516181" y="231203"/>
                </a:lnTo>
                <a:lnTo>
                  <a:pt x="515829" y="232984"/>
                </a:lnTo>
                <a:lnTo>
                  <a:pt x="499002" y="255420"/>
                </a:lnTo>
                <a:lnTo>
                  <a:pt x="471992" y="269758"/>
                </a:lnTo>
                <a:lnTo>
                  <a:pt x="435648" y="274802"/>
                </a:lnTo>
                <a:close/>
              </a:path>
              <a:path w="1741804" h="344804">
                <a:moveTo>
                  <a:pt x="516181" y="231203"/>
                </a:moveTo>
                <a:lnTo>
                  <a:pt x="431939" y="231203"/>
                </a:lnTo>
                <a:lnTo>
                  <a:pt x="449265" y="229326"/>
                </a:lnTo>
                <a:lnTo>
                  <a:pt x="461305" y="223901"/>
                </a:lnTo>
                <a:lnTo>
                  <a:pt x="468329" y="215237"/>
                </a:lnTo>
                <a:lnTo>
                  <a:pt x="470611" y="203644"/>
                </a:lnTo>
                <a:lnTo>
                  <a:pt x="470611" y="198704"/>
                </a:lnTo>
                <a:lnTo>
                  <a:pt x="468387" y="186328"/>
                </a:lnTo>
                <a:lnTo>
                  <a:pt x="461457" y="177155"/>
                </a:lnTo>
                <a:lnTo>
                  <a:pt x="449437" y="171454"/>
                </a:lnTo>
                <a:lnTo>
                  <a:pt x="431939" y="169494"/>
                </a:lnTo>
                <a:lnTo>
                  <a:pt x="516092" y="169494"/>
                </a:lnTo>
                <a:lnTo>
                  <a:pt x="521627" y="198704"/>
                </a:lnTo>
                <a:lnTo>
                  <a:pt x="521627" y="203644"/>
                </a:lnTo>
                <a:lnTo>
                  <a:pt x="516181" y="231203"/>
                </a:lnTo>
                <a:close/>
              </a:path>
              <a:path w="1741804" h="344804">
                <a:moveTo>
                  <a:pt x="596493" y="274802"/>
                </a:moveTo>
                <a:lnTo>
                  <a:pt x="547128" y="274802"/>
                </a:lnTo>
                <a:lnTo>
                  <a:pt x="547128" y="69938"/>
                </a:lnTo>
                <a:lnTo>
                  <a:pt x="596493" y="69938"/>
                </a:lnTo>
                <a:lnTo>
                  <a:pt x="596493" y="274802"/>
                </a:lnTo>
                <a:close/>
              </a:path>
              <a:path w="1741804" h="344804">
                <a:moveTo>
                  <a:pt x="712508" y="274802"/>
                </a:moveTo>
                <a:lnTo>
                  <a:pt x="663143" y="274802"/>
                </a:lnTo>
                <a:lnTo>
                  <a:pt x="663143" y="69938"/>
                </a:lnTo>
                <a:lnTo>
                  <a:pt x="712508" y="69938"/>
                </a:lnTo>
                <a:lnTo>
                  <a:pt x="712508" y="150164"/>
                </a:lnTo>
                <a:lnTo>
                  <a:pt x="893508" y="150164"/>
                </a:lnTo>
                <a:lnTo>
                  <a:pt x="893508" y="193763"/>
                </a:lnTo>
                <a:lnTo>
                  <a:pt x="712508" y="193763"/>
                </a:lnTo>
                <a:lnTo>
                  <a:pt x="712508" y="274802"/>
                </a:lnTo>
                <a:close/>
              </a:path>
              <a:path w="1741804" h="344804">
                <a:moveTo>
                  <a:pt x="893508" y="150164"/>
                </a:moveTo>
                <a:lnTo>
                  <a:pt x="844143" y="150164"/>
                </a:lnTo>
                <a:lnTo>
                  <a:pt x="844143" y="69938"/>
                </a:lnTo>
                <a:lnTo>
                  <a:pt x="893508" y="69938"/>
                </a:lnTo>
                <a:lnTo>
                  <a:pt x="893508" y="150164"/>
                </a:lnTo>
                <a:close/>
              </a:path>
              <a:path w="1741804" h="344804">
                <a:moveTo>
                  <a:pt x="893508" y="274802"/>
                </a:moveTo>
                <a:lnTo>
                  <a:pt x="844143" y="274802"/>
                </a:lnTo>
                <a:lnTo>
                  <a:pt x="844143" y="193763"/>
                </a:lnTo>
                <a:lnTo>
                  <a:pt x="893508" y="193763"/>
                </a:lnTo>
                <a:lnTo>
                  <a:pt x="893508" y="274802"/>
                </a:lnTo>
                <a:close/>
              </a:path>
              <a:path w="1741804" h="344804">
                <a:moveTo>
                  <a:pt x="1007872" y="274802"/>
                </a:moveTo>
                <a:lnTo>
                  <a:pt x="958507" y="274802"/>
                </a:lnTo>
                <a:lnTo>
                  <a:pt x="958507" y="69938"/>
                </a:lnTo>
                <a:lnTo>
                  <a:pt x="1007872" y="69938"/>
                </a:lnTo>
                <a:lnTo>
                  <a:pt x="1007872" y="149745"/>
                </a:lnTo>
                <a:lnTo>
                  <a:pt x="1124673" y="149745"/>
                </a:lnTo>
                <a:lnTo>
                  <a:pt x="1105369" y="170319"/>
                </a:lnTo>
                <a:lnTo>
                  <a:pt x="1126456" y="192532"/>
                </a:lnTo>
                <a:lnTo>
                  <a:pt x="1007872" y="192532"/>
                </a:lnTo>
                <a:lnTo>
                  <a:pt x="1007872" y="274802"/>
                </a:lnTo>
                <a:close/>
              </a:path>
              <a:path w="1741804" h="344804">
                <a:moveTo>
                  <a:pt x="1124673" y="149745"/>
                </a:moveTo>
                <a:lnTo>
                  <a:pt x="1060107" y="149745"/>
                </a:lnTo>
                <a:lnTo>
                  <a:pt x="1135811" y="69938"/>
                </a:lnTo>
                <a:lnTo>
                  <a:pt x="1192987" y="69938"/>
                </a:lnTo>
                <a:lnTo>
                  <a:pt x="1192987" y="76936"/>
                </a:lnTo>
                <a:lnTo>
                  <a:pt x="1124673" y="149745"/>
                </a:lnTo>
                <a:close/>
              </a:path>
              <a:path w="1741804" h="344804">
                <a:moveTo>
                  <a:pt x="1197927" y="274802"/>
                </a:moveTo>
                <a:lnTo>
                  <a:pt x="1141564" y="274802"/>
                </a:lnTo>
                <a:lnTo>
                  <a:pt x="1061351" y="192532"/>
                </a:lnTo>
                <a:lnTo>
                  <a:pt x="1126456" y="192532"/>
                </a:lnTo>
                <a:lnTo>
                  <a:pt x="1197927" y="267817"/>
                </a:lnTo>
                <a:lnTo>
                  <a:pt x="1197927" y="274802"/>
                </a:lnTo>
                <a:close/>
              </a:path>
              <a:path w="1741804" h="344804">
                <a:moveTo>
                  <a:pt x="1286370" y="274802"/>
                </a:moveTo>
                <a:lnTo>
                  <a:pt x="1241120" y="274802"/>
                </a:lnTo>
                <a:lnTo>
                  <a:pt x="1241120" y="69938"/>
                </a:lnTo>
                <a:lnTo>
                  <a:pt x="1288834" y="69938"/>
                </a:lnTo>
                <a:lnTo>
                  <a:pt x="1288834" y="214337"/>
                </a:lnTo>
                <a:lnTo>
                  <a:pt x="1343048" y="214337"/>
                </a:lnTo>
                <a:lnTo>
                  <a:pt x="1286370" y="274802"/>
                </a:lnTo>
                <a:close/>
              </a:path>
              <a:path w="1741804" h="344804">
                <a:moveTo>
                  <a:pt x="1343048" y="214337"/>
                </a:moveTo>
                <a:lnTo>
                  <a:pt x="1288834" y="214337"/>
                </a:lnTo>
                <a:lnTo>
                  <a:pt x="1424178" y="69938"/>
                </a:lnTo>
                <a:lnTo>
                  <a:pt x="1469428" y="69938"/>
                </a:lnTo>
                <a:lnTo>
                  <a:pt x="1469428" y="130416"/>
                </a:lnTo>
                <a:lnTo>
                  <a:pt x="1421714" y="130416"/>
                </a:lnTo>
                <a:lnTo>
                  <a:pt x="1343048" y="214337"/>
                </a:lnTo>
                <a:close/>
              </a:path>
              <a:path w="1741804" h="344804">
                <a:moveTo>
                  <a:pt x="1469428" y="274802"/>
                </a:moveTo>
                <a:lnTo>
                  <a:pt x="1421714" y="274802"/>
                </a:lnTo>
                <a:lnTo>
                  <a:pt x="1421714" y="130416"/>
                </a:lnTo>
                <a:lnTo>
                  <a:pt x="1469428" y="130416"/>
                </a:lnTo>
                <a:lnTo>
                  <a:pt x="1469428" y="274802"/>
                </a:lnTo>
                <a:close/>
              </a:path>
              <a:path w="1741804" h="344804">
                <a:moveTo>
                  <a:pt x="1567751" y="97091"/>
                </a:moveTo>
                <a:lnTo>
                  <a:pt x="1518386" y="97091"/>
                </a:lnTo>
                <a:lnTo>
                  <a:pt x="1518386" y="88455"/>
                </a:lnTo>
                <a:lnTo>
                  <a:pt x="1526164" y="51552"/>
                </a:lnTo>
                <a:lnTo>
                  <a:pt x="1548520" y="23710"/>
                </a:lnTo>
                <a:lnTo>
                  <a:pt x="1583987" y="6127"/>
                </a:lnTo>
                <a:lnTo>
                  <a:pt x="1631099" y="0"/>
                </a:lnTo>
                <a:lnTo>
                  <a:pt x="1675292" y="5979"/>
                </a:lnTo>
                <a:lnTo>
                  <a:pt x="1710345" y="22528"/>
                </a:lnTo>
                <a:lnTo>
                  <a:pt x="1731321" y="45262"/>
                </a:lnTo>
                <a:lnTo>
                  <a:pt x="1631518" y="45262"/>
                </a:lnTo>
                <a:lnTo>
                  <a:pt x="1604372" y="48134"/>
                </a:lnTo>
                <a:lnTo>
                  <a:pt x="1584361" y="56519"/>
                </a:lnTo>
                <a:lnTo>
                  <a:pt x="1571987" y="70074"/>
                </a:lnTo>
                <a:lnTo>
                  <a:pt x="1567751" y="88455"/>
                </a:lnTo>
                <a:lnTo>
                  <a:pt x="1567751" y="97091"/>
                </a:lnTo>
                <a:close/>
              </a:path>
              <a:path w="1741804" h="344804">
                <a:moveTo>
                  <a:pt x="1652498" y="193763"/>
                </a:moveTo>
                <a:lnTo>
                  <a:pt x="1606423" y="193763"/>
                </a:lnTo>
                <a:lnTo>
                  <a:pt x="1606423" y="184302"/>
                </a:lnTo>
                <a:lnTo>
                  <a:pt x="1615782" y="146404"/>
                </a:lnTo>
                <a:lnTo>
                  <a:pt x="1650441" y="120535"/>
                </a:lnTo>
                <a:lnTo>
                  <a:pt x="1670450" y="109950"/>
                </a:lnTo>
                <a:lnTo>
                  <a:pt x="1682783" y="101253"/>
                </a:lnTo>
                <a:lnTo>
                  <a:pt x="1689022" y="92942"/>
                </a:lnTo>
                <a:lnTo>
                  <a:pt x="1690751" y="83515"/>
                </a:lnTo>
                <a:lnTo>
                  <a:pt x="1690751" y="79806"/>
                </a:lnTo>
                <a:lnTo>
                  <a:pt x="1686875" y="65038"/>
                </a:lnTo>
                <a:lnTo>
                  <a:pt x="1675479" y="54205"/>
                </a:lnTo>
                <a:lnTo>
                  <a:pt x="1656911" y="47536"/>
                </a:lnTo>
                <a:lnTo>
                  <a:pt x="1631518" y="45262"/>
                </a:lnTo>
                <a:lnTo>
                  <a:pt x="1731321" y="45262"/>
                </a:lnTo>
                <a:lnTo>
                  <a:pt x="1733419" y="47536"/>
                </a:lnTo>
                <a:lnTo>
                  <a:pt x="1733594" y="48134"/>
                </a:lnTo>
                <a:lnTo>
                  <a:pt x="1741766" y="78994"/>
                </a:lnTo>
                <a:lnTo>
                  <a:pt x="1741766" y="84747"/>
                </a:lnTo>
                <a:lnTo>
                  <a:pt x="1714693" y="132765"/>
                </a:lnTo>
                <a:lnTo>
                  <a:pt x="1672108" y="157002"/>
                </a:lnTo>
                <a:lnTo>
                  <a:pt x="1659953" y="165795"/>
                </a:lnTo>
                <a:lnTo>
                  <a:pt x="1654047" y="174278"/>
                </a:lnTo>
                <a:lnTo>
                  <a:pt x="1652498" y="184302"/>
                </a:lnTo>
                <a:lnTo>
                  <a:pt x="1652498" y="193763"/>
                </a:lnTo>
                <a:close/>
              </a:path>
              <a:path w="1741804" h="344804">
                <a:moveTo>
                  <a:pt x="1629460" y="279742"/>
                </a:moveTo>
                <a:lnTo>
                  <a:pt x="1617240" y="277603"/>
                </a:lnTo>
                <a:lnTo>
                  <a:pt x="1607605" y="271568"/>
                </a:lnTo>
                <a:lnTo>
                  <a:pt x="1601287" y="262217"/>
                </a:lnTo>
                <a:lnTo>
                  <a:pt x="1599018" y="250126"/>
                </a:lnTo>
                <a:lnTo>
                  <a:pt x="1601287" y="238035"/>
                </a:lnTo>
                <a:lnTo>
                  <a:pt x="1607605" y="228684"/>
                </a:lnTo>
                <a:lnTo>
                  <a:pt x="1617240" y="222649"/>
                </a:lnTo>
                <a:lnTo>
                  <a:pt x="1629460" y="220510"/>
                </a:lnTo>
                <a:lnTo>
                  <a:pt x="1641680" y="222649"/>
                </a:lnTo>
                <a:lnTo>
                  <a:pt x="1651315" y="228684"/>
                </a:lnTo>
                <a:lnTo>
                  <a:pt x="1657633" y="238035"/>
                </a:lnTo>
                <a:lnTo>
                  <a:pt x="1659902" y="250126"/>
                </a:lnTo>
                <a:lnTo>
                  <a:pt x="1657633" y="262217"/>
                </a:lnTo>
                <a:lnTo>
                  <a:pt x="1651315" y="271568"/>
                </a:lnTo>
                <a:lnTo>
                  <a:pt x="1641680" y="277603"/>
                </a:lnTo>
                <a:lnTo>
                  <a:pt x="1629460" y="279742"/>
                </a:lnTo>
                <a:close/>
              </a:path>
            </a:pathLst>
          </a:custGeom>
          <a:solidFill>
            <a:srgbClr val="b01f2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" name="object 3"/>
          <p:cNvSpPr/>
          <p:nvPr/>
        </p:nvSpPr>
        <p:spPr>
          <a:xfrm>
            <a:off x="2040120" y="4613040"/>
            <a:ext cx="4745520" cy="279720"/>
          </a:xfrm>
          <a:custGeom>
            <a:avLst/>
            <a:gdLst>
              <a:gd name="textAreaLeft" fmla="*/ 0 w 4745520"/>
              <a:gd name="textAreaRight" fmla="*/ 4745880 w 4745520"/>
              <a:gd name="textAreaTop" fmla="*/ 0 h 279720"/>
              <a:gd name="textAreaBottom" fmla="*/ 280080 h 279720"/>
            </a:gdLst>
            <a:ahLst/>
            <a:cxnLst/>
            <a:rect l="textAreaLeft" t="textAreaTop" r="textAreaRight" b="textAreaBottom"/>
            <a:pathLst>
              <a:path w="4745990" h="280035">
                <a:moveTo>
                  <a:pt x="49364" y="209803"/>
                </a:moveTo>
                <a:lnTo>
                  <a:pt x="0" y="209803"/>
                </a:lnTo>
                <a:lnTo>
                  <a:pt x="0" y="4940"/>
                </a:lnTo>
                <a:lnTo>
                  <a:pt x="49364" y="4940"/>
                </a:lnTo>
                <a:lnTo>
                  <a:pt x="49364" y="85153"/>
                </a:lnTo>
                <a:lnTo>
                  <a:pt x="230378" y="85153"/>
                </a:lnTo>
                <a:lnTo>
                  <a:pt x="230378" y="128765"/>
                </a:lnTo>
                <a:lnTo>
                  <a:pt x="49364" y="128765"/>
                </a:lnTo>
                <a:lnTo>
                  <a:pt x="49364" y="209803"/>
                </a:lnTo>
                <a:close/>
              </a:path>
              <a:path w="4745990" h="280035">
                <a:moveTo>
                  <a:pt x="230378" y="85153"/>
                </a:moveTo>
                <a:lnTo>
                  <a:pt x="181013" y="85153"/>
                </a:lnTo>
                <a:lnTo>
                  <a:pt x="181013" y="4940"/>
                </a:lnTo>
                <a:lnTo>
                  <a:pt x="230378" y="4940"/>
                </a:lnTo>
                <a:lnTo>
                  <a:pt x="230378" y="85153"/>
                </a:lnTo>
                <a:close/>
              </a:path>
              <a:path w="4745990" h="280035">
                <a:moveTo>
                  <a:pt x="230378" y="209803"/>
                </a:moveTo>
                <a:lnTo>
                  <a:pt x="181013" y="209803"/>
                </a:lnTo>
                <a:lnTo>
                  <a:pt x="181013" y="128765"/>
                </a:lnTo>
                <a:lnTo>
                  <a:pt x="230378" y="128765"/>
                </a:lnTo>
                <a:lnTo>
                  <a:pt x="230378" y="209803"/>
                </a:lnTo>
                <a:close/>
              </a:path>
              <a:path w="4745990" h="280035">
                <a:moveTo>
                  <a:pt x="332397" y="80632"/>
                </a:moveTo>
                <a:lnTo>
                  <a:pt x="283032" y="80632"/>
                </a:lnTo>
                <a:lnTo>
                  <a:pt x="283032" y="79400"/>
                </a:lnTo>
                <a:lnTo>
                  <a:pt x="291110" y="46859"/>
                </a:lnTo>
                <a:lnTo>
                  <a:pt x="314036" y="21802"/>
                </a:lnTo>
                <a:lnTo>
                  <a:pt x="349844" y="5694"/>
                </a:lnTo>
                <a:lnTo>
                  <a:pt x="396570" y="0"/>
                </a:lnTo>
                <a:lnTo>
                  <a:pt x="443966" y="6087"/>
                </a:lnTo>
                <a:lnTo>
                  <a:pt x="479255" y="23707"/>
                </a:lnTo>
                <a:lnTo>
                  <a:pt x="497343" y="46859"/>
                </a:lnTo>
                <a:lnTo>
                  <a:pt x="396648" y="46859"/>
                </a:lnTo>
                <a:lnTo>
                  <a:pt x="370281" y="49067"/>
                </a:lnTo>
                <a:lnTo>
                  <a:pt x="369596" y="49067"/>
                </a:lnTo>
                <a:lnTo>
                  <a:pt x="349315" y="55591"/>
                </a:lnTo>
                <a:lnTo>
                  <a:pt x="336747" y="65819"/>
                </a:lnTo>
                <a:lnTo>
                  <a:pt x="332397" y="79400"/>
                </a:lnTo>
                <a:lnTo>
                  <a:pt x="332397" y="80632"/>
                </a:lnTo>
                <a:close/>
              </a:path>
              <a:path w="4745990" h="280035">
                <a:moveTo>
                  <a:pt x="375996" y="214744"/>
                </a:moveTo>
                <a:lnTo>
                  <a:pt x="336110" y="210591"/>
                </a:lnTo>
                <a:lnTo>
                  <a:pt x="306522" y="198491"/>
                </a:lnTo>
                <a:lnTo>
                  <a:pt x="288119" y="178986"/>
                </a:lnTo>
                <a:lnTo>
                  <a:pt x="281787" y="152615"/>
                </a:lnTo>
                <a:lnTo>
                  <a:pt x="286500" y="130173"/>
                </a:lnTo>
                <a:lnTo>
                  <a:pt x="300355" y="112512"/>
                </a:lnTo>
                <a:lnTo>
                  <a:pt x="322924" y="100095"/>
                </a:lnTo>
                <a:lnTo>
                  <a:pt x="353783" y="93383"/>
                </a:lnTo>
                <a:lnTo>
                  <a:pt x="459092" y="81864"/>
                </a:lnTo>
                <a:lnTo>
                  <a:pt x="453308" y="66510"/>
                </a:lnTo>
                <a:lnTo>
                  <a:pt x="440890" y="55591"/>
                </a:lnTo>
                <a:lnTo>
                  <a:pt x="421837" y="49067"/>
                </a:lnTo>
                <a:lnTo>
                  <a:pt x="395656" y="46859"/>
                </a:lnTo>
                <a:lnTo>
                  <a:pt x="497343" y="46859"/>
                </a:lnTo>
                <a:lnTo>
                  <a:pt x="501277" y="51895"/>
                </a:lnTo>
                <a:lnTo>
                  <a:pt x="508876" y="89687"/>
                </a:lnTo>
                <a:lnTo>
                  <a:pt x="508876" y="122186"/>
                </a:lnTo>
                <a:lnTo>
                  <a:pt x="459511" y="122186"/>
                </a:lnTo>
                <a:lnTo>
                  <a:pt x="364477" y="132461"/>
                </a:lnTo>
                <a:lnTo>
                  <a:pt x="349728" y="135094"/>
                </a:lnTo>
                <a:lnTo>
                  <a:pt x="339332" y="139304"/>
                </a:lnTo>
                <a:lnTo>
                  <a:pt x="333178" y="145132"/>
                </a:lnTo>
                <a:lnTo>
                  <a:pt x="331152" y="152615"/>
                </a:lnTo>
                <a:lnTo>
                  <a:pt x="333918" y="160716"/>
                </a:lnTo>
                <a:lnTo>
                  <a:pt x="342161" y="166503"/>
                </a:lnTo>
                <a:lnTo>
                  <a:pt x="355803" y="169975"/>
                </a:lnTo>
                <a:lnTo>
                  <a:pt x="374764" y="171132"/>
                </a:lnTo>
                <a:lnTo>
                  <a:pt x="549186" y="171132"/>
                </a:lnTo>
                <a:lnTo>
                  <a:pt x="549186" y="183070"/>
                </a:lnTo>
                <a:lnTo>
                  <a:pt x="465264" y="183070"/>
                </a:lnTo>
                <a:lnTo>
                  <a:pt x="447848" y="197213"/>
                </a:lnTo>
                <a:lnTo>
                  <a:pt x="427421" y="207079"/>
                </a:lnTo>
                <a:lnTo>
                  <a:pt x="403599" y="212859"/>
                </a:lnTo>
                <a:lnTo>
                  <a:pt x="375996" y="214744"/>
                </a:lnTo>
                <a:close/>
              </a:path>
              <a:path w="4745990" h="280035">
                <a:moveTo>
                  <a:pt x="549186" y="171132"/>
                </a:moveTo>
                <a:lnTo>
                  <a:pt x="374764" y="171132"/>
                </a:lnTo>
                <a:lnTo>
                  <a:pt x="403915" y="168716"/>
                </a:lnTo>
                <a:lnTo>
                  <a:pt x="428091" y="161674"/>
                </a:lnTo>
                <a:lnTo>
                  <a:pt x="446791" y="150312"/>
                </a:lnTo>
                <a:lnTo>
                  <a:pt x="459511" y="134937"/>
                </a:lnTo>
                <a:lnTo>
                  <a:pt x="459511" y="122186"/>
                </a:lnTo>
                <a:lnTo>
                  <a:pt x="508876" y="122186"/>
                </a:lnTo>
                <a:lnTo>
                  <a:pt x="508876" y="146456"/>
                </a:lnTo>
                <a:lnTo>
                  <a:pt x="510321" y="154919"/>
                </a:lnTo>
                <a:lnTo>
                  <a:pt x="514581" y="161105"/>
                </a:lnTo>
                <a:lnTo>
                  <a:pt x="521542" y="164901"/>
                </a:lnTo>
                <a:lnTo>
                  <a:pt x="531088" y="166192"/>
                </a:lnTo>
                <a:lnTo>
                  <a:pt x="549186" y="166192"/>
                </a:lnTo>
                <a:lnTo>
                  <a:pt x="549186" y="171132"/>
                </a:lnTo>
                <a:close/>
              </a:path>
              <a:path w="4745990" h="280035">
                <a:moveTo>
                  <a:pt x="549186" y="209803"/>
                </a:moveTo>
                <a:lnTo>
                  <a:pt x="519163" y="209803"/>
                </a:lnTo>
                <a:lnTo>
                  <a:pt x="500851" y="208055"/>
                </a:lnTo>
                <a:lnTo>
                  <a:pt x="485584" y="202914"/>
                </a:lnTo>
                <a:lnTo>
                  <a:pt x="473632" y="194534"/>
                </a:lnTo>
                <a:lnTo>
                  <a:pt x="465264" y="183070"/>
                </a:lnTo>
                <a:lnTo>
                  <a:pt x="549186" y="183070"/>
                </a:lnTo>
                <a:lnTo>
                  <a:pt x="549186" y="209803"/>
                </a:lnTo>
                <a:close/>
              </a:path>
              <a:path w="4745990" h="280035">
                <a:moveTo>
                  <a:pt x="796417" y="209803"/>
                </a:moveTo>
                <a:lnTo>
                  <a:pt x="748703" y="209803"/>
                </a:lnTo>
                <a:lnTo>
                  <a:pt x="748703" y="4940"/>
                </a:lnTo>
                <a:lnTo>
                  <a:pt x="819048" y="4940"/>
                </a:lnTo>
                <a:lnTo>
                  <a:pt x="848202" y="56769"/>
                </a:lnTo>
                <a:lnTo>
                  <a:pt x="796417" y="56769"/>
                </a:lnTo>
                <a:lnTo>
                  <a:pt x="796417" y="209803"/>
                </a:lnTo>
                <a:close/>
              </a:path>
              <a:path w="4745990" h="280035">
                <a:moveTo>
                  <a:pt x="955955" y="156324"/>
                </a:moveTo>
                <a:lnTo>
                  <a:pt x="904201" y="156324"/>
                </a:lnTo>
                <a:lnTo>
                  <a:pt x="988949" y="4940"/>
                </a:lnTo>
                <a:lnTo>
                  <a:pt x="1059294" y="4940"/>
                </a:lnTo>
                <a:lnTo>
                  <a:pt x="1059294" y="56769"/>
                </a:lnTo>
                <a:lnTo>
                  <a:pt x="1011567" y="56769"/>
                </a:lnTo>
                <a:lnTo>
                  <a:pt x="1000874" y="76111"/>
                </a:lnTo>
                <a:lnTo>
                  <a:pt x="955955" y="156324"/>
                </a:lnTo>
                <a:close/>
              </a:path>
              <a:path w="4745990" h="280035">
                <a:moveTo>
                  <a:pt x="926007" y="209803"/>
                </a:moveTo>
                <a:lnTo>
                  <a:pt x="881989" y="209803"/>
                </a:lnTo>
                <a:lnTo>
                  <a:pt x="807123" y="76111"/>
                </a:lnTo>
                <a:lnTo>
                  <a:pt x="796417" y="56769"/>
                </a:lnTo>
                <a:lnTo>
                  <a:pt x="848202" y="56769"/>
                </a:lnTo>
                <a:lnTo>
                  <a:pt x="904201" y="156324"/>
                </a:lnTo>
                <a:lnTo>
                  <a:pt x="955955" y="156324"/>
                </a:lnTo>
                <a:lnTo>
                  <a:pt x="926007" y="209803"/>
                </a:lnTo>
                <a:close/>
              </a:path>
              <a:path w="4745990" h="280035">
                <a:moveTo>
                  <a:pt x="1059294" y="209803"/>
                </a:moveTo>
                <a:lnTo>
                  <a:pt x="1011567" y="209803"/>
                </a:lnTo>
                <a:lnTo>
                  <a:pt x="1011567" y="56769"/>
                </a:lnTo>
                <a:lnTo>
                  <a:pt x="1059294" y="56769"/>
                </a:lnTo>
                <a:lnTo>
                  <a:pt x="1059294" y="209803"/>
                </a:lnTo>
                <a:close/>
              </a:path>
              <a:path w="4745990" h="280035">
                <a:moveTo>
                  <a:pt x="1231252" y="214744"/>
                </a:moveTo>
                <a:lnTo>
                  <a:pt x="1180465" y="207583"/>
                </a:lnTo>
                <a:lnTo>
                  <a:pt x="1142136" y="187077"/>
                </a:lnTo>
                <a:lnTo>
                  <a:pt x="1117923" y="154693"/>
                </a:lnTo>
                <a:lnTo>
                  <a:pt x="1109484" y="111899"/>
                </a:lnTo>
                <a:lnTo>
                  <a:pt x="1109484" y="103670"/>
                </a:lnTo>
                <a:lnTo>
                  <a:pt x="1117981" y="60570"/>
                </a:lnTo>
                <a:lnTo>
                  <a:pt x="1142288" y="27922"/>
                </a:lnTo>
                <a:lnTo>
                  <a:pt x="1180636" y="7231"/>
                </a:lnTo>
                <a:lnTo>
                  <a:pt x="1231252" y="0"/>
                </a:lnTo>
                <a:lnTo>
                  <a:pt x="1281240" y="6973"/>
                </a:lnTo>
                <a:lnTo>
                  <a:pt x="1318617" y="27097"/>
                </a:lnTo>
                <a:lnTo>
                  <a:pt x="1331867" y="45250"/>
                </a:lnTo>
                <a:lnTo>
                  <a:pt x="1230833" y="45250"/>
                </a:lnTo>
                <a:lnTo>
                  <a:pt x="1205941" y="47744"/>
                </a:lnTo>
                <a:lnTo>
                  <a:pt x="1185943" y="55021"/>
                </a:lnTo>
                <a:lnTo>
                  <a:pt x="1171420" y="66772"/>
                </a:lnTo>
                <a:lnTo>
                  <a:pt x="1162951" y="82689"/>
                </a:lnTo>
                <a:lnTo>
                  <a:pt x="1346480" y="82689"/>
                </a:lnTo>
                <a:lnTo>
                  <a:pt x="1350137" y="102019"/>
                </a:lnTo>
                <a:lnTo>
                  <a:pt x="1350137" y="123825"/>
                </a:lnTo>
                <a:lnTo>
                  <a:pt x="1161313" y="123825"/>
                </a:lnTo>
                <a:lnTo>
                  <a:pt x="1168072" y="143106"/>
                </a:lnTo>
                <a:lnTo>
                  <a:pt x="1182395" y="157456"/>
                </a:lnTo>
                <a:lnTo>
                  <a:pt x="1203661" y="166407"/>
                </a:lnTo>
                <a:lnTo>
                  <a:pt x="1231252" y="169494"/>
                </a:lnTo>
                <a:lnTo>
                  <a:pt x="1339716" y="169494"/>
                </a:lnTo>
                <a:lnTo>
                  <a:pt x="1339138" y="171179"/>
                </a:lnTo>
                <a:lnTo>
                  <a:pt x="1314911" y="194943"/>
                </a:lnTo>
                <a:lnTo>
                  <a:pt x="1278576" y="209684"/>
                </a:lnTo>
                <a:lnTo>
                  <a:pt x="1231252" y="214744"/>
                </a:lnTo>
                <a:close/>
              </a:path>
              <a:path w="4745990" h="280035">
                <a:moveTo>
                  <a:pt x="1346480" y="82689"/>
                </a:moveTo>
                <a:lnTo>
                  <a:pt x="1296657" y="82689"/>
                </a:lnTo>
                <a:lnTo>
                  <a:pt x="1288572" y="66949"/>
                </a:lnTo>
                <a:lnTo>
                  <a:pt x="1274546" y="55178"/>
                </a:lnTo>
                <a:lnTo>
                  <a:pt x="1254964" y="47744"/>
                </a:lnTo>
                <a:lnTo>
                  <a:pt x="1254559" y="47744"/>
                </a:lnTo>
                <a:lnTo>
                  <a:pt x="1230833" y="45250"/>
                </a:lnTo>
                <a:lnTo>
                  <a:pt x="1331867" y="45250"/>
                </a:lnTo>
                <a:lnTo>
                  <a:pt x="1342032" y="59177"/>
                </a:lnTo>
                <a:lnTo>
                  <a:pt x="1346480" y="82689"/>
                </a:lnTo>
                <a:close/>
              </a:path>
              <a:path w="4745990" h="280035">
                <a:moveTo>
                  <a:pt x="1339716" y="169494"/>
                </a:moveTo>
                <a:lnTo>
                  <a:pt x="1231252" y="169494"/>
                </a:lnTo>
                <a:lnTo>
                  <a:pt x="1257155" y="167339"/>
                </a:lnTo>
                <a:lnTo>
                  <a:pt x="1277426" y="161212"/>
                </a:lnTo>
                <a:lnTo>
                  <a:pt x="1291063" y="151615"/>
                </a:lnTo>
                <a:lnTo>
                  <a:pt x="1297063" y="139052"/>
                </a:lnTo>
                <a:lnTo>
                  <a:pt x="1350137" y="139052"/>
                </a:lnTo>
                <a:lnTo>
                  <a:pt x="1339716" y="169494"/>
                </a:lnTo>
                <a:close/>
              </a:path>
              <a:path w="4745990" h="280035">
                <a:moveTo>
                  <a:pt x="1417599" y="209803"/>
                </a:moveTo>
                <a:lnTo>
                  <a:pt x="1362481" y="209803"/>
                </a:lnTo>
                <a:lnTo>
                  <a:pt x="1362481" y="202806"/>
                </a:lnTo>
                <a:lnTo>
                  <a:pt x="1447228" y="105308"/>
                </a:lnTo>
                <a:lnTo>
                  <a:pt x="1367409" y="11925"/>
                </a:lnTo>
                <a:lnTo>
                  <a:pt x="1367409" y="4940"/>
                </a:lnTo>
                <a:lnTo>
                  <a:pt x="1422946" y="4940"/>
                </a:lnTo>
                <a:lnTo>
                  <a:pt x="1491246" y="84747"/>
                </a:lnTo>
                <a:lnTo>
                  <a:pt x="1692375" y="84747"/>
                </a:lnTo>
                <a:lnTo>
                  <a:pt x="1674710" y="105308"/>
                </a:lnTo>
                <a:lnTo>
                  <a:pt x="1694834" y="128346"/>
                </a:lnTo>
                <a:lnTo>
                  <a:pt x="1489189" y="128346"/>
                </a:lnTo>
                <a:lnTo>
                  <a:pt x="1417599" y="209803"/>
                </a:lnTo>
                <a:close/>
              </a:path>
              <a:path w="4745990" h="280035">
                <a:moveTo>
                  <a:pt x="1585861" y="84747"/>
                </a:moveTo>
                <a:lnTo>
                  <a:pt x="1536496" y="84747"/>
                </a:lnTo>
                <a:lnTo>
                  <a:pt x="1536496" y="4940"/>
                </a:lnTo>
                <a:lnTo>
                  <a:pt x="1585861" y="4940"/>
                </a:lnTo>
                <a:lnTo>
                  <a:pt x="1585861" y="84747"/>
                </a:lnTo>
                <a:close/>
              </a:path>
              <a:path w="4745990" h="280035">
                <a:moveTo>
                  <a:pt x="1692375" y="84747"/>
                </a:moveTo>
                <a:lnTo>
                  <a:pt x="1630692" y="84747"/>
                </a:lnTo>
                <a:lnTo>
                  <a:pt x="1699399" y="4940"/>
                </a:lnTo>
                <a:lnTo>
                  <a:pt x="1754936" y="4940"/>
                </a:lnTo>
                <a:lnTo>
                  <a:pt x="1754936" y="11925"/>
                </a:lnTo>
                <a:lnTo>
                  <a:pt x="1692375" y="84747"/>
                </a:lnTo>
                <a:close/>
              </a:path>
              <a:path w="4745990" h="280035">
                <a:moveTo>
                  <a:pt x="1585861" y="209803"/>
                </a:moveTo>
                <a:lnTo>
                  <a:pt x="1536496" y="209803"/>
                </a:lnTo>
                <a:lnTo>
                  <a:pt x="1536496" y="128346"/>
                </a:lnTo>
                <a:lnTo>
                  <a:pt x="1585861" y="128346"/>
                </a:lnTo>
                <a:lnTo>
                  <a:pt x="1585861" y="209803"/>
                </a:lnTo>
                <a:close/>
              </a:path>
              <a:path w="4745990" h="280035">
                <a:moveTo>
                  <a:pt x="1759877" y="209803"/>
                </a:moveTo>
                <a:lnTo>
                  <a:pt x="1704746" y="209803"/>
                </a:lnTo>
                <a:lnTo>
                  <a:pt x="1632750" y="128346"/>
                </a:lnTo>
                <a:lnTo>
                  <a:pt x="1694834" y="128346"/>
                </a:lnTo>
                <a:lnTo>
                  <a:pt x="1759877" y="202806"/>
                </a:lnTo>
                <a:lnTo>
                  <a:pt x="1759877" y="209803"/>
                </a:lnTo>
                <a:close/>
              </a:path>
              <a:path w="4745990" h="280035">
                <a:moveTo>
                  <a:pt x="1859013" y="166192"/>
                </a:moveTo>
                <a:lnTo>
                  <a:pt x="1810461" y="166192"/>
                </a:lnTo>
                <a:lnTo>
                  <a:pt x="1818632" y="150622"/>
                </a:lnTo>
                <a:lnTo>
                  <a:pt x="1824604" y="133235"/>
                </a:lnTo>
                <a:lnTo>
                  <a:pt x="1828340" y="113610"/>
                </a:lnTo>
                <a:lnTo>
                  <a:pt x="1829776" y="91732"/>
                </a:lnTo>
                <a:lnTo>
                  <a:pt x="1829803" y="91325"/>
                </a:lnTo>
                <a:lnTo>
                  <a:pt x="1831035" y="4940"/>
                </a:lnTo>
                <a:lnTo>
                  <a:pt x="2038375" y="4940"/>
                </a:lnTo>
                <a:lnTo>
                  <a:pt x="2038375" y="48539"/>
                </a:lnTo>
                <a:lnTo>
                  <a:pt x="1876285" y="48539"/>
                </a:lnTo>
                <a:lnTo>
                  <a:pt x="1875467" y="91325"/>
                </a:lnTo>
                <a:lnTo>
                  <a:pt x="1875459" y="91732"/>
                </a:lnTo>
                <a:lnTo>
                  <a:pt x="1874097" y="113610"/>
                </a:lnTo>
                <a:lnTo>
                  <a:pt x="1874050" y="114358"/>
                </a:lnTo>
                <a:lnTo>
                  <a:pt x="1871047" y="133235"/>
                </a:lnTo>
                <a:lnTo>
                  <a:pt x="1870941" y="133900"/>
                </a:lnTo>
                <a:lnTo>
                  <a:pt x="1866082" y="150622"/>
                </a:lnTo>
                <a:lnTo>
                  <a:pt x="1865980" y="150973"/>
                </a:lnTo>
                <a:lnTo>
                  <a:pt x="1859013" y="166192"/>
                </a:lnTo>
                <a:close/>
              </a:path>
              <a:path w="4745990" h="280035">
                <a:moveTo>
                  <a:pt x="2038375" y="166192"/>
                </a:moveTo>
                <a:lnTo>
                  <a:pt x="1989010" y="166192"/>
                </a:lnTo>
                <a:lnTo>
                  <a:pt x="1989010" y="48539"/>
                </a:lnTo>
                <a:lnTo>
                  <a:pt x="2038375" y="48539"/>
                </a:lnTo>
                <a:lnTo>
                  <a:pt x="2038375" y="166192"/>
                </a:lnTo>
                <a:close/>
              </a:path>
              <a:path w="4745990" h="280035">
                <a:moveTo>
                  <a:pt x="1827745" y="262458"/>
                </a:moveTo>
                <a:lnTo>
                  <a:pt x="1778381" y="262458"/>
                </a:lnTo>
                <a:lnTo>
                  <a:pt x="1778381" y="166192"/>
                </a:lnTo>
                <a:lnTo>
                  <a:pt x="2078278" y="166192"/>
                </a:lnTo>
                <a:lnTo>
                  <a:pt x="2078278" y="209803"/>
                </a:lnTo>
                <a:lnTo>
                  <a:pt x="1827745" y="209803"/>
                </a:lnTo>
                <a:lnTo>
                  <a:pt x="1827745" y="262458"/>
                </a:lnTo>
                <a:close/>
              </a:path>
              <a:path w="4745990" h="280035">
                <a:moveTo>
                  <a:pt x="2078278" y="262458"/>
                </a:moveTo>
                <a:lnTo>
                  <a:pt x="2028913" y="262458"/>
                </a:lnTo>
                <a:lnTo>
                  <a:pt x="2028913" y="209803"/>
                </a:lnTo>
                <a:lnTo>
                  <a:pt x="2078278" y="209803"/>
                </a:lnTo>
                <a:lnTo>
                  <a:pt x="2078278" y="262458"/>
                </a:lnTo>
                <a:close/>
              </a:path>
              <a:path w="4745990" h="280035">
                <a:moveTo>
                  <a:pt x="2153551" y="279742"/>
                </a:moveTo>
                <a:lnTo>
                  <a:pt x="2107069" y="279742"/>
                </a:lnTo>
                <a:lnTo>
                  <a:pt x="2107069" y="236131"/>
                </a:lnTo>
                <a:lnTo>
                  <a:pt x="2153145" y="236131"/>
                </a:lnTo>
                <a:lnTo>
                  <a:pt x="2166337" y="235141"/>
                </a:lnTo>
                <a:lnTo>
                  <a:pt x="2175979" y="231608"/>
                </a:lnTo>
                <a:lnTo>
                  <a:pt x="2183459" y="224681"/>
                </a:lnTo>
                <a:lnTo>
                  <a:pt x="2190165" y="213512"/>
                </a:lnTo>
                <a:lnTo>
                  <a:pt x="2086089" y="11925"/>
                </a:lnTo>
                <a:lnTo>
                  <a:pt x="2086089" y="4940"/>
                </a:lnTo>
                <a:lnTo>
                  <a:pt x="2138743" y="4940"/>
                </a:lnTo>
                <a:lnTo>
                  <a:pt x="2218143" y="163728"/>
                </a:lnTo>
                <a:lnTo>
                  <a:pt x="2271734" y="163728"/>
                </a:lnTo>
                <a:lnTo>
                  <a:pt x="2237892" y="229552"/>
                </a:lnTo>
                <a:lnTo>
                  <a:pt x="2222862" y="252493"/>
                </a:lnTo>
                <a:lnTo>
                  <a:pt x="2204670" y="268068"/>
                </a:lnTo>
                <a:lnTo>
                  <a:pt x="2182005" y="276933"/>
                </a:lnTo>
                <a:lnTo>
                  <a:pt x="2153551" y="279742"/>
                </a:lnTo>
                <a:close/>
              </a:path>
              <a:path w="4745990" h="280035">
                <a:moveTo>
                  <a:pt x="2271734" y="163728"/>
                </a:moveTo>
                <a:lnTo>
                  <a:pt x="2218143" y="163728"/>
                </a:lnTo>
                <a:lnTo>
                  <a:pt x="2297125" y="4940"/>
                </a:lnTo>
                <a:lnTo>
                  <a:pt x="2349779" y="4940"/>
                </a:lnTo>
                <a:lnTo>
                  <a:pt x="2349779" y="11925"/>
                </a:lnTo>
                <a:lnTo>
                  <a:pt x="2271734" y="163728"/>
                </a:lnTo>
                <a:close/>
              </a:path>
              <a:path w="4745990" h="280035">
                <a:moveTo>
                  <a:pt x="2443162" y="209803"/>
                </a:moveTo>
                <a:lnTo>
                  <a:pt x="2393797" y="209803"/>
                </a:lnTo>
                <a:lnTo>
                  <a:pt x="2393797" y="4940"/>
                </a:lnTo>
                <a:lnTo>
                  <a:pt x="2443162" y="4940"/>
                </a:lnTo>
                <a:lnTo>
                  <a:pt x="2443162" y="85153"/>
                </a:lnTo>
                <a:lnTo>
                  <a:pt x="2624175" y="85153"/>
                </a:lnTo>
                <a:lnTo>
                  <a:pt x="2624175" y="128765"/>
                </a:lnTo>
                <a:lnTo>
                  <a:pt x="2443162" y="128765"/>
                </a:lnTo>
                <a:lnTo>
                  <a:pt x="2443162" y="209803"/>
                </a:lnTo>
                <a:close/>
              </a:path>
              <a:path w="4745990" h="280035">
                <a:moveTo>
                  <a:pt x="2624175" y="85153"/>
                </a:moveTo>
                <a:lnTo>
                  <a:pt x="2574810" y="85153"/>
                </a:lnTo>
                <a:lnTo>
                  <a:pt x="2574810" y="4940"/>
                </a:lnTo>
                <a:lnTo>
                  <a:pt x="2624175" y="4940"/>
                </a:lnTo>
                <a:lnTo>
                  <a:pt x="2624175" y="85153"/>
                </a:lnTo>
                <a:close/>
              </a:path>
              <a:path w="4745990" h="280035">
                <a:moveTo>
                  <a:pt x="2624175" y="209803"/>
                </a:moveTo>
                <a:lnTo>
                  <a:pt x="2574810" y="209803"/>
                </a:lnTo>
                <a:lnTo>
                  <a:pt x="2574810" y="128765"/>
                </a:lnTo>
                <a:lnTo>
                  <a:pt x="2624175" y="128765"/>
                </a:lnTo>
                <a:lnTo>
                  <a:pt x="2624175" y="209803"/>
                </a:lnTo>
                <a:close/>
              </a:path>
              <a:path w="4745990" h="280035">
                <a:moveTo>
                  <a:pt x="2726194" y="80632"/>
                </a:moveTo>
                <a:lnTo>
                  <a:pt x="2676829" y="80632"/>
                </a:lnTo>
                <a:lnTo>
                  <a:pt x="2676829" y="79400"/>
                </a:lnTo>
                <a:lnTo>
                  <a:pt x="2684908" y="46859"/>
                </a:lnTo>
                <a:lnTo>
                  <a:pt x="2707833" y="21802"/>
                </a:lnTo>
                <a:lnTo>
                  <a:pt x="2743641" y="5694"/>
                </a:lnTo>
                <a:lnTo>
                  <a:pt x="2790367" y="0"/>
                </a:lnTo>
                <a:lnTo>
                  <a:pt x="2837764" y="6087"/>
                </a:lnTo>
                <a:lnTo>
                  <a:pt x="2873052" y="23707"/>
                </a:lnTo>
                <a:lnTo>
                  <a:pt x="2891140" y="46859"/>
                </a:lnTo>
                <a:lnTo>
                  <a:pt x="2790459" y="46859"/>
                </a:lnTo>
                <a:lnTo>
                  <a:pt x="2764085" y="49067"/>
                </a:lnTo>
                <a:lnTo>
                  <a:pt x="2763399" y="49067"/>
                </a:lnTo>
                <a:lnTo>
                  <a:pt x="2743114" y="55591"/>
                </a:lnTo>
                <a:lnTo>
                  <a:pt x="2730545" y="65819"/>
                </a:lnTo>
                <a:lnTo>
                  <a:pt x="2726194" y="79400"/>
                </a:lnTo>
                <a:lnTo>
                  <a:pt x="2726194" y="80632"/>
                </a:lnTo>
                <a:close/>
              </a:path>
              <a:path w="4745990" h="280035">
                <a:moveTo>
                  <a:pt x="2769793" y="214744"/>
                </a:moveTo>
                <a:lnTo>
                  <a:pt x="2729908" y="210591"/>
                </a:lnTo>
                <a:lnTo>
                  <a:pt x="2700320" y="198491"/>
                </a:lnTo>
                <a:lnTo>
                  <a:pt x="2681916" y="178986"/>
                </a:lnTo>
                <a:lnTo>
                  <a:pt x="2675585" y="152615"/>
                </a:lnTo>
                <a:lnTo>
                  <a:pt x="2680298" y="130173"/>
                </a:lnTo>
                <a:lnTo>
                  <a:pt x="2694152" y="112512"/>
                </a:lnTo>
                <a:lnTo>
                  <a:pt x="2716722" y="100095"/>
                </a:lnTo>
                <a:lnTo>
                  <a:pt x="2747581" y="93383"/>
                </a:lnTo>
                <a:lnTo>
                  <a:pt x="2852889" y="81864"/>
                </a:lnTo>
                <a:lnTo>
                  <a:pt x="2847106" y="66510"/>
                </a:lnTo>
                <a:lnTo>
                  <a:pt x="2834689" y="55591"/>
                </a:lnTo>
                <a:lnTo>
                  <a:pt x="2815640" y="49067"/>
                </a:lnTo>
                <a:lnTo>
                  <a:pt x="2789467" y="46859"/>
                </a:lnTo>
                <a:lnTo>
                  <a:pt x="2891140" y="46859"/>
                </a:lnTo>
                <a:lnTo>
                  <a:pt x="2895075" y="51895"/>
                </a:lnTo>
                <a:lnTo>
                  <a:pt x="2902673" y="89687"/>
                </a:lnTo>
                <a:lnTo>
                  <a:pt x="2902673" y="122186"/>
                </a:lnTo>
                <a:lnTo>
                  <a:pt x="2853309" y="122186"/>
                </a:lnTo>
                <a:lnTo>
                  <a:pt x="2758274" y="132461"/>
                </a:lnTo>
                <a:lnTo>
                  <a:pt x="2743527" y="135094"/>
                </a:lnTo>
                <a:lnTo>
                  <a:pt x="2733136" y="139304"/>
                </a:lnTo>
                <a:lnTo>
                  <a:pt x="2726987" y="145132"/>
                </a:lnTo>
                <a:lnTo>
                  <a:pt x="2724962" y="152615"/>
                </a:lnTo>
                <a:lnTo>
                  <a:pt x="2727726" y="160716"/>
                </a:lnTo>
                <a:lnTo>
                  <a:pt x="2735965" y="166503"/>
                </a:lnTo>
                <a:lnTo>
                  <a:pt x="2749603" y="169975"/>
                </a:lnTo>
                <a:lnTo>
                  <a:pt x="2768561" y="171132"/>
                </a:lnTo>
                <a:lnTo>
                  <a:pt x="2942983" y="171132"/>
                </a:lnTo>
                <a:lnTo>
                  <a:pt x="2942983" y="183070"/>
                </a:lnTo>
                <a:lnTo>
                  <a:pt x="2859062" y="183070"/>
                </a:lnTo>
                <a:lnTo>
                  <a:pt x="2841645" y="197213"/>
                </a:lnTo>
                <a:lnTo>
                  <a:pt x="2821219" y="207079"/>
                </a:lnTo>
                <a:lnTo>
                  <a:pt x="2797397" y="212859"/>
                </a:lnTo>
                <a:lnTo>
                  <a:pt x="2769793" y="214744"/>
                </a:lnTo>
                <a:close/>
              </a:path>
              <a:path w="4745990" h="280035">
                <a:moveTo>
                  <a:pt x="2942983" y="171132"/>
                </a:moveTo>
                <a:lnTo>
                  <a:pt x="2768561" y="171132"/>
                </a:lnTo>
                <a:lnTo>
                  <a:pt x="2797712" y="168716"/>
                </a:lnTo>
                <a:lnTo>
                  <a:pt x="2821889" y="161674"/>
                </a:lnTo>
                <a:lnTo>
                  <a:pt x="2840588" y="150312"/>
                </a:lnTo>
                <a:lnTo>
                  <a:pt x="2853309" y="134937"/>
                </a:lnTo>
                <a:lnTo>
                  <a:pt x="2853309" y="122186"/>
                </a:lnTo>
                <a:lnTo>
                  <a:pt x="2902673" y="122186"/>
                </a:lnTo>
                <a:lnTo>
                  <a:pt x="2902673" y="146456"/>
                </a:lnTo>
                <a:lnTo>
                  <a:pt x="2904119" y="154919"/>
                </a:lnTo>
                <a:lnTo>
                  <a:pt x="2908379" y="161105"/>
                </a:lnTo>
                <a:lnTo>
                  <a:pt x="2915339" y="164901"/>
                </a:lnTo>
                <a:lnTo>
                  <a:pt x="2924886" y="166192"/>
                </a:lnTo>
                <a:lnTo>
                  <a:pt x="2942983" y="166192"/>
                </a:lnTo>
                <a:lnTo>
                  <a:pt x="2942983" y="171132"/>
                </a:lnTo>
                <a:close/>
              </a:path>
              <a:path w="4745990" h="280035">
                <a:moveTo>
                  <a:pt x="2942983" y="209803"/>
                </a:moveTo>
                <a:lnTo>
                  <a:pt x="2912960" y="209803"/>
                </a:lnTo>
                <a:lnTo>
                  <a:pt x="2894648" y="208055"/>
                </a:lnTo>
                <a:lnTo>
                  <a:pt x="2879382" y="202914"/>
                </a:lnTo>
                <a:lnTo>
                  <a:pt x="2867430" y="194534"/>
                </a:lnTo>
                <a:lnTo>
                  <a:pt x="2859062" y="183070"/>
                </a:lnTo>
                <a:lnTo>
                  <a:pt x="2942983" y="183070"/>
                </a:lnTo>
                <a:lnTo>
                  <a:pt x="2942983" y="209803"/>
                </a:lnTo>
                <a:close/>
              </a:path>
              <a:path w="4745990" h="280035">
                <a:moveTo>
                  <a:pt x="3178385" y="23863"/>
                </a:moveTo>
                <a:lnTo>
                  <a:pt x="3025254" y="23863"/>
                </a:lnTo>
                <a:lnTo>
                  <a:pt x="3040729" y="13710"/>
                </a:lnTo>
                <a:lnTo>
                  <a:pt x="3058013" y="6221"/>
                </a:lnTo>
                <a:lnTo>
                  <a:pt x="3076917" y="1587"/>
                </a:lnTo>
                <a:lnTo>
                  <a:pt x="3097250" y="0"/>
                </a:lnTo>
                <a:lnTo>
                  <a:pt x="3147990" y="7360"/>
                </a:lnTo>
                <a:lnTo>
                  <a:pt x="3178385" y="23863"/>
                </a:lnTo>
                <a:close/>
              </a:path>
              <a:path w="4745990" h="280035">
                <a:moveTo>
                  <a:pt x="3027311" y="279742"/>
                </a:moveTo>
                <a:lnTo>
                  <a:pt x="2977946" y="279742"/>
                </a:lnTo>
                <a:lnTo>
                  <a:pt x="2977946" y="4940"/>
                </a:lnTo>
                <a:lnTo>
                  <a:pt x="3024022" y="4940"/>
                </a:lnTo>
                <a:lnTo>
                  <a:pt x="3025254" y="23863"/>
                </a:lnTo>
                <a:lnTo>
                  <a:pt x="3178385" y="23863"/>
                </a:lnTo>
                <a:lnTo>
                  <a:pt x="3186622" y="28335"/>
                </a:lnTo>
                <a:lnTo>
                  <a:pt x="3199254" y="45250"/>
                </a:lnTo>
                <a:lnTo>
                  <a:pt x="3096425" y="45250"/>
                </a:lnTo>
                <a:lnTo>
                  <a:pt x="3075040" y="47184"/>
                </a:lnTo>
                <a:lnTo>
                  <a:pt x="3055853" y="52705"/>
                </a:lnTo>
                <a:lnTo>
                  <a:pt x="3039899" y="61266"/>
                </a:lnTo>
                <a:lnTo>
                  <a:pt x="3027311" y="72809"/>
                </a:lnTo>
                <a:lnTo>
                  <a:pt x="3027311" y="141109"/>
                </a:lnTo>
                <a:lnTo>
                  <a:pt x="3039730" y="152831"/>
                </a:lnTo>
                <a:lnTo>
                  <a:pt x="3056005" y="161778"/>
                </a:lnTo>
                <a:lnTo>
                  <a:pt x="3075212" y="167487"/>
                </a:lnTo>
                <a:lnTo>
                  <a:pt x="3096425" y="169494"/>
                </a:lnTo>
                <a:lnTo>
                  <a:pt x="3198942" y="169494"/>
                </a:lnTo>
                <a:lnTo>
                  <a:pt x="3186469" y="186201"/>
                </a:lnTo>
                <a:lnTo>
                  <a:pt x="3174138" y="192938"/>
                </a:lnTo>
                <a:lnTo>
                  <a:pt x="3027311" y="192938"/>
                </a:lnTo>
                <a:lnTo>
                  <a:pt x="3027311" y="279742"/>
                </a:lnTo>
                <a:close/>
              </a:path>
              <a:path w="4745990" h="280035">
                <a:moveTo>
                  <a:pt x="3198942" y="169494"/>
                </a:moveTo>
                <a:lnTo>
                  <a:pt x="3096425" y="169494"/>
                </a:lnTo>
                <a:lnTo>
                  <a:pt x="3126827" y="165436"/>
                </a:lnTo>
                <a:lnTo>
                  <a:pt x="3149595" y="153703"/>
                </a:lnTo>
                <a:lnTo>
                  <a:pt x="3163878" y="134952"/>
                </a:lnTo>
                <a:lnTo>
                  <a:pt x="3168827" y="109842"/>
                </a:lnTo>
                <a:lnTo>
                  <a:pt x="3168827" y="104495"/>
                </a:lnTo>
                <a:lnTo>
                  <a:pt x="3163878" y="79615"/>
                </a:lnTo>
                <a:lnTo>
                  <a:pt x="3149595" y="60985"/>
                </a:lnTo>
                <a:lnTo>
                  <a:pt x="3126827" y="49299"/>
                </a:lnTo>
                <a:lnTo>
                  <a:pt x="3096425" y="45250"/>
                </a:lnTo>
                <a:lnTo>
                  <a:pt x="3199254" y="45250"/>
                </a:lnTo>
                <a:lnTo>
                  <a:pt x="3211216" y="61266"/>
                </a:lnTo>
                <a:lnTo>
                  <a:pt x="3219843" y="104495"/>
                </a:lnTo>
                <a:lnTo>
                  <a:pt x="3219843" y="109842"/>
                </a:lnTo>
                <a:lnTo>
                  <a:pt x="3211219" y="152831"/>
                </a:lnTo>
                <a:lnTo>
                  <a:pt x="3211159" y="153129"/>
                </a:lnTo>
                <a:lnTo>
                  <a:pt x="3198942" y="169494"/>
                </a:lnTo>
                <a:close/>
              </a:path>
              <a:path w="4745990" h="280035">
                <a:moveTo>
                  <a:pt x="3097250" y="214744"/>
                </a:moveTo>
                <a:lnTo>
                  <a:pt x="3077300" y="213303"/>
                </a:lnTo>
                <a:lnTo>
                  <a:pt x="3058890" y="209084"/>
                </a:lnTo>
                <a:lnTo>
                  <a:pt x="3042175" y="202244"/>
                </a:lnTo>
                <a:lnTo>
                  <a:pt x="3027311" y="192938"/>
                </a:lnTo>
                <a:lnTo>
                  <a:pt x="3174138" y="192938"/>
                </a:lnTo>
                <a:lnTo>
                  <a:pt x="3147818" y="207318"/>
                </a:lnTo>
                <a:lnTo>
                  <a:pt x="3097250" y="214744"/>
                </a:lnTo>
                <a:close/>
              </a:path>
              <a:path w="4745990" h="280035">
                <a:moveTo>
                  <a:pt x="3379038" y="214744"/>
                </a:moveTo>
                <a:lnTo>
                  <a:pt x="3327409" y="207570"/>
                </a:lnTo>
                <a:lnTo>
                  <a:pt x="3288431" y="186974"/>
                </a:lnTo>
                <a:lnTo>
                  <a:pt x="3263800" y="154345"/>
                </a:lnTo>
                <a:lnTo>
                  <a:pt x="3255213" y="111074"/>
                </a:lnTo>
                <a:lnTo>
                  <a:pt x="3255213" y="104901"/>
                </a:lnTo>
                <a:lnTo>
                  <a:pt x="3263743" y="61089"/>
                </a:lnTo>
                <a:lnTo>
                  <a:pt x="3288279" y="28076"/>
                </a:lnTo>
                <a:lnTo>
                  <a:pt x="3327238" y="7250"/>
                </a:lnTo>
                <a:lnTo>
                  <a:pt x="3379038" y="0"/>
                </a:lnTo>
                <a:lnTo>
                  <a:pt x="3430302" y="7250"/>
                </a:lnTo>
                <a:lnTo>
                  <a:pt x="3468876" y="28076"/>
                </a:lnTo>
                <a:lnTo>
                  <a:pt x="3481518" y="45250"/>
                </a:lnTo>
                <a:lnTo>
                  <a:pt x="3378631" y="45250"/>
                </a:lnTo>
                <a:lnTo>
                  <a:pt x="3347709" y="49191"/>
                </a:lnTo>
                <a:lnTo>
                  <a:pt x="3324999" y="60731"/>
                </a:lnTo>
                <a:lnTo>
                  <a:pt x="3311005" y="79443"/>
                </a:lnTo>
                <a:lnTo>
                  <a:pt x="3306229" y="104901"/>
                </a:lnTo>
                <a:lnTo>
                  <a:pt x="3306229" y="111074"/>
                </a:lnTo>
                <a:lnTo>
                  <a:pt x="3311119" y="135648"/>
                </a:lnTo>
                <a:lnTo>
                  <a:pt x="3325304" y="154014"/>
                </a:lnTo>
                <a:lnTo>
                  <a:pt x="3348052" y="165514"/>
                </a:lnTo>
                <a:lnTo>
                  <a:pt x="3378631" y="169494"/>
                </a:lnTo>
                <a:lnTo>
                  <a:pt x="3481896" y="169494"/>
                </a:lnTo>
                <a:lnTo>
                  <a:pt x="3468876" y="186974"/>
                </a:lnTo>
                <a:lnTo>
                  <a:pt x="3430302" y="207570"/>
                </a:lnTo>
                <a:lnTo>
                  <a:pt x="3379038" y="214744"/>
                </a:lnTo>
                <a:close/>
              </a:path>
              <a:path w="4745990" h="280035">
                <a:moveTo>
                  <a:pt x="3481896" y="169494"/>
                </a:moveTo>
                <a:lnTo>
                  <a:pt x="3378631" y="169494"/>
                </a:lnTo>
                <a:lnTo>
                  <a:pt x="3408971" y="165514"/>
                </a:lnTo>
                <a:lnTo>
                  <a:pt x="3431598" y="154014"/>
                </a:lnTo>
                <a:lnTo>
                  <a:pt x="3445741" y="135648"/>
                </a:lnTo>
                <a:lnTo>
                  <a:pt x="3450628" y="111074"/>
                </a:lnTo>
                <a:lnTo>
                  <a:pt x="3450628" y="104901"/>
                </a:lnTo>
                <a:lnTo>
                  <a:pt x="3445799" y="79615"/>
                </a:lnTo>
                <a:lnTo>
                  <a:pt x="3431751" y="60883"/>
                </a:lnTo>
                <a:lnTo>
                  <a:pt x="3409031" y="49191"/>
                </a:lnTo>
                <a:lnTo>
                  <a:pt x="3408706" y="49191"/>
                </a:lnTo>
                <a:lnTo>
                  <a:pt x="3378631" y="45250"/>
                </a:lnTo>
                <a:lnTo>
                  <a:pt x="3481518" y="45250"/>
                </a:lnTo>
                <a:lnTo>
                  <a:pt x="3493179" y="61089"/>
                </a:lnTo>
                <a:lnTo>
                  <a:pt x="3501631" y="104901"/>
                </a:lnTo>
                <a:lnTo>
                  <a:pt x="3501631" y="111074"/>
                </a:lnTo>
                <a:lnTo>
                  <a:pt x="3493243" y="154014"/>
                </a:lnTo>
                <a:lnTo>
                  <a:pt x="3493179" y="154345"/>
                </a:lnTo>
                <a:lnTo>
                  <a:pt x="3481896" y="169494"/>
                </a:lnTo>
                <a:close/>
              </a:path>
              <a:path w="4745990" h="280035">
                <a:moveTo>
                  <a:pt x="3595839" y="166192"/>
                </a:moveTo>
                <a:lnTo>
                  <a:pt x="3547300" y="166192"/>
                </a:lnTo>
                <a:lnTo>
                  <a:pt x="3555471" y="150622"/>
                </a:lnTo>
                <a:lnTo>
                  <a:pt x="3561441" y="133235"/>
                </a:lnTo>
                <a:lnTo>
                  <a:pt x="3565174" y="113610"/>
                </a:lnTo>
                <a:lnTo>
                  <a:pt x="3566603" y="91732"/>
                </a:lnTo>
                <a:lnTo>
                  <a:pt x="3566629" y="91325"/>
                </a:lnTo>
                <a:lnTo>
                  <a:pt x="3567861" y="4940"/>
                </a:lnTo>
                <a:lnTo>
                  <a:pt x="3775202" y="4940"/>
                </a:lnTo>
                <a:lnTo>
                  <a:pt x="3775202" y="48539"/>
                </a:lnTo>
                <a:lnTo>
                  <a:pt x="3613124" y="48539"/>
                </a:lnTo>
                <a:lnTo>
                  <a:pt x="3612306" y="91325"/>
                </a:lnTo>
                <a:lnTo>
                  <a:pt x="3612299" y="91732"/>
                </a:lnTo>
                <a:lnTo>
                  <a:pt x="3610929" y="113610"/>
                </a:lnTo>
                <a:lnTo>
                  <a:pt x="3610882" y="114358"/>
                </a:lnTo>
                <a:lnTo>
                  <a:pt x="3607875" y="133235"/>
                </a:lnTo>
                <a:lnTo>
                  <a:pt x="3607769" y="133900"/>
                </a:lnTo>
                <a:lnTo>
                  <a:pt x="3602908" y="150622"/>
                </a:lnTo>
                <a:lnTo>
                  <a:pt x="3602806" y="150973"/>
                </a:lnTo>
                <a:lnTo>
                  <a:pt x="3595839" y="166192"/>
                </a:lnTo>
                <a:close/>
              </a:path>
              <a:path w="4745990" h="280035">
                <a:moveTo>
                  <a:pt x="3775202" y="166192"/>
                </a:moveTo>
                <a:lnTo>
                  <a:pt x="3725837" y="166192"/>
                </a:lnTo>
                <a:lnTo>
                  <a:pt x="3725837" y="48539"/>
                </a:lnTo>
                <a:lnTo>
                  <a:pt x="3775202" y="48539"/>
                </a:lnTo>
                <a:lnTo>
                  <a:pt x="3775202" y="166192"/>
                </a:lnTo>
                <a:close/>
              </a:path>
              <a:path w="4745990" h="280035">
                <a:moveTo>
                  <a:pt x="3564572" y="262458"/>
                </a:moveTo>
                <a:lnTo>
                  <a:pt x="3515207" y="262458"/>
                </a:lnTo>
                <a:lnTo>
                  <a:pt x="3515207" y="166192"/>
                </a:lnTo>
                <a:lnTo>
                  <a:pt x="3815105" y="166192"/>
                </a:lnTo>
                <a:lnTo>
                  <a:pt x="3815105" y="209803"/>
                </a:lnTo>
                <a:lnTo>
                  <a:pt x="3564572" y="209803"/>
                </a:lnTo>
                <a:lnTo>
                  <a:pt x="3564572" y="262458"/>
                </a:lnTo>
                <a:close/>
              </a:path>
              <a:path w="4745990" h="280035">
                <a:moveTo>
                  <a:pt x="3815105" y="262458"/>
                </a:moveTo>
                <a:lnTo>
                  <a:pt x="3765740" y="262458"/>
                </a:lnTo>
                <a:lnTo>
                  <a:pt x="3765740" y="209803"/>
                </a:lnTo>
                <a:lnTo>
                  <a:pt x="3815105" y="209803"/>
                </a:lnTo>
                <a:lnTo>
                  <a:pt x="3815105" y="262458"/>
                </a:lnTo>
                <a:close/>
              </a:path>
              <a:path w="4745990" h="280035">
                <a:moveTo>
                  <a:pt x="3902722" y="209803"/>
                </a:moveTo>
                <a:lnTo>
                  <a:pt x="3853357" y="209803"/>
                </a:lnTo>
                <a:lnTo>
                  <a:pt x="3853357" y="4940"/>
                </a:lnTo>
                <a:lnTo>
                  <a:pt x="3902722" y="4940"/>
                </a:lnTo>
                <a:lnTo>
                  <a:pt x="3902722" y="85153"/>
                </a:lnTo>
                <a:lnTo>
                  <a:pt x="4083735" y="85153"/>
                </a:lnTo>
                <a:lnTo>
                  <a:pt x="4083735" y="128765"/>
                </a:lnTo>
                <a:lnTo>
                  <a:pt x="3902722" y="128765"/>
                </a:lnTo>
                <a:lnTo>
                  <a:pt x="3902722" y="209803"/>
                </a:lnTo>
                <a:close/>
              </a:path>
              <a:path w="4745990" h="280035">
                <a:moveTo>
                  <a:pt x="4083735" y="85153"/>
                </a:moveTo>
                <a:lnTo>
                  <a:pt x="4034370" y="85153"/>
                </a:lnTo>
                <a:lnTo>
                  <a:pt x="4034370" y="4940"/>
                </a:lnTo>
                <a:lnTo>
                  <a:pt x="4083735" y="4940"/>
                </a:lnTo>
                <a:lnTo>
                  <a:pt x="4083735" y="85153"/>
                </a:lnTo>
                <a:close/>
              </a:path>
              <a:path w="4745990" h="280035">
                <a:moveTo>
                  <a:pt x="4083735" y="209803"/>
                </a:moveTo>
                <a:lnTo>
                  <a:pt x="4034370" y="209803"/>
                </a:lnTo>
                <a:lnTo>
                  <a:pt x="4034370" y="128765"/>
                </a:lnTo>
                <a:lnTo>
                  <a:pt x="4083735" y="128765"/>
                </a:lnTo>
                <a:lnTo>
                  <a:pt x="4083735" y="209803"/>
                </a:lnTo>
                <a:close/>
              </a:path>
              <a:path w="4745990" h="280035">
                <a:moveTo>
                  <a:pt x="4292295" y="209803"/>
                </a:moveTo>
                <a:lnTo>
                  <a:pt x="4150372" y="209803"/>
                </a:lnTo>
                <a:lnTo>
                  <a:pt x="4150372" y="4940"/>
                </a:lnTo>
                <a:lnTo>
                  <a:pt x="4199737" y="4940"/>
                </a:lnTo>
                <a:lnTo>
                  <a:pt x="4199737" y="60883"/>
                </a:lnTo>
                <a:lnTo>
                  <a:pt x="4292295" y="60883"/>
                </a:lnTo>
                <a:lnTo>
                  <a:pt x="4328810" y="65956"/>
                </a:lnTo>
                <a:lnTo>
                  <a:pt x="4355801" y="80478"/>
                </a:lnTo>
                <a:lnTo>
                  <a:pt x="4372533" y="103408"/>
                </a:lnTo>
                <a:lnTo>
                  <a:pt x="4372739" y="104495"/>
                </a:lnTo>
                <a:lnTo>
                  <a:pt x="4199737" y="104495"/>
                </a:lnTo>
                <a:lnTo>
                  <a:pt x="4199737" y="166192"/>
                </a:lnTo>
                <a:lnTo>
                  <a:pt x="4372829" y="166192"/>
                </a:lnTo>
                <a:lnTo>
                  <a:pt x="4372476" y="167975"/>
                </a:lnTo>
                <a:lnTo>
                  <a:pt x="4355649" y="190415"/>
                </a:lnTo>
                <a:lnTo>
                  <a:pt x="4328639" y="204757"/>
                </a:lnTo>
                <a:lnTo>
                  <a:pt x="4292295" y="209803"/>
                </a:lnTo>
                <a:close/>
              </a:path>
              <a:path w="4745990" h="280035">
                <a:moveTo>
                  <a:pt x="4372829" y="166192"/>
                </a:moveTo>
                <a:lnTo>
                  <a:pt x="4288599" y="166192"/>
                </a:lnTo>
                <a:lnTo>
                  <a:pt x="4305920" y="164316"/>
                </a:lnTo>
                <a:lnTo>
                  <a:pt x="4317960" y="158894"/>
                </a:lnTo>
                <a:lnTo>
                  <a:pt x="4324987" y="150231"/>
                </a:lnTo>
                <a:lnTo>
                  <a:pt x="4327271" y="138633"/>
                </a:lnTo>
                <a:lnTo>
                  <a:pt x="4327271" y="133705"/>
                </a:lnTo>
                <a:lnTo>
                  <a:pt x="4325046" y="121329"/>
                </a:lnTo>
                <a:lnTo>
                  <a:pt x="4318117" y="112156"/>
                </a:lnTo>
                <a:lnTo>
                  <a:pt x="4306096" y="106455"/>
                </a:lnTo>
                <a:lnTo>
                  <a:pt x="4288599" y="104495"/>
                </a:lnTo>
                <a:lnTo>
                  <a:pt x="4372739" y="104495"/>
                </a:lnTo>
                <a:lnTo>
                  <a:pt x="4378274" y="133705"/>
                </a:lnTo>
                <a:lnTo>
                  <a:pt x="4378274" y="138633"/>
                </a:lnTo>
                <a:lnTo>
                  <a:pt x="4372829" y="166192"/>
                </a:lnTo>
                <a:close/>
              </a:path>
              <a:path w="4745990" h="280035">
                <a:moveTo>
                  <a:pt x="4453153" y="209803"/>
                </a:moveTo>
                <a:lnTo>
                  <a:pt x="4403788" y="209803"/>
                </a:lnTo>
                <a:lnTo>
                  <a:pt x="4403788" y="4940"/>
                </a:lnTo>
                <a:lnTo>
                  <a:pt x="4453153" y="4940"/>
                </a:lnTo>
                <a:lnTo>
                  <a:pt x="4453153" y="209803"/>
                </a:lnTo>
                <a:close/>
              </a:path>
              <a:path w="4745990" h="280035">
                <a:moveTo>
                  <a:pt x="4626749" y="214744"/>
                </a:moveTo>
                <a:lnTo>
                  <a:pt x="4575962" y="207583"/>
                </a:lnTo>
                <a:lnTo>
                  <a:pt x="4537633" y="187077"/>
                </a:lnTo>
                <a:lnTo>
                  <a:pt x="4513421" y="154693"/>
                </a:lnTo>
                <a:lnTo>
                  <a:pt x="4504982" y="111899"/>
                </a:lnTo>
                <a:lnTo>
                  <a:pt x="4504982" y="103670"/>
                </a:lnTo>
                <a:lnTo>
                  <a:pt x="4513480" y="60570"/>
                </a:lnTo>
                <a:lnTo>
                  <a:pt x="4537790" y="27922"/>
                </a:lnTo>
                <a:lnTo>
                  <a:pt x="4576139" y="7231"/>
                </a:lnTo>
                <a:lnTo>
                  <a:pt x="4626749" y="0"/>
                </a:lnTo>
                <a:lnTo>
                  <a:pt x="4676738" y="6973"/>
                </a:lnTo>
                <a:lnTo>
                  <a:pt x="4714114" y="27097"/>
                </a:lnTo>
                <a:lnTo>
                  <a:pt x="4727364" y="45250"/>
                </a:lnTo>
                <a:lnTo>
                  <a:pt x="4626343" y="45250"/>
                </a:lnTo>
                <a:lnTo>
                  <a:pt x="4601443" y="47744"/>
                </a:lnTo>
                <a:lnTo>
                  <a:pt x="4581444" y="55021"/>
                </a:lnTo>
                <a:lnTo>
                  <a:pt x="4566923" y="66772"/>
                </a:lnTo>
                <a:lnTo>
                  <a:pt x="4558461" y="82689"/>
                </a:lnTo>
                <a:lnTo>
                  <a:pt x="4741977" y="82689"/>
                </a:lnTo>
                <a:lnTo>
                  <a:pt x="4745634" y="102019"/>
                </a:lnTo>
                <a:lnTo>
                  <a:pt x="4745634" y="123825"/>
                </a:lnTo>
                <a:lnTo>
                  <a:pt x="4556810" y="123825"/>
                </a:lnTo>
                <a:lnTo>
                  <a:pt x="4563575" y="143106"/>
                </a:lnTo>
                <a:lnTo>
                  <a:pt x="4577897" y="157456"/>
                </a:lnTo>
                <a:lnTo>
                  <a:pt x="4599160" y="166407"/>
                </a:lnTo>
                <a:lnTo>
                  <a:pt x="4626749" y="169494"/>
                </a:lnTo>
                <a:lnTo>
                  <a:pt x="4735215" y="169494"/>
                </a:lnTo>
                <a:lnTo>
                  <a:pt x="4734638" y="171179"/>
                </a:lnTo>
                <a:lnTo>
                  <a:pt x="4710414" y="194943"/>
                </a:lnTo>
                <a:lnTo>
                  <a:pt x="4674079" y="209684"/>
                </a:lnTo>
                <a:lnTo>
                  <a:pt x="4626749" y="214744"/>
                </a:lnTo>
                <a:close/>
              </a:path>
              <a:path w="4745990" h="280035">
                <a:moveTo>
                  <a:pt x="4741977" y="82689"/>
                </a:moveTo>
                <a:lnTo>
                  <a:pt x="4692154" y="82689"/>
                </a:lnTo>
                <a:lnTo>
                  <a:pt x="4684070" y="66949"/>
                </a:lnTo>
                <a:lnTo>
                  <a:pt x="4670045" y="55178"/>
                </a:lnTo>
                <a:lnTo>
                  <a:pt x="4650467" y="47744"/>
                </a:lnTo>
                <a:lnTo>
                  <a:pt x="4650062" y="47744"/>
                </a:lnTo>
                <a:lnTo>
                  <a:pt x="4626343" y="45250"/>
                </a:lnTo>
                <a:lnTo>
                  <a:pt x="4727364" y="45250"/>
                </a:lnTo>
                <a:lnTo>
                  <a:pt x="4737529" y="59177"/>
                </a:lnTo>
                <a:lnTo>
                  <a:pt x="4741977" y="82689"/>
                </a:lnTo>
                <a:close/>
              </a:path>
              <a:path w="4745990" h="280035">
                <a:moveTo>
                  <a:pt x="4735215" y="169494"/>
                </a:moveTo>
                <a:lnTo>
                  <a:pt x="4626749" y="169494"/>
                </a:lnTo>
                <a:lnTo>
                  <a:pt x="4652652" y="167339"/>
                </a:lnTo>
                <a:lnTo>
                  <a:pt x="4672925" y="161212"/>
                </a:lnTo>
                <a:lnTo>
                  <a:pt x="4686566" y="151615"/>
                </a:lnTo>
                <a:lnTo>
                  <a:pt x="4692573" y="139052"/>
                </a:lnTo>
                <a:lnTo>
                  <a:pt x="4745634" y="139052"/>
                </a:lnTo>
                <a:lnTo>
                  <a:pt x="4735215" y="169494"/>
                </a:lnTo>
                <a:close/>
              </a:path>
            </a:pathLst>
          </a:custGeom>
          <a:solidFill>
            <a:srgbClr val="b01f2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" name="object 4"/>
          <p:cNvSpPr/>
          <p:nvPr/>
        </p:nvSpPr>
        <p:spPr>
          <a:xfrm>
            <a:off x="2024280" y="4164120"/>
            <a:ext cx="5425200" cy="279720"/>
          </a:xfrm>
          <a:custGeom>
            <a:avLst/>
            <a:gdLst>
              <a:gd name="textAreaLeft" fmla="*/ 0 w 5425200"/>
              <a:gd name="textAreaRight" fmla="*/ 5425560 w 5425200"/>
              <a:gd name="textAreaTop" fmla="*/ 0 h 279720"/>
              <a:gd name="textAreaBottom" fmla="*/ 280080 h 279720"/>
            </a:gdLst>
            <a:ahLst/>
            <a:cxnLst/>
            <a:rect l="textAreaLeft" t="textAreaTop" r="textAreaRight" b="textAreaBottom"/>
            <a:pathLst>
              <a:path w="5425440" h="280035">
                <a:moveTo>
                  <a:pt x="51003" y="90512"/>
                </a:moveTo>
                <a:lnTo>
                  <a:pt x="0" y="90512"/>
                </a:lnTo>
                <a:lnTo>
                  <a:pt x="0" y="89268"/>
                </a:lnTo>
                <a:lnTo>
                  <a:pt x="8799" y="53283"/>
                </a:lnTo>
                <a:lnTo>
                  <a:pt x="33372" y="25045"/>
                </a:lnTo>
                <a:lnTo>
                  <a:pt x="70980" y="6602"/>
                </a:lnTo>
                <a:lnTo>
                  <a:pt x="118884" y="0"/>
                </a:lnTo>
                <a:lnTo>
                  <a:pt x="169800" y="7224"/>
                </a:lnTo>
                <a:lnTo>
                  <a:pt x="208413" y="27871"/>
                </a:lnTo>
                <a:lnTo>
                  <a:pt x="221501" y="45250"/>
                </a:lnTo>
                <a:lnTo>
                  <a:pt x="118884" y="45250"/>
                </a:lnTo>
                <a:lnTo>
                  <a:pt x="91272" y="48484"/>
                </a:lnTo>
                <a:lnTo>
                  <a:pt x="69827" y="57543"/>
                </a:lnTo>
                <a:lnTo>
                  <a:pt x="55941" y="71460"/>
                </a:lnTo>
                <a:lnTo>
                  <a:pt x="51003" y="89268"/>
                </a:lnTo>
                <a:lnTo>
                  <a:pt x="51003" y="90512"/>
                </a:lnTo>
                <a:close/>
              </a:path>
              <a:path w="5425440" h="280035">
                <a:moveTo>
                  <a:pt x="221503" y="169494"/>
                </a:moveTo>
                <a:lnTo>
                  <a:pt x="118884" y="169494"/>
                </a:lnTo>
                <a:lnTo>
                  <a:pt x="144437" y="166838"/>
                </a:lnTo>
                <a:lnTo>
                  <a:pt x="164704" y="159053"/>
                </a:lnTo>
                <a:lnTo>
                  <a:pt x="179340" y="146407"/>
                </a:lnTo>
                <a:lnTo>
                  <a:pt x="187998" y="129171"/>
                </a:lnTo>
                <a:lnTo>
                  <a:pt x="90093" y="129171"/>
                </a:lnTo>
                <a:lnTo>
                  <a:pt x="90093" y="85572"/>
                </a:lnTo>
                <a:lnTo>
                  <a:pt x="187998" y="85572"/>
                </a:lnTo>
                <a:lnTo>
                  <a:pt x="179340" y="68336"/>
                </a:lnTo>
                <a:lnTo>
                  <a:pt x="164704" y="55691"/>
                </a:lnTo>
                <a:lnTo>
                  <a:pt x="144437" y="47905"/>
                </a:lnTo>
                <a:lnTo>
                  <a:pt x="118884" y="45250"/>
                </a:lnTo>
                <a:lnTo>
                  <a:pt x="221501" y="45250"/>
                </a:lnTo>
                <a:lnTo>
                  <a:pt x="232909" y="60398"/>
                </a:lnTo>
                <a:lnTo>
                  <a:pt x="241477" y="103263"/>
                </a:lnTo>
                <a:lnTo>
                  <a:pt x="241477" y="111493"/>
                </a:lnTo>
                <a:lnTo>
                  <a:pt x="232909" y="154351"/>
                </a:lnTo>
                <a:lnTo>
                  <a:pt x="221503" y="169494"/>
                </a:lnTo>
                <a:close/>
              </a:path>
              <a:path w="5425440" h="280035">
                <a:moveTo>
                  <a:pt x="118884" y="214744"/>
                </a:moveTo>
                <a:lnTo>
                  <a:pt x="70112" y="208323"/>
                </a:lnTo>
                <a:lnTo>
                  <a:pt x="32600" y="190215"/>
                </a:lnTo>
                <a:lnTo>
                  <a:pt x="8510" y="162157"/>
                </a:lnTo>
                <a:lnTo>
                  <a:pt x="0" y="125882"/>
                </a:lnTo>
                <a:lnTo>
                  <a:pt x="0" y="124650"/>
                </a:lnTo>
                <a:lnTo>
                  <a:pt x="51003" y="124650"/>
                </a:lnTo>
                <a:lnTo>
                  <a:pt x="51003" y="125882"/>
                </a:lnTo>
                <a:lnTo>
                  <a:pt x="55825" y="143632"/>
                </a:lnTo>
                <a:lnTo>
                  <a:pt x="69518" y="157408"/>
                </a:lnTo>
                <a:lnTo>
                  <a:pt x="90924" y="166324"/>
                </a:lnTo>
                <a:lnTo>
                  <a:pt x="118884" y="169494"/>
                </a:lnTo>
                <a:lnTo>
                  <a:pt x="221503" y="169494"/>
                </a:lnTo>
                <a:lnTo>
                  <a:pt x="208413" y="186874"/>
                </a:lnTo>
                <a:lnTo>
                  <a:pt x="169800" y="207519"/>
                </a:lnTo>
                <a:lnTo>
                  <a:pt x="118884" y="214744"/>
                </a:lnTo>
                <a:close/>
              </a:path>
              <a:path w="5425440" h="280035">
                <a:moveTo>
                  <a:pt x="341033" y="209803"/>
                </a:moveTo>
                <a:lnTo>
                  <a:pt x="291668" y="209803"/>
                </a:lnTo>
                <a:lnTo>
                  <a:pt x="291668" y="4940"/>
                </a:lnTo>
                <a:lnTo>
                  <a:pt x="341033" y="4940"/>
                </a:lnTo>
                <a:lnTo>
                  <a:pt x="341033" y="84747"/>
                </a:lnTo>
                <a:lnTo>
                  <a:pt x="457834" y="84747"/>
                </a:lnTo>
                <a:lnTo>
                  <a:pt x="438530" y="105321"/>
                </a:lnTo>
                <a:lnTo>
                  <a:pt x="459617" y="127533"/>
                </a:lnTo>
                <a:lnTo>
                  <a:pt x="341033" y="127533"/>
                </a:lnTo>
                <a:lnTo>
                  <a:pt x="341033" y="209803"/>
                </a:lnTo>
                <a:close/>
              </a:path>
              <a:path w="5425440" h="280035">
                <a:moveTo>
                  <a:pt x="457834" y="84747"/>
                </a:moveTo>
                <a:lnTo>
                  <a:pt x="393268" y="84747"/>
                </a:lnTo>
                <a:lnTo>
                  <a:pt x="468972" y="4940"/>
                </a:lnTo>
                <a:lnTo>
                  <a:pt x="526148" y="4940"/>
                </a:lnTo>
                <a:lnTo>
                  <a:pt x="526148" y="11937"/>
                </a:lnTo>
                <a:lnTo>
                  <a:pt x="457834" y="84747"/>
                </a:lnTo>
                <a:close/>
              </a:path>
              <a:path w="5425440" h="280035">
                <a:moveTo>
                  <a:pt x="531088" y="209803"/>
                </a:moveTo>
                <a:lnTo>
                  <a:pt x="474725" y="209803"/>
                </a:lnTo>
                <a:lnTo>
                  <a:pt x="394512" y="127533"/>
                </a:lnTo>
                <a:lnTo>
                  <a:pt x="459617" y="127533"/>
                </a:lnTo>
                <a:lnTo>
                  <a:pt x="531088" y="202819"/>
                </a:lnTo>
                <a:lnTo>
                  <a:pt x="531088" y="209803"/>
                </a:lnTo>
                <a:close/>
              </a:path>
              <a:path w="5425440" h="280035">
                <a:moveTo>
                  <a:pt x="666026" y="214744"/>
                </a:moveTo>
                <a:lnTo>
                  <a:pt x="615109" y="207519"/>
                </a:lnTo>
                <a:lnTo>
                  <a:pt x="576497" y="186874"/>
                </a:lnTo>
                <a:lnTo>
                  <a:pt x="552001" y="154351"/>
                </a:lnTo>
                <a:lnTo>
                  <a:pt x="543432" y="111493"/>
                </a:lnTo>
                <a:lnTo>
                  <a:pt x="543432" y="104901"/>
                </a:lnTo>
                <a:lnTo>
                  <a:pt x="551943" y="61266"/>
                </a:lnTo>
                <a:lnTo>
                  <a:pt x="576345" y="28233"/>
                </a:lnTo>
                <a:lnTo>
                  <a:pt x="614938" y="7309"/>
                </a:lnTo>
                <a:lnTo>
                  <a:pt x="666026" y="0"/>
                </a:lnTo>
                <a:lnTo>
                  <a:pt x="713759" y="6672"/>
                </a:lnTo>
                <a:lnTo>
                  <a:pt x="751385" y="25301"/>
                </a:lnTo>
                <a:lnTo>
                  <a:pt x="768651" y="45250"/>
                </a:lnTo>
                <a:lnTo>
                  <a:pt x="666026" y="45250"/>
                </a:lnTo>
                <a:lnTo>
                  <a:pt x="635575" y="49255"/>
                </a:lnTo>
                <a:lnTo>
                  <a:pt x="613111" y="60936"/>
                </a:lnTo>
                <a:lnTo>
                  <a:pt x="599210" y="79791"/>
                </a:lnTo>
                <a:lnTo>
                  <a:pt x="594527" y="104901"/>
                </a:lnTo>
                <a:lnTo>
                  <a:pt x="594529" y="111493"/>
                </a:lnTo>
                <a:lnTo>
                  <a:pt x="599210" y="135825"/>
                </a:lnTo>
                <a:lnTo>
                  <a:pt x="613111" y="154171"/>
                </a:lnTo>
                <a:lnTo>
                  <a:pt x="635575" y="165573"/>
                </a:lnTo>
                <a:lnTo>
                  <a:pt x="666026" y="169494"/>
                </a:lnTo>
                <a:lnTo>
                  <a:pt x="769633" y="169494"/>
                </a:lnTo>
                <a:lnTo>
                  <a:pt x="752157" y="189957"/>
                </a:lnTo>
                <a:lnTo>
                  <a:pt x="714627" y="208251"/>
                </a:lnTo>
                <a:lnTo>
                  <a:pt x="666026" y="214744"/>
                </a:lnTo>
                <a:close/>
              </a:path>
              <a:path w="5425440" h="280035">
                <a:moveTo>
                  <a:pt x="784910" y="91325"/>
                </a:moveTo>
                <a:lnTo>
                  <a:pt x="733894" y="91325"/>
                </a:lnTo>
                <a:lnTo>
                  <a:pt x="733894" y="90093"/>
                </a:lnTo>
                <a:lnTo>
                  <a:pt x="728901" y="71980"/>
                </a:lnTo>
                <a:lnTo>
                  <a:pt x="714924" y="57799"/>
                </a:lnTo>
                <a:lnTo>
                  <a:pt x="693464" y="48554"/>
                </a:lnTo>
                <a:lnTo>
                  <a:pt x="666026" y="45250"/>
                </a:lnTo>
                <a:lnTo>
                  <a:pt x="768651" y="45250"/>
                </a:lnTo>
                <a:lnTo>
                  <a:pt x="776054" y="53803"/>
                </a:lnTo>
                <a:lnTo>
                  <a:pt x="784910" y="90093"/>
                </a:lnTo>
                <a:lnTo>
                  <a:pt x="784910" y="91325"/>
                </a:lnTo>
                <a:close/>
              </a:path>
              <a:path w="5425440" h="280035">
                <a:moveTo>
                  <a:pt x="769633" y="169494"/>
                </a:moveTo>
                <a:lnTo>
                  <a:pt x="666026" y="169494"/>
                </a:lnTo>
                <a:lnTo>
                  <a:pt x="693636" y="166255"/>
                </a:lnTo>
                <a:lnTo>
                  <a:pt x="715076" y="157154"/>
                </a:lnTo>
                <a:lnTo>
                  <a:pt x="728958" y="143117"/>
                </a:lnTo>
                <a:lnTo>
                  <a:pt x="733894" y="125069"/>
                </a:lnTo>
                <a:lnTo>
                  <a:pt x="733894" y="123825"/>
                </a:lnTo>
                <a:lnTo>
                  <a:pt x="784910" y="123825"/>
                </a:lnTo>
                <a:lnTo>
                  <a:pt x="784910" y="125069"/>
                </a:lnTo>
                <a:lnTo>
                  <a:pt x="776343" y="161637"/>
                </a:lnTo>
                <a:lnTo>
                  <a:pt x="769633" y="169494"/>
                </a:lnTo>
                <a:close/>
              </a:path>
              <a:path w="5425440" h="280035">
                <a:moveTo>
                  <a:pt x="883234" y="209803"/>
                </a:moveTo>
                <a:lnTo>
                  <a:pt x="833869" y="209803"/>
                </a:lnTo>
                <a:lnTo>
                  <a:pt x="833869" y="4940"/>
                </a:lnTo>
                <a:lnTo>
                  <a:pt x="1060119" y="4940"/>
                </a:lnTo>
                <a:lnTo>
                  <a:pt x="1060119" y="48552"/>
                </a:lnTo>
                <a:lnTo>
                  <a:pt x="883234" y="48552"/>
                </a:lnTo>
                <a:lnTo>
                  <a:pt x="883234" y="209803"/>
                </a:lnTo>
                <a:close/>
              </a:path>
              <a:path w="5425440" h="280035">
                <a:moveTo>
                  <a:pt x="1060119" y="209803"/>
                </a:moveTo>
                <a:lnTo>
                  <a:pt x="1010754" y="209803"/>
                </a:lnTo>
                <a:lnTo>
                  <a:pt x="1010754" y="48552"/>
                </a:lnTo>
                <a:lnTo>
                  <a:pt x="1060119" y="48552"/>
                </a:lnTo>
                <a:lnTo>
                  <a:pt x="1060119" y="209803"/>
                </a:lnTo>
                <a:close/>
              </a:path>
              <a:path w="5425440" h="280035">
                <a:moveTo>
                  <a:pt x="1234135" y="214744"/>
                </a:moveTo>
                <a:lnTo>
                  <a:pt x="1182506" y="207570"/>
                </a:lnTo>
                <a:lnTo>
                  <a:pt x="1143528" y="186974"/>
                </a:lnTo>
                <a:lnTo>
                  <a:pt x="1118897" y="154345"/>
                </a:lnTo>
                <a:lnTo>
                  <a:pt x="1110310" y="111074"/>
                </a:lnTo>
                <a:lnTo>
                  <a:pt x="1110310" y="104901"/>
                </a:lnTo>
                <a:lnTo>
                  <a:pt x="1118840" y="61089"/>
                </a:lnTo>
                <a:lnTo>
                  <a:pt x="1143376" y="28076"/>
                </a:lnTo>
                <a:lnTo>
                  <a:pt x="1182335" y="7250"/>
                </a:lnTo>
                <a:lnTo>
                  <a:pt x="1234135" y="0"/>
                </a:lnTo>
                <a:lnTo>
                  <a:pt x="1285394" y="7250"/>
                </a:lnTo>
                <a:lnTo>
                  <a:pt x="1323968" y="28076"/>
                </a:lnTo>
                <a:lnTo>
                  <a:pt x="1336612" y="45250"/>
                </a:lnTo>
                <a:lnTo>
                  <a:pt x="1233728" y="45250"/>
                </a:lnTo>
                <a:lnTo>
                  <a:pt x="1202800" y="49191"/>
                </a:lnTo>
                <a:lnTo>
                  <a:pt x="1180091" y="60731"/>
                </a:lnTo>
                <a:lnTo>
                  <a:pt x="1166100" y="79443"/>
                </a:lnTo>
                <a:lnTo>
                  <a:pt x="1161326" y="104901"/>
                </a:lnTo>
                <a:lnTo>
                  <a:pt x="1161326" y="111074"/>
                </a:lnTo>
                <a:lnTo>
                  <a:pt x="1166216" y="135648"/>
                </a:lnTo>
                <a:lnTo>
                  <a:pt x="1180401" y="154014"/>
                </a:lnTo>
                <a:lnTo>
                  <a:pt x="1203149" y="165514"/>
                </a:lnTo>
                <a:lnTo>
                  <a:pt x="1233728" y="169494"/>
                </a:lnTo>
                <a:lnTo>
                  <a:pt x="1336989" y="169494"/>
                </a:lnTo>
                <a:lnTo>
                  <a:pt x="1323968" y="186974"/>
                </a:lnTo>
                <a:lnTo>
                  <a:pt x="1285394" y="207570"/>
                </a:lnTo>
                <a:lnTo>
                  <a:pt x="1234135" y="214744"/>
                </a:lnTo>
                <a:close/>
              </a:path>
              <a:path w="5425440" h="280035">
                <a:moveTo>
                  <a:pt x="1336989" y="169494"/>
                </a:moveTo>
                <a:lnTo>
                  <a:pt x="1233728" y="169494"/>
                </a:lnTo>
                <a:lnTo>
                  <a:pt x="1264066" y="165514"/>
                </a:lnTo>
                <a:lnTo>
                  <a:pt x="1286689" y="154014"/>
                </a:lnTo>
                <a:lnTo>
                  <a:pt x="1300828" y="135648"/>
                </a:lnTo>
                <a:lnTo>
                  <a:pt x="1305712" y="111074"/>
                </a:lnTo>
                <a:lnTo>
                  <a:pt x="1305712" y="104901"/>
                </a:lnTo>
                <a:lnTo>
                  <a:pt x="1300885" y="79615"/>
                </a:lnTo>
                <a:lnTo>
                  <a:pt x="1286841" y="60883"/>
                </a:lnTo>
                <a:lnTo>
                  <a:pt x="1264126" y="49191"/>
                </a:lnTo>
                <a:lnTo>
                  <a:pt x="1263801" y="49191"/>
                </a:lnTo>
                <a:lnTo>
                  <a:pt x="1233728" y="45250"/>
                </a:lnTo>
                <a:lnTo>
                  <a:pt x="1336612" y="45250"/>
                </a:lnTo>
                <a:lnTo>
                  <a:pt x="1348274" y="61089"/>
                </a:lnTo>
                <a:lnTo>
                  <a:pt x="1356728" y="104901"/>
                </a:lnTo>
                <a:lnTo>
                  <a:pt x="1356728" y="111074"/>
                </a:lnTo>
                <a:lnTo>
                  <a:pt x="1348339" y="154014"/>
                </a:lnTo>
                <a:lnTo>
                  <a:pt x="1348274" y="154345"/>
                </a:lnTo>
                <a:lnTo>
                  <a:pt x="1336989" y="169494"/>
                </a:lnTo>
                <a:close/>
              </a:path>
              <a:path w="5425440" h="280035">
                <a:moveTo>
                  <a:pt x="1607349" y="23863"/>
                </a:moveTo>
                <a:lnTo>
                  <a:pt x="1454226" y="23863"/>
                </a:lnTo>
                <a:lnTo>
                  <a:pt x="1469695" y="13715"/>
                </a:lnTo>
                <a:lnTo>
                  <a:pt x="1486979" y="6226"/>
                </a:lnTo>
                <a:lnTo>
                  <a:pt x="1505882" y="1589"/>
                </a:lnTo>
                <a:lnTo>
                  <a:pt x="1526209" y="0"/>
                </a:lnTo>
                <a:lnTo>
                  <a:pt x="1576954" y="7360"/>
                </a:lnTo>
                <a:lnTo>
                  <a:pt x="1607349" y="23863"/>
                </a:lnTo>
                <a:close/>
              </a:path>
              <a:path w="5425440" h="280035">
                <a:moveTo>
                  <a:pt x="1456283" y="279742"/>
                </a:moveTo>
                <a:lnTo>
                  <a:pt x="1406918" y="279742"/>
                </a:lnTo>
                <a:lnTo>
                  <a:pt x="1406918" y="4940"/>
                </a:lnTo>
                <a:lnTo>
                  <a:pt x="1452981" y="4940"/>
                </a:lnTo>
                <a:lnTo>
                  <a:pt x="1454226" y="23863"/>
                </a:lnTo>
                <a:lnTo>
                  <a:pt x="1607349" y="23863"/>
                </a:lnTo>
                <a:lnTo>
                  <a:pt x="1615586" y="28335"/>
                </a:lnTo>
                <a:lnTo>
                  <a:pt x="1628217" y="45250"/>
                </a:lnTo>
                <a:lnTo>
                  <a:pt x="1525384" y="45250"/>
                </a:lnTo>
                <a:lnTo>
                  <a:pt x="1504002" y="47186"/>
                </a:lnTo>
                <a:lnTo>
                  <a:pt x="1484818" y="52711"/>
                </a:lnTo>
                <a:lnTo>
                  <a:pt x="1468643" y="61398"/>
                </a:lnTo>
                <a:lnTo>
                  <a:pt x="1456283" y="72821"/>
                </a:lnTo>
                <a:lnTo>
                  <a:pt x="1456283" y="141109"/>
                </a:lnTo>
                <a:lnTo>
                  <a:pt x="1468702" y="152831"/>
                </a:lnTo>
                <a:lnTo>
                  <a:pt x="1484976" y="161778"/>
                </a:lnTo>
                <a:lnTo>
                  <a:pt x="1504178" y="167487"/>
                </a:lnTo>
                <a:lnTo>
                  <a:pt x="1525384" y="169494"/>
                </a:lnTo>
                <a:lnTo>
                  <a:pt x="1627905" y="169494"/>
                </a:lnTo>
                <a:lnTo>
                  <a:pt x="1615428" y="186205"/>
                </a:lnTo>
                <a:lnTo>
                  <a:pt x="1603104" y="192938"/>
                </a:lnTo>
                <a:lnTo>
                  <a:pt x="1456283" y="192938"/>
                </a:lnTo>
                <a:lnTo>
                  <a:pt x="1456283" y="279742"/>
                </a:lnTo>
                <a:close/>
              </a:path>
              <a:path w="5425440" h="280035">
                <a:moveTo>
                  <a:pt x="1627905" y="169494"/>
                </a:moveTo>
                <a:lnTo>
                  <a:pt x="1525384" y="169494"/>
                </a:lnTo>
                <a:lnTo>
                  <a:pt x="1555792" y="165438"/>
                </a:lnTo>
                <a:lnTo>
                  <a:pt x="1578559" y="153708"/>
                </a:lnTo>
                <a:lnTo>
                  <a:pt x="1592839" y="134957"/>
                </a:lnTo>
                <a:lnTo>
                  <a:pt x="1597786" y="109842"/>
                </a:lnTo>
                <a:lnTo>
                  <a:pt x="1597786" y="104495"/>
                </a:lnTo>
                <a:lnTo>
                  <a:pt x="1592839" y="79620"/>
                </a:lnTo>
                <a:lnTo>
                  <a:pt x="1578559" y="60990"/>
                </a:lnTo>
                <a:lnTo>
                  <a:pt x="1555792" y="49301"/>
                </a:lnTo>
                <a:lnTo>
                  <a:pt x="1525384" y="45250"/>
                </a:lnTo>
                <a:lnTo>
                  <a:pt x="1628217" y="45250"/>
                </a:lnTo>
                <a:lnTo>
                  <a:pt x="1640177" y="61266"/>
                </a:lnTo>
                <a:lnTo>
                  <a:pt x="1648802" y="104495"/>
                </a:lnTo>
                <a:lnTo>
                  <a:pt x="1648802" y="109842"/>
                </a:lnTo>
                <a:lnTo>
                  <a:pt x="1640179" y="152831"/>
                </a:lnTo>
                <a:lnTo>
                  <a:pt x="1640118" y="153134"/>
                </a:lnTo>
                <a:lnTo>
                  <a:pt x="1627905" y="169494"/>
                </a:lnTo>
                <a:close/>
              </a:path>
              <a:path w="5425440" h="280035">
                <a:moveTo>
                  <a:pt x="1526209" y="214744"/>
                </a:moveTo>
                <a:lnTo>
                  <a:pt x="1506259" y="213305"/>
                </a:lnTo>
                <a:lnTo>
                  <a:pt x="1487851" y="209089"/>
                </a:lnTo>
                <a:lnTo>
                  <a:pt x="1471140" y="202249"/>
                </a:lnTo>
                <a:lnTo>
                  <a:pt x="1456283" y="192938"/>
                </a:lnTo>
                <a:lnTo>
                  <a:pt x="1603104" y="192938"/>
                </a:lnTo>
                <a:lnTo>
                  <a:pt x="1576777" y="207320"/>
                </a:lnTo>
                <a:lnTo>
                  <a:pt x="1526209" y="214744"/>
                </a:lnTo>
                <a:close/>
              </a:path>
              <a:path w="5425440" h="280035">
                <a:moveTo>
                  <a:pt x="1902625" y="49364"/>
                </a:moveTo>
                <a:lnTo>
                  <a:pt x="1664017" y="49364"/>
                </a:lnTo>
                <a:lnTo>
                  <a:pt x="1664017" y="4940"/>
                </a:lnTo>
                <a:lnTo>
                  <a:pt x="1902625" y="4940"/>
                </a:lnTo>
                <a:lnTo>
                  <a:pt x="1902625" y="49364"/>
                </a:lnTo>
                <a:close/>
              </a:path>
              <a:path w="5425440" h="280035">
                <a:moveTo>
                  <a:pt x="1808822" y="209803"/>
                </a:moveTo>
                <a:lnTo>
                  <a:pt x="1759051" y="209803"/>
                </a:lnTo>
                <a:lnTo>
                  <a:pt x="1759051" y="49364"/>
                </a:lnTo>
                <a:lnTo>
                  <a:pt x="1808822" y="49364"/>
                </a:lnTo>
                <a:lnTo>
                  <a:pt x="1808822" y="209803"/>
                </a:lnTo>
                <a:close/>
              </a:path>
              <a:path w="5425440" h="280035">
                <a:moveTo>
                  <a:pt x="2039607" y="214744"/>
                </a:moveTo>
                <a:lnTo>
                  <a:pt x="1988820" y="207583"/>
                </a:lnTo>
                <a:lnTo>
                  <a:pt x="1950491" y="187077"/>
                </a:lnTo>
                <a:lnTo>
                  <a:pt x="1926278" y="154693"/>
                </a:lnTo>
                <a:lnTo>
                  <a:pt x="1917839" y="111899"/>
                </a:lnTo>
                <a:lnTo>
                  <a:pt x="1917839" y="103670"/>
                </a:lnTo>
                <a:lnTo>
                  <a:pt x="1926337" y="60570"/>
                </a:lnTo>
                <a:lnTo>
                  <a:pt x="1950648" y="27922"/>
                </a:lnTo>
                <a:lnTo>
                  <a:pt x="1988996" y="7231"/>
                </a:lnTo>
                <a:lnTo>
                  <a:pt x="2039607" y="0"/>
                </a:lnTo>
                <a:lnTo>
                  <a:pt x="2089595" y="6975"/>
                </a:lnTo>
                <a:lnTo>
                  <a:pt x="2126972" y="27103"/>
                </a:lnTo>
                <a:lnTo>
                  <a:pt x="2140215" y="45250"/>
                </a:lnTo>
                <a:lnTo>
                  <a:pt x="2039200" y="45250"/>
                </a:lnTo>
                <a:lnTo>
                  <a:pt x="2014303" y="47744"/>
                </a:lnTo>
                <a:lnTo>
                  <a:pt x="1994306" y="55021"/>
                </a:lnTo>
                <a:lnTo>
                  <a:pt x="1979786" y="66772"/>
                </a:lnTo>
                <a:lnTo>
                  <a:pt x="1971319" y="82689"/>
                </a:lnTo>
                <a:lnTo>
                  <a:pt x="2154833" y="82689"/>
                </a:lnTo>
                <a:lnTo>
                  <a:pt x="2158491" y="102031"/>
                </a:lnTo>
                <a:lnTo>
                  <a:pt x="2158491" y="123825"/>
                </a:lnTo>
                <a:lnTo>
                  <a:pt x="1969668" y="123825"/>
                </a:lnTo>
                <a:lnTo>
                  <a:pt x="1976433" y="143112"/>
                </a:lnTo>
                <a:lnTo>
                  <a:pt x="1990755" y="157460"/>
                </a:lnTo>
                <a:lnTo>
                  <a:pt x="2012018" y="166408"/>
                </a:lnTo>
                <a:lnTo>
                  <a:pt x="2039607" y="169494"/>
                </a:lnTo>
                <a:lnTo>
                  <a:pt x="2148074" y="169494"/>
                </a:lnTo>
                <a:lnTo>
                  <a:pt x="2147495" y="171185"/>
                </a:lnTo>
                <a:lnTo>
                  <a:pt x="2123271" y="194948"/>
                </a:lnTo>
                <a:lnTo>
                  <a:pt x="2086936" y="209686"/>
                </a:lnTo>
                <a:lnTo>
                  <a:pt x="2039607" y="214744"/>
                </a:lnTo>
                <a:close/>
              </a:path>
              <a:path w="5425440" h="280035">
                <a:moveTo>
                  <a:pt x="2154833" y="82689"/>
                </a:moveTo>
                <a:lnTo>
                  <a:pt x="2105012" y="82689"/>
                </a:lnTo>
                <a:lnTo>
                  <a:pt x="2096927" y="66949"/>
                </a:lnTo>
                <a:lnTo>
                  <a:pt x="2082903" y="55178"/>
                </a:lnTo>
                <a:lnTo>
                  <a:pt x="2063325" y="47744"/>
                </a:lnTo>
                <a:lnTo>
                  <a:pt x="2062919" y="47744"/>
                </a:lnTo>
                <a:lnTo>
                  <a:pt x="2039200" y="45250"/>
                </a:lnTo>
                <a:lnTo>
                  <a:pt x="2140215" y="45250"/>
                </a:lnTo>
                <a:lnTo>
                  <a:pt x="2150387" y="59187"/>
                </a:lnTo>
                <a:lnTo>
                  <a:pt x="2154833" y="82689"/>
                </a:lnTo>
                <a:close/>
              </a:path>
              <a:path w="5425440" h="280035">
                <a:moveTo>
                  <a:pt x="2148074" y="169494"/>
                </a:moveTo>
                <a:lnTo>
                  <a:pt x="2039607" y="169494"/>
                </a:lnTo>
                <a:lnTo>
                  <a:pt x="2065510" y="167339"/>
                </a:lnTo>
                <a:lnTo>
                  <a:pt x="2085782" y="161212"/>
                </a:lnTo>
                <a:lnTo>
                  <a:pt x="2099423" y="151615"/>
                </a:lnTo>
                <a:lnTo>
                  <a:pt x="2105431" y="139052"/>
                </a:lnTo>
                <a:lnTo>
                  <a:pt x="2158491" y="139052"/>
                </a:lnTo>
                <a:lnTo>
                  <a:pt x="2148074" y="169494"/>
                </a:lnTo>
                <a:close/>
              </a:path>
              <a:path w="5425440" h="280035">
                <a:moveTo>
                  <a:pt x="2409115" y="23863"/>
                </a:moveTo>
                <a:lnTo>
                  <a:pt x="2255989" y="23863"/>
                </a:lnTo>
                <a:lnTo>
                  <a:pt x="2271459" y="13715"/>
                </a:lnTo>
                <a:lnTo>
                  <a:pt x="2288744" y="6226"/>
                </a:lnTo>
                <a:lnTo>
                  <a:pt x="2307651" y="1589"/>
                </a:lnTo>
                <a:lnTo>
                  <a:pt x="2327986" y="0"/>
                </a:lnTo>
                <a:lnTo>
                  <a:pt x="2378723" y="7360"/>
                </a:lnTo>
                <a:lnTo>
                  <a:pt x="2409115" y="23863"/>
                </a:lnTo>
                <a:close/>
              </a:path>
              <a:path w="5425440" h="280035">
                <a:moveTo>
                  <a:pt x="2258047" y="279742"/>
                </a:moveTo>
                <a:lnTo>
                  <a:pt x="2208682" y="279742"/>
                </a:lnTo>
                <a:lnTo>
                  <a:pt x="2208682" y="4940"/>
                </a:lnTo>
                <a:lnTo>
                  <a:pt x="2254758" y="4940"/>
                </a:lnTo>
                <a:lnTo>
                  <a:pt x="2255989" y="23863"/>
                </a:lnTo>
                <a:lnTo>
                  <a:pt x="2409115" y="23863"/>
                </a:lnTo>
                <a:lnTo>
                  <a:pt x="2417351" y="28335"/>
                </a:lnTo>
                <a:lnTo>
                  <a:pt x="2429981" y="45250"/>
                </a:lnTo>
                <a:lnTo>
                  <a:pt x="2327160" y="45250"/>
                </a:lnTo>
                <a:lnTo>
                  <a:pt x="2305776" y="47186"/>
                </a:lnTo>
                <a:lnTo>
                  <a:pt x="2286588" y="52711"/>
                </a:lnTo>
                <a:lnTo>
                  <a:pt x="2270408" y="61398"/>
                </a:lnTo>
                <a:lnTo>
                  <a:pt x="2258047" y="72821"/>
                </a:lnTo>
                <a:lnTo>
                  <a:pt x="2258047" y="141109"/>
                </a:lnTo>
                <a:lnTo>
                  <a:pt x="2270466" y="152831"/>
                </a:lnTo>
                <a:lnTo>
                  <a:pt x="2286741" y="161778"/>
                </a:lnTo>
                <a:lnTo>
                  <a:pt x="2305947" y="167487"/>
                </a:lnTo>
                <a:lnTo>
                  <a:pt x="2327160" y="169494"/>
                </a:lnTo>
                <a:lnTo>
                  <a:pt x="2429673" y="169494"/>
                </a:lnTo>
                <a:lnTo>
                  <a:pt x="2417198" y="186205"/>
                </a:lnTo>
                <a:lnTo>
                  <a:pt x="2404876" y="192938"/>
                </a:lnTo>
                <a:lnTo>
                  <a:pt x="2258047" y="192938"/>
                </a:lnTo>
                <a:lnTo>
                  <a:pt x="2258047" y="279742"/>
                </a:lnTo>
                <a:close/>
              </a:path>
              <a:path w="5425440" h="280035">
                <a:moveTo>
                  <a:pt x="2429673" y="169494"/>
                </a:moveTo>
                <a:lnTo>
                  <a:pt x="2327160" y="169494"/>
                </a:lnTo>
                <a:lnTo>
                  <a:pt x="2357563" y="165438"/>
                </a:lnTo>
                <a:lnTo>
                  <a:pt x="2380330" y="153708"/>
                </a:lnTo>
                <a:lnTo>
                  <a:pt x="2394613" y="134957"/>
                </a:lnTo>
                <a:lnTo>
                  <a:pt x="2399563" y="109842"/>
                </a:lnTo>
                <a:lnTo>
                  <a:pt x="2399563" y="104495"/>
                </a:lnTo>
                <a:lnTo>
                  <a:pt x="2394613" y="79620"/>
                </a:lnTo>
                <a:lnTo>
                  <a:pt x="2380330" y="60990"/>
                </a:lnTo>
                <a:lnTo>
                  <a:pt x="2357563" y="49301"/>
                </a:lnTo>
                <a:lnTo>
                  <a:pt x="2327160" y="45250"/>
                </a:lnTo>
                <a:lnTo>
                  <a:pt x="2429981" y="45250"/>
                </a:lnTo>
                <a:lnTo>
                  <a:pt x="2441941" y="61266"/>
                </a:lnTo>
                <a:lnTo>
                  <a:pt x="2450566" y="104495"/>
                </a:lnTo>
                <a:lnTo>
                  <a:pt x="2450566" y="109842"/>
                </a:lnTo>
                <a:lnTo>
                  <a:pt x="2441945" y="152831"/>
                </a:lnTo>
                <a:lnTo>
                  <a:pt x="2441884" y="153134"/>
                </a:lnTo>
                <a:lnTo>
                  <a:pt x="2429673" y="169494"/>
                </a:lnTo>
                <a:close/>
              </a:path>
              <a:path w="5425440" h="280035">
                <a:moveTo>
                  <a:pt x="2327986" y="214744"/>
                </a:moveTo>
                <a:lnTo>
                  <a:pt x="2308030" y="213305"/>
                </a:lnTo>
                <a:lnTo>
                  <a:pt x="2289621" y="209089"/>
                </a:lnTo>
                <a:lnTo>
                  <a:pt x="2272909" y="202249"/>
                </a:lnTo>
                <a:lnTo>
                  <a:pt x="2258047" y="192938"/>
                </a:lnTo>
                <a:lnTo>
                  <a:pt x="2404876" y="192938"/>
                </a:lnTo>
                <a:lnTo>
                  <a:pt x="2378552" y="207320"/>
                </a:lnTo>
                <a:lnTo>
                  <a:pt x="2327986" y="214744"/>
                </a:lnTo>
                <a:close/>
              </a:path>
              <a:path w="5425440" h="280035">
                <a:moveTo>
                  <a:pt x="2714675" y="209803"/>
                </a:moveTo>
                <a:lnTo>
                  <a:pt x="2665310" y="209803"/>
                </a:lnTo>
                <a:lnTo>
                  <a:pt x="2665310" y="4940"/>
                </a:lnTo>
                <a:lnTo>
                  <a:pt x="2891561" y="4940"/>
                </a:lnTo>
                <a:lnTo>
                  <a:pt x="2891561" y="48552"/>
                </a:lnTo>
                <a:lnTo>
                  <a:pt x="2714675" y="48552"/>
                </a:lnTo>
                <a:lnTo>
                  <a:pt x="2714675" y="209803"/>
                </a:lnTo>
                <a:close/>
              </a:path>
              <a:path w="5425440" h="280035">
                <a:moveTo>
                  <a:pt x="2891561" y="209803"/>
                </a:moveTo>
                <a:lnTo>
                  <a:pt x="2842196" y="209803"/>
                </a:lnTo>
                <a:lnTo>
                  <a:pt x="2842196" y="48552"/>
                </a:lnTo>
                <a:lnTo>
                  <a:pt x="2891561" y="48552"/>
                </a:lnTo>
                <a:lnTo>
                  <a:pt x="2891561" y="209803"/>
                </a:lnTo>
                <a:close/>
              </a:path>
              <a:path w="5425440" h="280035">
                <a:moveTo>
                  <a:pt x="3156993" y="23863"/>
                </a:moveTo>
                <a:lnTo>
                  <a:pt x="3003867" y="23863"/>
                </a:lnTo>
                <a:lnTo>
                  <a:pt x="3019337" y="13715"/>
                </a:lnTo>
                <a:lnTo>
                  <a:pt x="3036622" y="6226"/>
                </a:lnTo>
                <a:lnTo>
                  <a:pt x="3055529" y="1589"/>
                </a:lnTo>
                <a:lnTo>
                  <a:pt x="3075863" y="0"/>
                </a:lnTo>
                <a:lnTo>
                  <a:pt x="3126601" y="7360"/>
                </a:lnTo>
                <a:lnTo>
                  <a:pt x="3156993" y="23863"/>
                </a:lnTo>
                <a:close/>
              </a:path>
              <a:path w="5425440" h="280035">
                <a:moveTo>
                  <a:pt x="3005924" y="279742"/>
                </a:moveTo>
                <a:lnTo>
                  <a:pt x="2956560" y="279742"/>
                </a:lnTo>
                <a:lnTo>
                  <a:pt x="2956560" y="4940"/>
                </a:lnTo>
                <a:lnTo>
                  <a:pt x="3002635" y="4940"/>
                </a:lnTo>
                <a:lnTo>
                  <a:pt x="3003867" y="23863"/>
                </a:lnTo>
                <a:lnTo>
                  <a:pt x="3156993" y="23863"/>
                </a:lnTo>
                <a:lnTo>
                  <a:pt x="3165228" y="28335"/>
                </a:lnTo>
                <a:lnTo>
                  <a:pt x="3177859" y="45250"/>
                </a:lnTo>
                <a:lnTo>
                  <a:pt x="3075038" y="45250"/>
                </a:lnTo>
                <a:lnTo>
                  <a:pt x="3053654" y="47186"/>
                </a:lnTo>
                <a:lnTo>
                  <a:pt x="3034466" y="52711"/>
                </a:lnTo>
                <a:lnTo>
                  <a:pt x="3018286" y="61398"/>
                </a:lnTo>
                <a:lnTo>
                  <a:pt x="3005924" y="72821"/>
                </a:lnTo>
                <a:lnTo>
                  <a:pt x="3005924" y="141109"/>
                </a:lnTo>
                <a:lnTo>
                  <a:pt x="3018343" y="152831"/>
                </a:lnTo>
                <a:lnTo>
                  <a:pt x="3034618" y="161778"/>
                </a:lnTo>
                <a:lnTo>
                  <a:pt x="3053825" y="167487"/>
                </a:lnTo>
                <a:lnTo>
                  <a:pt x="3075038" y="169494"/>
                </a:lnTo>
                <a:lnTo>
                  <a:pt x="3177550" y="169494"/>
                </a:lnTo>
                <a:lnTo>
                  <a:pt x="3165076" y="186205"/>
                </a:lnTo>
                <a:lnTo>
                  <a:pt x="3152753" y="192938"/>
                </a:lnTo>
                <a:lnTo>
                  <a:pt x="3005924" y="192938"/>
                </a:lnTo>
                <a:lnTo>
                  <a:pt x="3005924" y="279742"/>
                </a:lnTo>
                <a:close/>
              </a:path>
              <a:path w="5425440" h="280035">
                <a:moveTo>
                  <a:pt x="3177550" y="169494"/>
                </a:moveTo>
                <a:lnTo>
                  <a:pt x="3075038" y="169494"/>
                </a:lnTo>
                <a:lnTo>
                  <a:pt x="3105441" y="165438"/>
                </a:lnTo>
                <a:lnTo>
                  <a:pt x="3128208" y="153708"/>
                </a:lnTo>
                <a:lnTo>
                  <a:pt x="3142491" y="134957"/>
                </a:lnTo>
                <a:lnTo>
                  <a:pt x="3147441" y="109842"/>
                </a:lnTo>
                <a:lnTo>
                  <a:pt x="3147441" y="104495"/>
                </a:lnTo>
                <a:lnTo>
                  <a:pt x="3142491" y="79620"/>
                </a:lnTo>
                <a:lnTo>
                  <a:pt x="3128208" y="60990"/>
                </a:lnTo>
                <a:lnTo>
                  <a:pt x="3105441" y="49301"/>
                </a:lnTo>
                <a:lnTo>
                  <a:pt x="3075038" y="45250"/>
                </a:lnTo>
                <a:lnTo>
                  <a:pt x="3177859" y="45250"/>
                </a:lnTo>
                <a:lnTo>
                  <a:pt x="3189819" y="61266"/>
                </a:lnTo>
                <a:lnTo>
                  <a:pt x="3198444" y="104495"/>
                </a:lnTo>
                <a:lnTo>
                  <a:pt x="3198444" y="109842"/>
                </a:lnTo>
                <a:lnTo>
                  <a:pt x="3189822" y="152831"/>
                </a:lnTo>
                <a:lnTo>
                  <a:pt x="3189761" y="153134"/>
                </a:lnTo>
                <a:lnTo>
                  <a:pt x="3177550" y="169494"/>
                </a:lnTo>
                <a:close/>
              </a:path>
              <a:path w="5425440" h="280035">
                <a:moveTo>
                  <a:pt x="3075863" y="214744"/>
                </a:moveTo>
                <a:lnTo>
                  <a:pt x="3055907" y="213305"/>
                </a:lnTo>
                <a:lnTo>
                  <a:pt x="3037498" y="209089"/>
                </a:lnTo>
                <a:lnTo>
                  <a:pt x="3020787" y="202249"/>
                </a:lnTo>
                <a:lnTo>
                  <a:pt x="3005924" y="192938"/>
                </a:lnTo>
                <a:lnTo>
                  <a:pt x="3152753" y="192938"/>
                </a:lnTo>
                <a:lnTo>
                  <a:pt x="3126429" y="207320"/>
                </a:lnTo>
                <a:lnTo>
                  <a:pt x="3075863" y="214744"/>
                </a:lnTo>
                <a:close/>
              </a:path>
              <a:path w="5425440" h="280035">
                <a:moveTo>
                  <a:pt x="3293884" y="209803"/>
                </a:moveTo>
                <a:lnTo>
                  <a:pt x="3248634" y="209803"/>
                </a:lnTo>
                <a:lnTo>
                  <a:pt x="3248634" y="4940"/>
                </a:lnTo>
                <a:lnTo>
                  <a:pt x="3296361" y="4940"/>
                </a:lnTo>
                <a:lnTo>
                  <a:pt x="3296361" y="149339"/>
                </a:lnTo>
                <a:lnTo>
                  <a:pt x="3350562" y="149339"/>
                </a:lnTo>
                <a:lnTo>
                  <a:pt x="3293884" y="209803"/>
                </a:lnTo>
                <a:close/>
              </a:path>
              <a:path w="5425440" h="280035">
                <a:moveTo>
                  <a:pt x="3350562" y="149339"/>
                </a:moveTo>
                <a:lnTo>
                  <a:pt x="3296361" y="149339"/>
                </a:lnTo>
                <a:lnTo>
                  <a:pt x="3431705" y="4940"/>
                </a:lnTo>
                <a:lnTo>
                  <a:pt x="3476955" y="4940"/>
                </a:lnTo>
                <a:lnTo>
                  <a:pt x="3476955" y="65417"/>
                </a:lnTo>
                <a:lnTo>
                  <a:pt x="3429228" y="65417"/>
                </a:lnTo>
                <a:lnTo>
                  <a:pt x="3350562" y="149339"/>
                </a:lnTo>
                <a:close/>
              </a:path>
              <a:path w="5425440" h="280035">
                <a:moveTo>
                  <a:pt x="3476955" y="209803"/>
                </a:moveTo>
                <a:lnTo>
                  <a:pt x="3429228" y="209803"/>
                </a:lnTo>
                <a:lnTo>
                  <a:pt x="3429228" y="65417"/>
                </a:lnTo>
                <a:lnTo>
                  <a:pt x="3476955" y="65417"/>
                </a:lnTo>
                <a:lnTo>
                  <a:pt x="3476955" y="209803"/>
                </a:lnTo>
                <a:close/>
              </a:path>
              <a:path w="5425440" h="280035">
                <a:moveTo>
                  <a:pt x="3862412" y="209803"/>
                </a:moveTo>
                <a:lnTo>
                  <a:pt x="3706494" y="209803"/>
                </a:lnTo>
                <a:lnTo>
                  <a:pt x="3706494" y="4940"/>
                </a:lnTo>
                <a:lnTo>
                  <a:pt x="3856647" y="4940"/>
                </a:lnTo>
                <a:lnTo>
                  <a:pt x="3892023" y="8727"/>
                </a:lnTo>
                <a:lnTo>
                  <a:pt x="3918103" y="19804"/>
                </a:lnTo>
                <a:lnTo>
                  <a:pt x="3934233" y="37746"/>
                </a:lnTo>
                <a:lnTo>
                  <a:pt x="3935467" y="43192"/>
                </a:lnTo>
                <a:lnTo>
                  <a:pt x="3755859" y="43192"/>
                </a:lnTo>
                <a:lnTo>
                  <a:pt x="3755859" y="87210"/>
                </a:lnTo>
                <a:lnTo>
                  <a:pt x="3933865" y="87210"/>
                </a:lnTo>
                <a:lnTo>
                  <a:pt x="3932910" y="89222"/>
                </a:lnTo>
                <a:lnTo>
                  <a:pt x="3924646" y="98343"/>
                </a:lnTo>
                <a:lnTo>
                  <a:pt x="3913416" y="105727"/>
                </a:lnTo>
                <a:lnTo>
                  <a:pt x="3927046" y="112972"/>
                </a:lnTo>
                <a:lnTo>
                  <a:pt x="3936974" y="122337"/>
                </a:lnTo>
                <a:lnTo>
                  <a:pt x="3939076" y="126301"/>
                </a:lnTo>
                <a:lnTo>
                  <a:pt x="3755859" y="126301"/>
                </a:lnTo>
                <a:lnTo>
                  <a:pt x="3755859" y="171551"/>
                </a:lnTo>
                <a:lnTo>
                  <a:pt x="3940686" y="171551"/>
                </a:lnTo>
                <a:lnTo>
                  <a:pt x="3939643" y="176312"/>
                </a:lnTo>
                <a:lnTo>
                  <a:pt x="3923655" y="194635"/>
                </a:lnTo>
                <a:lnTo>
                  <a:pt x="3897718" y="205941"/>
                </a:lnTo>
                <a:lnTo>
                  <a:pt x="3862412" y="209803"/>
                </a:lnTo>
                <a:close/>
              </a:path>
              <a:path w="5425440" h="280035">
                <a:moveTo>
                  <a:pt x="3933865" y="87210"/>
                </a:moveTo>
                <a:lnTo>
                  <a:pt x="3855008" y="87210"/>
                </a:lnTo>
                <a:lnTo>
                  <a:pt x="3869478" y="85848"/>
                </a:lnTo>
                <a:lnTo>
                  <a:pt x="3880051" y="81864"/>
                </a:lnTo>
                <a:lnTo>
                  <a:pt x="3886535" y="75412"/>
                </a:lnTo>
                <a:lnTo>
                  <a:pt x="3888740" y="66649"/>
                </a:lnTo>
                <a:lnTo>
                  <a:pt x="3888636" y="62128"/>
                </a:lnTo>
                <a:lnTo>
                  <a:pt x="3886593" y="54133"/>
                </a:lnTo>
                <a:lnTo>
                  <a:pt x="3880204" y="48082"/>
                </a:lnTo>
                <a:lnTo>
                  <a:pt x="3869650" y="44421"/>
                </a:lnTo>
                <a:lnTo>
                  <a:pt x="3855008" y="43192"/>
                </a:lnTo>
                <a:lnTo>
                  <a:pt x="3935467" y="43192"/>
                </a:lnTo>
                <a:lnTo>
                  <a:pt x="3939755" y="62128"/>
                </a:lnTo>
                <a:lnTo>
                  <a:pt x="3939696" y="66649"/>
                </a:lnTo>
                <a:lnTo>
                  <a:pt x="3938012" y="78479"/>
                </a:lnTo>
                <a:lnTo>
                  <a:pt x="3933865" y="87210"/>
                </a:lnTo>
                <a:close/>
              </a:path>
              <a:path w="5425440" h="280035">
                <a:moveTo>
                  <a:pt x="3940686" y="171551"/>
                </a:moveTo>
                <a:lnTo>
                  <a:pt x="3860761" y="171551"/>
                </a:lnTo>
                <a:lnTo>
                  <a:pt x="3875168" y="170182"/>
                </a:lnTo>
                <a:lnTo>
                  <a:pt x="3885601" y="166152"/>
                </a:lnTo>
                <a:lnTo>
                  <a:pt x="3891946" y="159576"/>
                </a:lnTo>
                <a:lnTo>
                  <a:pt x="3894086" y="150571"/>
                </a:lnTo>
                <a:lnTo>
                  <a:pt x="3894086" y="146456"/>
                </a:lnTo>
                <a:lnTo>
                  <a:pt x="3891889" y="137751"/>
                </a:lnTo>
                <a:lnTo>
                  <a:pt x="3885449" y="131440"/>
                </a:lnTo>
                <a:lnTo>
                  <a:pt x="3874996" y="127598"/>
                </a:lnTo>
                <a:lnTo>
                  <a:pt x="3860761" y="126301"/>
                </a:lnTo>
                <a:lnTo>
                  <a:pt x="3939076" y="126301"/>
                </a:lnTo>
                <a:lnTo>
                  <a:pt x="3943044" y="133786"/>
                </a:lnTo>
                <a:lnTo>
                  <a:pt x="3944976" y="146456"/>
                </a:lnTo>
                <a:lnTo>
                  <a:pt x="3945102" y="151396"/>
                </a:lnTo>
                <a:lnTo>
                  <a:pt x="3940686" y="171551"/>
                </a:lnTo>
                <a:close/>
              </a:path>
              <a:path w="5425440" h="280035">
                <a:moveTo>
                  <a:pt x="4142143" y="209803"/>
                </a:moveTo>
                <a:lnTo>
                  <a:pt x="4000220" y="209803"/>
                </a:lnTo>
                <a:lnTo>
                  <a:pt x="4000220" y="4940"/>
                </a:lnTo>
                <a:lnTo>
                  <a:pt x="4049585" y="4940"/>
                </a:lnTo>
                <a:lnTo>
                  <a:pt x="4049585" y="60883"/>
                </a:lnTo>
                <a:lnTo>
                  <a:pt x="4142143" y="60883"/>
                </a:lnTo>
                <a:lnTo>
                  <a:pt x="4178658" y="65956"/>
                </a:lnTo>
                <a:lnTo>
                  <a:pt x="4205649" y="80478"/>
                </a:lnTo>
                <a:lnTo>
                  <a:pt x="4222381" y="103408"/>
                </a:lnTo>
                <a:lnTo>
                  <a:pt x="4222587" y="104495"/>
                </a:lnTo>
                <a:lnTo>
                  <a:pt x="4049585" y="104495"/>
                </a:lnTo>
                <a:lnTo>
                  <a:pt x="4049585" y="166204"/>
                </a:lnTo>
                <a:lnTo>
                  <a:pt x="4222675" y="166204"/>
                </a:lnTo>
                <a:lnTo>
                  <a:pt x="4222324" y="167980"/>
                </a:lnTo>
                <a:lnTo>
                  <a:pt x="4205497" y="190420"/>
                </a:lnTo>
                <a:lnTo>
                  <a:pt x="4178487" y="204759"/>
                </a:lnTo>
                <a:lnTo>
                  <a:pt x="4142143" y="209803"/>
                </a:lnTo>
                <a:close/>
              </a:path>
              <a:path w="5425440" h="280035">
                <a:moveTo>
                  <a:pt x="4222675" y="166204"/>
                </a:moveTo>
                <a:lnTo>
                  <a:pt x="4138447" y="166204"/>
                </a:lnTo>
                <a:lnTo>
                  <a:pt x="4155766" y="164327"/>
                </a:lnTo>
                <a:lnTo>
                  <a:pt x="4167801" y="158900"/>
                </a:lnTo>
                <a:lnTo>
                  <a:pt x="4174825" y="150233"/>
                </a:lnTo>
                <a:lnTo>
                  <a:pt x="4177106" y="138633"/>
                </a:lnTo>
                <a:lnTo>
                  <a:pt x="4177106" y="133705"/>
                </a:lnTo>
                <a:lnTo>
                  <a:pt x="4174882" y="121329"/>
                </a:lnTo>
                <a:lnTo>
                  <a:pt x="4167954" y="112156"/>
                </a:lnTo>
                <a:lnTo>
                  <a:pt x="4155937" y="106455"/>
                </a:lnTo>
                <a:lnTo>
                  <a:pt x="4138447" y="104495"/>
                </a:lnTo>
                <a:lnTo>
                  <a:pt x="4222587" y="104495"/>
                </a:lnTo>
                <a:lnTo>
                  <a:pt x="4228122" y="133705"/>
                </a:lnTo>
                <a:lnTo>
                  <a:pt x="4228122" y="138633"/>
                </a:lnTo>
                <a:lnTo>
                  <a:pt x="4222675" y="166204"/>
                </a:lnTo>
                <a:close/>
              </a:path>
              <a:path w="5425440" h="280035">
                <a:moveTo>
                  <a:pt x="4302988" y="209803"/>
                </a:moveTo>
                <a:lnTo>
                  <a:pt x="4253623" y="209803"/>
                </a:lnTo>
                <a:lnTo>
                  <a:pt x="4253623" y="4940"/>
                </a:lnTo>
                <a:lnTo>
                  <a:pt x="4302988" y="4940"/>
                </a:lnTo>
                <a:lnTo>
                  <a:pt x="4302988" y="209803"/>
                </a:lnTo>
                <a:close/>
              </a:path>
              <a:path w="5425440" h="280035">
                <a:moveTo>
                  <a:pt x="4406658" y="209803"/>
                </a:moveTo>
                <a:lnTo>
                  <a:pt x="4347832" y="209803"/>
                </a:lnTo>
                <a:lnTo>
                  <a:pt x="4347832" y="202819"/>
                </a:lnTo>
                <a:lnTo>
                  <a:pt x="4437507" y="106552"/>
                </a:lnTo>
                <a:lnTo>
                  <a:pt x="4349470" y="11937"/>
                </a:lnTo>
                <a:lnTo>
                  <a:pt x="4349470" y="4940"/>
                </a:lnTo>
                <a:lnTo>
                  <a:pt x="4407890" y="4940"/>
                </a:lnTo>
                <a:lnTo>
                  <a:pt x="4472063" y="75285"/>
                </a:lnTo>
                <a:lnTo>
                  <a:pt x="4535168" y="75285"/>
                </a:lnTo>
                <a:lnTo>
                  <a:pt x="4506214" y="106552"/>
                </a:lnTo>
                <a:lnTo>
                  <a:pt x="4535856" y="138226"/>
                </a:lnTo>
                <a:lnTo>
                  <a:pt x="4472063" y="138226"/>
                </a:lnTo>
                <a:lnTo>
                  <a:pt x="4406658" y="209803"/>
                </a:lnTo>
                <a:close/>
              </a:path>
              <a:path w="5425440" h="280035">
                <a:moveTo>
                  <a:pt x="4535168" y="75285"/>
                </a:moveTo>
                <a:lnTo>
                  <a:pt x="4472063" y="75285"/>
                </a:lnTo>
                <a:lnTo>
                  <a:pt x="4537887" y="4940"/>
                </a:lnTo>
                <a:lnTo>
                  <a:pt x="4593831" y="4940"/>
                </a:lnTo>
                <a:lnTo>
                  <a:pt x="4593831" y="11937"/>
                </a:lnTo>
                <a:lnTo>
                  <a:pt x="4535168" y="75285"/>
                </a:lnTo>
                <a:close/>
              </a:path>
              <a:path w="5425440" h="280035">
                <a:moveTo>
                  <a:pt x="4596307" y="209803"/>
                </a:moveTo>
                <a:lnTo>
                  <a:pt x="4537481" y="209803"/>
                </a:lnTo>
                <a:lnTo>
                  <a:pt x="4472063" y="138226"/>
                </a:lnTo>
                <a:lnTo>
                  <a:pt x="4535856" y="138226"/>
                </a:lnTo>
                <a:lnTo>
                  <a:pt x="4596307" y="202819"/>
                </a:lnTo>
                <a:lnTo>
                  <a:pt x="4596307" y="209803"/>
                </a:lnTo>
                <a:close/>
              </a:path>
              <a:path w="5425440" h="280035">
                <a:moveTo>
                  <a:pt x="4732477" y="214744"/>
                </a:moveTo>
                <a:lnTo>
                  <a:pt x="4680848" y="207570"/>
                </a:lnTo>
                <a:lnTo>
                  <a:pt x="4641870" y="186974"/>
                </a:lnTo>
                <a:lnTo>
                  <a:pt x="4617239" y="154345"/>
                </a:lnTo>
                <a:lnTo>
                  <a:pt x="4608652" y="111074"/>
                </a:lnTo>
                <a:lnTo>
                  <a:pt x="4608652" y="104901"/>
                </a:lnTo>
                <a:lnTo>
                  <a:pt x="4617180" y="61089"/>
                </a:lnTo>
                <a:lnTo>
                  <a:pt x="4641713" y="28076"/>
                </a:lnTo>
                <a:lnTo>
                  <a:pt x="4680671" y="7250"/>
                </a:lnTo>
                <a:lnTo>
                  <a:pt x="4732477" y="0"/>
                </a:lnTo>
                <a:lnTo>
                  <a:pt x="4783736" y="7250"/>
                </a:lnTo>
                <a:lnTo>
                  <a:pt x="4822310" y="28076"/>
                </a:lnTo>
                <a:lnTo>
                  <a:pt x="4834954" y="45250"/>
                </a:lnTo>
                <a:lnTo>
                  <a:pt x="4732058" y="45250"/>
                </a:lnTo>
                <a:lnTo>
                  <a:pt x="4701135" y="49191"/>
                </a:lnTo>
                <a:lnTo>
                  <a:pt x="4678426" y="60731"/>
                </a:lnTo>
                <a:lnTo>
                  <a:pt x="4664431" y="79443"/>
                </a:lnTo>
                <a:lnTo>
                  <a:pt x="4659655" y="104901"/>
                </a:lnTo>
                <a:lnTo>
                  <a:pt x="4659655" y="111074"/>
                </a:lnTo>
                <a:lnTo>
                  <a:pt x="4664547" y="135648"/>
                </a:lnTo>
                <a:lnTo>
                  <a:pt x="4678735" y="154014"/>
                </a:lnTo>
                <a:lnTo>
                  <a:pt x="4701483" y="165514"/>
                </a:lnTo>
                <a:lnTo>
                  <a:pt x="4732058" y="169494"/>
                </a:lnTo>
                <a:lnTo>
                  <a:pt x="4835331" y="169494"/>
                </a:lnTo>
                <a:lnTo>
                  <a:pt x="4822310" y="186974"/>
                </a:lnTo>
                <a:lnTo>
                  <a:pt x="4783736" y="207570"/>
                </a:lnTo>
                <a:lnTo>
                  <a:pt x="4732477" y="214744"/>
                </a:lnTo>
                <a:close/>
              </a:path>
              <a:path w="5425440" h="280035">
                <a:moveTo>
                  <a:pt x="4835331" y="169494"/>
                </a:moveTo>
                <a:lnTo>
                  <a:pt x="4732058" y="169494"/>
                </a:lnTo>
                <a:lnTo>
                  <a:pt x="4762397" y="165514"/>
                </a:lnTo>
                <a:lnTo>
                  <a:pt x="4785025" y="154014"/>
                </a:lnTo>
                <a:lnTo>
                  <a:pt x="4799168" y="135648"/>
                </a:lnTo>
                <a:lnTo>
                  <a:pt x="4804054" y="111074"/>
                </a:lnTo>
                <a:lnTo>
                  <a:pt x="4804054" y="104901"/>
                </a:lnTo>
                <a:lnTo>
                  <a:pt x="4799227" y="79615"/>
                </a:lnTo>
                <a:lnTo>
                  <a:pt x="4785182" y="60883"/>
                </a:lnTo>
                <a:lnTo>
                  <a:pt x="4762463" y="49191"/>
                </a:lnTo>
                <a:lnTo>
                  <a:pt x="4762138" y="49191"/>
                </a:lnTo>
                <a:lnTo>
                  <a:pt x="4732058" y="45250"/>
                </a:lnTo>
                <a:lnTo>
                  <a:pt x="4834954" y="45250"/>
                </a:lnTo>
                <a:lnTo>
                  <a:pt x="4846616" y="61089"/>
                </a:lnTo>
                <a:lnTo>
                  <a:pt x="4855070" y="104901"/>
                </a:lnTo>
                <a:lnTo>
                  <a:pt x="4855070" y="111074"/>
                </a:lnTo>
                <a:lnTo>
                  <a:pt x="4846681" y="154014"/>
                </a:lnTo>
                <a:lnTo>
                  <a:pt x="4846616" y="154345"/>
                </a:lnTo>
                <a:lnTo>
                  <a:pt x="4835331" y="169494"/>
                </a:lnTo>
                <a:close/>
              </a:path>
              <a:path w="5425440" h="280035">
                <a:moveTo>
                  <a:pt x="4949278" y="166204"/>
                </a:moveTo>
                <a:lnTo>
                  <a:pt x="4900726" y="166204"/>
                </a:lnTo>
                <a:lnTo>
                  <a:pt x="4908897" y="150629"/>
                </a:lnTo>
                <a:lnTo>
                  <a:pt x="4914869" y="133242"/>
                </a:lnTo>
                <a:lnTo>
                  <a:pt x="4918605" y="113616"/>
                </a:lnTo>
                <a:lnTo>
                  <a:pt x="4920041" y="91744"/>
                </a:lnTo>
                <a:lnTo>
                  <a:pt x="4920068" y="91325"/>
                </a:lnTo>
                <a:lnTo>
                  <a:pt x="4921300" y="4940"/>
                </a:lnTo>
                <a:lnTo>
                  <a:pt x="5128628" y="4940"/>
                </a:lnTo>
                <a:lnTo>
                  <a:pt x="5128628" y="48552"/>
                </a:lnTo>
                <a:lnTo>
                  <a:pt x="4966550" y="48552"/>
                </a:lnTo>
                <a:lnTo>
                  <a:pt x="4965733" y="91325"/>
                </a:lnTo>
                <a:lnTo>
                  <a:pt x="4965725" y="91744"/>
                </a:lnTo>
                <a:lnTo>
                  <a:pt x="4964358" y="113616"/>
                </a:lnTo>
                <a:lnTo>
                  <a:pt x="4964311" y="114369"/>
                </a:lnTo>
                <a:lnTo>
                  <a:pt x="4961308" y="133242"/>
                </a:lnTo>
                <a:lnTo>
                  <a:pt x="4961202" y="133908"/>
                </a:lnTo>
                <a:lnTo>
                  <a:pt x="4956345" y="150629"/>
                </a:lnTo>
                <a:lnTo>
                  <a:pt x="4956243" y="150980"/>
                </a:lnTo>
                <a:lnTo>
                  <a:pt x="4949278" y="166204"/>
                </a:lnTo>
                <a:close/>
              </a:path>
              <a:path w="5425440" h="280035">
                <a:moveTo>
                  <a:pt x="5128628" y="166204"/>
                </a:moveTo>
                <a:lnTo>
                  <a:pt x="5079263" y="166204"/>
                </a:lnTo>
                <a:lnTo>
                  <a:pt x="5079263" y="48552"/>
                </a:lnTo>
                <a:lnTo>
                  <a:pt x="5128628" y="48552"/>
                </a:lnTo>
                <a:lnTo>
                  <a:pt x="5128628" y="166204"/>
                </a:lnTo>
                <a:close/>
              </a:path>
              <a:path w="5425440" h="280035">
                <a:moveTo>
                  <a:pt x="4918011" y="262470"/>
                </a:moveTo>
                <a:lnTo>
                  <a:pt x="4868646" y="262470"/>
                </a:lnTo>
                <a:lnTo>
                  <a:pt x="4868646" y="166204"/>
                </a:lnTo>
                <a:lnTo>
                  <a:pt x="5168531" y="166204"/>
                </a:lnTo>
                <a:lnTo>
                  <a:pt x="5168531" y="209803"/>
                </a:lnTo>
                <a:lnTo>
                  <a:pt x="4918011" y="209803"/>
                </a:lnTo>
                <a:lnTo>
                  <a:pt x="4918011" y="262470"/>
                </a:lnTo>
                <a:close/>
              </a:path>
              <a:path w="5425440" h="280035">
                <a:moveTo>
                  <a:pt x="5168531" y="262470"/>
                </a:moveTo>
                <a:lnTo>
                  <a:pt x="5119166" y="262470"/>
                </a:lnTo>
                <a:lnTo>
                  <a:pt x="5119166" y="209803"/>
                </a:lnTo>
                <a:lnTo>
                  <a:pt x="5168531" y="209803"/>
                </a:lnTo>
                <a:lnTo>
                  <a:pt x="5168531" y="262470"/>
                </a:lnTo>
                <a:close/>
              </a:path>
              <a:path w="5425440" h="280035">
                <a:moveTo>
                  <a:pt x="5305933" y="214744"/>
                </a:moveTo>
                <a:lnTo>
                  <a:pt x="5255151" y="207583"/>
                </a:lnTo>
                <a:lnTo>
                  <a:pt x="5216821" y="187077"/>
                </a:lnTo>
                <a:lnTo>
                  <a:pt x="5192606" y="154693"/>
                </a:lnTo>
                <a:lnTo>
                  <a:pt x="5184165" y="111899"/>
                </a:lnTo>
                <a:lnTo>
                  <a:pt x="5184165" y="103670"/>
                </a:lnTo>
                <a:lnTo>
                  <a:pt x="5192663" y="60570"/>
                </a:lnTo>
                <a:lnTo>
                  <a:pt x="5216974" y="27922"/>
                </a:lnTo>
                <a:lnTo>
                  <a:pt x="5255322" y="7231"/>
                </a:lnTo>
                <a:lnTo>
                  <a:pt x="5305933" y="0"/>
                </a:lnTo>
                <a:lnTo>
                  <a:pt x="5355923" y="6975"/>
                </a:lnTo>
                <a:lnTo>
                  <a:pt x="5393304" y="27103"/>
                </a:lnTo>
                <a:lnTo>
                  <a:pt x="5406550" y="45250"/>
                </a:lnTo>
                <a:lnTo>
                  <a:pt x="5305526" y="45250"/>
                </a:lnTo>
                <a:lnTo>
                  <a:pt x="5280629" y="47744"/>
                </a:lnTo>
                <a:lnTo>
                  <a:pt x="5260632" y="55021"/>
                </a:lnTo>
                <a:lnTo>
                  <a:pt x="5246112" y="66772"/>
                </a:lnTo>
                <a:lnTo>
                  <a:pt x="5237645" y="82689"/>
                </a:lnTo>
                <a:lnTo>
                  <a:pt x="5421170" y="82689"/>
                </a:lnTo>
                <a:lnTo>
                  <a:pt x="5424830" y="102031"/>
                </a:lnTo>
                <a:lnTo>
                  <a:pt x="5424830" y="123825"/>
                </a:lnTo>
                <a:lnTo>
                  <a:pt x="5236006" y="123825"/>
                </a:lnTo>
                <a:lnTo>
                  <a:pt x="5242764" y="143112"/>
                </a:lnTo>
                <a:lnTo>
                  <a:pt x="5257082" y="157460"/>
                </a:lnTo>
                <a:lnTo>
                  <a:pt x="5278344" y="166408"/>
                </a:lnTo>
                <a:lnTo>
                  <a:pt x="5305933" y="169494"/>
                </a:lnTo>
                <a:lnTo>
                  <a:pt x="5414411" y="169494"/>
                </a:lnTo>
                <a:lnTo>
                  <a:pt x="5413832" y="171185"/>
                </a:lnTo>
                <a:lnTo>
                  <a:pt x="5389603" y="194948"/>
                </a:lnTo>
                <a:lnTo>
                  <a:pt x="5353264" y="209686"/>
                </a:lnTo>
                <a:lnTo>
                  <a:pt x="5305933" y="214744"/>
                </a:lnTo>
                <a:close/>
              </a:path>
              <a:path w="5425440" h="280035">
                <a:moveTo>
                  <a:pt x="5421170" y="82689"/>
                </a:moveTo>
                <a:lnTo>
                  <a:pt x="5371350" y="82689"/>
                </a:lnTo>
                <a:lnTo>
                  <a:pt x="5363260" y="66949"/>
                </a:lnTo>
                <a:lnTo>
                  <a:pt x="5349235" y="55178"/>
                </a:lnTo>
                <a:lnTo>
                  <a:pt x="5329656" y="47744"/>
                </a:lnTo>
                <a:lnTo>
                  <a:pt x="5329250" y="47744"/>
                </a:lnTo>
                <a:lnTo>
                  <a:pt x="5305526" y="45250"/>
                </a:lnTo>
                <a:lnTo>
                  <a:pt x="5406550" y="45250"/>
                </a:lnTo>
                <a:lnTo>
                  <a:pt x="5416723" y="59187"/>
                </a:lnTo>
                <a:lnTo>
                  <a:pt x="5421170" y="82689"/>
                </a:lnTo>
                <a:close/>
              </a:path>
              <a:path w="5425440" h="280035">
                <a:moveTo>
                  <a:pt x="5414411" y="169494"/>
                </a:moveTo>
                <a:lnTo>
                  <a:pt x="5305933" y="169494"/>
                </a:lnTo>
                <a:lnTo>
                  <a:pt x="5331837" y="167339"/>
                </a:lnTo>
                <a:lnTo>
                  <a:pt x="5352113" y="161212"/>
                </a:lnTo>
                <a:lnTo>
                  <a:pt x="5365754" y="151615"/>
                </a:lnTo>
                <a:lnTo>
                  <a:pt x="5371757" y="139052"/>
                </a:lnTo>
                <a:lnTo>
                  <a:pt x="5424830" y="139052"/>
                </a:lnTo>
                <a:lnTo>
                  <a:pt x="5414411" y="169494"/>
                </a:lnTo>
                <a:close/>
              </a:path>
            </a:pathLst>
          </a:custGeom>
          <a:solidFill>
            <a:srgbClr val="b01f2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43" name="object 5" descr=""/>
          <p:cNvPicPr/>
          <p:nvPr/>
        </p:nvPicPr>
        <p:blipFill>
          <a:blip r:embed="rId1"/>
          <a:stretch/>
        </p:blipFill>
        <p:spPr>
          <a:xfrm>
            <a:off x="2025360" y="3630240"/>
            <a:ext cx="6309360" cy="3639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4" name="object 6"/>
          <p:cNvSpPr/>
          <p:nvPr/>
        </p:nvSpPr>
        <p:spPr>
          <a:xfrm>
            <a:off x="2031120" y="3189600"/>
            <a:ext cx="5500080" cy="356400"/>
          </a:xfrm>
          <a:custGeom>
            <a:avLst/>
            <a:gdLst>
              <a:gd name="textAreaLeft" fmla="*/ 0 w 5500080"/>
              <a:gd name="textAreaRight" fmla="*/ 5500440 w 5500080"/>
              <a:gd name="textAreaTop" fmla="*/ 0 h 356400"/>
              <a:gd name="textAreaBottom" fmla="*/ 356760 h 356400"/>
            </a:gdLst>
            <a:ahLst/>
            <a:cxnLst/>
            <a:rect l="textAreaLeft" t="textAreaTop" r="textAreaRight" b="textAreaBottom"/>
            <a:pathLst>
              <a:path w="5500370" h="356870">
                <a:moveTo>
                  <a:pt x="159486" y="291261"/>
                </a:moveTo>
                <a:lnTo>
                  <a:pt x="105447" y="285031"/>
                </a:lnTo>
                <a:lnTo>
                  <a:pt x="61183" y="267091"/>
                </a:lnTo>
                <a:lnTo>
                  <a:pt x="27977" y="238567"/>
                </a:lnTo>
                <a:lnTo>
                  <a:pt x="7113" y="200584"/>
                </a:lnTo>
                <a:lnTo>
                  <a:pt x="2" y="155092"/>
                </a:lnTo>
                <a:lnTo>
                  <a:pt x="0" y="148107"/>
                </a:lnTo>
                <a:lnTo>
                  <a:pt x="7113" y="102565"/>
                </a:lnTo>
                <a:lnTo>
                  <a:pt x="27977" y="64481"/>
                </a:lnTo>
                <a:lnTo>
                  <a:pt x="61183" y="35835"/>
                </a:lnTo>
                <a:lnTo>
                  <a:pt x="105447" y="17792"/>
                </a:lnTo>
                <a:lnTo>
                  <a:pt x="159486" y="11518"/>
                </a:lnTo>
                <a:lnTo>
                  <a:pt x="209653" y="17044"/>
                </a:lnTo>
                <a:lnTo>
                  <a:pt x="252176" y="32621"/>
                </a:lnTo>
                <a:lnTo>
                  <a:pt x="285043" y="56748"/>
                </a:lnTo>
                <a:lnTo>
                  <a:pt x="286741" y="59245"/>
                </a:lnTo>
                <a:lnTo>
                  <a:pt x="159486" y="59245"/>
                </a:lnTo>
                <a:lnTo>
                  <a:pt x="113382" y="65145"/>
                </a:lnTo>
                <a:lnTo>
                  <a:pt x="79733" y="82383"/>
                </a:lnTo>
                <a:lnTo>
                  <a:pt x="59120" y="110267"/>
                </a:lnTo>
                <a:lnTo>
                  <a:pt x="52120" y="148107"/>
                </a:lnTo>
                <a:lnTo>
                  <a:pt x="52120" y="155092"/>
                </a:lnTo>
                <a:lnTo>
                  <a:pt x="59061" y="193039"/>
                </a:lnTo>
                <a:lnTo>
                  <a:pt x="79576" y="220765"/>
                </a:lnTo>
                <a:lnTo>
                  <a:pt x="113205" y="237768"/>
                </a:lnTo>
                <a:lnTo>
                  <a:pt x="159486" y="243547"/>
                </a:lnTo>
                <a:lnTo>
                  <a:pt x="286923" y="243547"/>
                </a:lnTo>
                <a:lnTo>
                  <a:pt x="285043" y="246303"/>
                </a:lnTo>
                <a:lnTo>
                  <a:pt x="252176" y="270306"/>
                </a:lnTo>
                <a:lnTo>
                  <a:pt x="209653" y="285779"/>
                </a:lnTo>
                <a:lnTo>
                  <a:pt x="159486" y="291261"/>
                </a:lnTo>
                <a:close/>
              </a:path>
              <a:path w="5500370" h="356870">
                <a:moveTo>
                  <a:pt x="313753" y="127939"/>
                </a:moveTo>
                <a:lnTo>
                  <a:pt x="261505" y="127939"/>
                </a:lnTo>
                <a:lnTo>
                  <a:pt x="261505" y="124650"/>
                </a:lnTo>
                <a:lnTo>
                  <a:pt x="253953" y="98464"/>
                </a:lnTo>
                <a:lnTo>
                  <a:pt x="232865" y="77755"/>
                </a:lnTo>
                <a:lnTo>
                  <a:pt x="200592" y="64142"/>
                </a:lnTo>
                <a:lnTo>
                  <a:pt x="159486" y="59245"/>
                </a:lnTo>
                <a:lnTo>
                  <a:pt x="286741" y="59245"/>
                </a:lnTo>
                <a:lnTo>
                  <a:pt x="306240" y="87925"/>
                </a:lnTo>
                <a:lnTo>
                  <a:pt x="313753" y="124650"/>
                </a:lnTo>
                <a:lnTo>
                  <a:pt x="313753" y="127939"/>
                </a:lnTo>
                <a:close/>
              </a:path>
              <a:path w="5500370" h="356870">
                <a:moveTo>
                  <a:pt x="286923" y="243547"/>
                </a:moveTo>
                <a:lnTo>
                  <a:pt x="159486" y="243547"/>
                </a:lnTo>
                <a:lnTo>
                  <a:pt x="201112" y="238771"/>
                </a:lnTo>
                <a:lnTo>
                  <a:pt x="233327" y="225393"/>
                </a:lnTo>
                <a:lnTo>
                  <a:pt x="254127" y="204843"/>
                </a:lnTo>
                <a:lnTo>
                  <a:pt x="261505" y="178549"/>
                </a:lnTo>
                <a:lnTo>
                  <a:pt x="261505" y="175247"/>
                </a:lnTo>
                <a:lnTo>
                  <a:pt x="313753" y="175247"/>
                </a:lnTo>
                <a:lnTo>
                  <a:pt x="313753" y="178549"/>
                </a:lnTo>
                <a:lnTo>
                  <a:pt x="306240" y="215230"/>
                </a:lnTo>
                <a:lnTo>
                  <a:pt x="286923" y="243547"/>
                </a:lnTo>
                <a:close/>
              </a:path>
              <a:path w="5500370" h="356870">
                <a:moveTo>
                  <a:pt x="582790" y="286321"/>
                </a:moveTo>
                <a:lnTo>
                  <a:pt x="533425" y="286321"/>
                </a:lnTo>
                <a:lnTo>
                  <a:pt x="533425" y="81457"/>
                </a:lnTo>
                <a:lnTo>
                  <a:pt x="582790" y="81457"/>
                </a:lnTo>
                <a:lnTo>
                  <a:pt x="582790" y="161264"/>
                </a:lnTo>
                <a:lnTo>
                  <a:pt x="699591" y="161264"/>
                </a:lnTo>
                <a:lnTo>
                  <a:pt x="680288" y="181838"/>
                </a:lnTo>
                <a:lnTo>
                  <a:pt x="701375" y="204050"/>
                </a:lnTo>
                <a:lnTo>
                  <a:pt x="582790" y="204050"/>
                </a:lnTo>
                <a:lnTo>
                  <a:pt x="582790" y="286321"/>
                </a:lnTo>
                <a:close/>
              </a:path>
              <a:path w="5500370" h="356870">
                <a:moveTo>
                  <a:pt x="699591" y="161264"/>
                </a:moveTo>
                <a:lnTo>
                  <a:pt x="635038" y="161264"/>
                </a:lnTo>
                <a:lnTo>
                  <a:pt x="710730" y="81457"/>
                </a:lnTo>
                <a:lnTo>
                  <a:pt x="767905" y="81457"/>
                </a:lnTo>
                <a:lnTo>
                  <a:pt x="767905" y="88455"/>
                </a:lnTo>
                <a:lnTo>
                  <a:pt x="699591" y="161264"/>
                </a:lnTo>
                <a:close/>
              </a:path>
              <a:path w="5500370" h="356870">
                <a:moveTo>
                  <a:pt x="772845" y="286321"/>
                </a:moveTo>
                <a:lnTo>
                  <a:pt x="716483" y="286321"/>
                </a:lnTo>
                <a:lnTo>
                  <a:pt x="636270" y="204050"/>
                </a:lnTo>
                <a:lnTo>
                  <a:pt x="701375" y="204050"/>
                </a:lnTo>
                <a:lnTo>
                  <a:pt x="772845" y="279336"/>
                </a:lnTo>
                <a:lnTo>
                  <a:pt x="772845" y="286321"/>
                </a:lnTo>
                <a:close/>
              </a:path>
              <a:path w="5500370" h="356870">
                <a:moveTo>
                  <a:pt x="846899" y="157149"/>
                </a:moveTo>
                <a:lnTo>
                  <a:pt x="797534" y="157149"/>
                </a:lnTo>
                <a:lnTo>
                  <a:pt x="797534" y="155917"/>
                </a:lnTo>
                <a:lnTo>
                  <a:pt x="805614" y="123382"/>
                </a:lnTo>
                <a:lnTo>
                  <a:pt x="828543" y="98324"/>
                </a:lnTo>
                <a:lnTo>
                  <a:pt x="864351" y="82214"/>
                </a:lnTo>
                <a:lnTo>
                  <a:pt x="911072" y="76517"/>
                </a:lnTo>
                <a:lnTo>
                  <a:pt x="958474" y="82605"/>
                </a:lnTo>
                <a:lnTo>
                  <a:pt x="993762" y="100225"/>
                </a:lnTo>
                <a:lnTo>
                  <a:pt x="1011852" y="123382"/>
                </a:lnTo>
                <a:lnTo>
                  <a:pt x="911099" y="123382"/>
                </a:lnTo>
                <a:lnTo>
                  <a:pt x="884795" y="125584"/>
                </a:lnTo>
                <a:lnTo>
                  <a:pt x="884109" y="125584"/>
                </a:lnTo>
                <a:lnTo>
                  <a:pt x="863824" y="132108"/>
                </a:lnTo>
                <a:lnTo>
                  <a:pt x="851251" y="142337"/>
                </a:lnTo>
                <a:lnTo>
                  <a:pt x="846899" y="155917"/>
                </a:lnTo>
                <a:lnTo>
                  <a:pt x="846899" y="157149"/>
                </a:lnTo>
                <a:close/>
              </a:path>
              <a:path w="5500370" h="356870">
                <a:moveTo>
                  <a:pt x="890498" y="291261"/>
                </a:moveTo>
                <a:lnTo>
                  <a:pt x="850620" y="287108"/>
                </a:lnTo>
                <a:lnTo>
                  <a:pt x="821036" y="275010"/>
                </a:lnTo>
                <a:lnTo>
                  <a:pt x="802634" y="255509"/>
                </a:lnTo>
                <a:lnTo>
                  <a:pt x="796302" y="229146"/>
                </a:lnTo>
                <a:lnTo>
                  <a:pt x="801013" y="206696"/>
                </a:lnTo>
                <a:lnTo>
                  <a:pt x="814863" y="189031"/>
                </a:lnTo>
                <a:lnTo>
                  <a:pt x="837429" y="176612"/>
                </a:lnTo>
                <a:lnTo>
                  <a:pt x="868286" y="169900"/>
                </a:lnTo>
                <a:lnTo>
                  <a:pt x="973607" y="158381"/>
                </a:lnTo>
                <a:lnTo>
                  <a:pt x="967823" y="143028"/>
                </a:lnTo>
                <a:lnTo>
                  <a:pt x="955405" y="132108"/>
                </a:lnTo>
                <a:lnTo>
                  <a:pt x="936352" y="125584"/>
                </a:lnTo>
                <a:lnTo>
                  <a:pt x="910235" y="123382"/>
                </a:lnTo>
                <a:lnTo>
                  <a:pt x="1011852" y="123382"/>
                </a:lnTo>
                <a:lnTo>
                  <a:pt x="1015782" y="128413"/>
                </a:lnTo>
                <a:lnTo>
                  <a:pt x="1023378" y="166204"/>
                </a:lnTo>
                <a:lnTo>
                  <a:pt x="1023378" y="198704"/>
                </a:lnTo>
                <a:lnTo>
                  <a:pt x="974013" y="198704"/>
                </a:lnTo>
                <a:lnTo>
                  <a:pt x="878992" y="208991"/>
                </a:lnTo>
                <a:lnTo>
                  <a:pt x="864237" y="211617"/>
                </a:lnTo>
                <a:lnTo>
                  <a:pt x="853843" y="215825"/>
                </a:lnTo>
                <a:lnTo>
                  <a:pt x="847692" y="221655"/>
                </a:lnTo>
                <a:lnTo>
                  <a:pt x="845667" y="229146"/>
                </a:lnTo>
                <a:lnTo>
                  <a:pt x="848431" y="237245"/>
                </a:lnTo>
                <a:lnTo>
                  <a:pt x="856670" y="243027"/>
                </a:lnTo>
                <a:lnTo>
                  <a:pt x="870308" y="246494"/>
                </a:lnTo>
                <a:lnTo>
                  <a:pt x="889266" y="247650"/>
                </a:lnTo>
                <a:lnTo>
                  <a:pt x="1063701" y="247650"/>
                </a:lnTo>
                <a:lnTo>
                  <a:pt x="1063701" y="259588"/>
                </a:lnTo>
                <a:lnTo>
                  <a:pt x="979779" y="259588"/>
                </a:lnTo>
                <a:lnTo>
                  <a:pt x="962355" y="273736"/>
                </a:lnTo>
                <a:lnTo>
                  <a:pt x="941925" y="283602"/>
                </a:lnTo>
                <a:lnTo>
                  <a:pt x="918102" y="289379"/>
                </a:lnTo>
                <a:lnTo>
                  <a:pt x="890498" y="291261"/>
                </a:lnTo>
                <a:close/>
              </a:path>
              <a:path w="5500370" h="356870">
                <a:moveTo>
                  <a:pt x="1063701" y="247650"/>
                </a:moveTo>
                <a:lnTo>
                  <a:pt x="889266" y="247650"/>
                </a:lnTo>
                <a:lnTo>
                  <a:pt x="918417" y="245234"/>
                </a:lnTo>
                <a:lnTo>
                  <a:pt x="942594" y="238191"/>
                </a:lnTo>
                <a:lnTo>
                  <a:pt x="961293" y="226829"/>
                </a:lnTo>
                <a:lnTo>
                  <a:pt x="974013" y="211455"/>
                </a:lnTo>
                <a:lnTo>
                  <a:pt x="974013" y="198704"/>
                </a:lnTo>
                <a:lnTo>
                  <a:pt x="1023378" y="198704"/>
                </a:lnTo>
                <a:lnTo>
                  <a:pt x="1023378" y="222973"/>
                </a:lnTo>
                <a:lnTo>
                  <a:pt x="1024825" y="231438"/>
                </a:lnTo>
                <a:lnTo>
                  <a:pt x="1029088" y="237629"/>
                </a:lnTo>
                <a:lnTo>
                  <a:pt x="1036049" y="241429"/>
                </a:lnTo>
                <a:lnTo>
                  <a:pt x="1045591" y="242722"/>
                </a:lnTo>
                <a:lnTo>
                  <a:pt x="1063701" y="242722"/>
                </a:lnTo>
                <a:lnTo>
                  <a:pt x="1063701" y="247650"/>
                </a:lnTo>
                <a:close/>
              </a:path>
              <a:path w="5500370" h="356870">
                <a:moveTo>
                  <a:pt x="1063701" y="286321"/>
                </a:moveTo>
                <a:lnTo>
                  <a:pt x="1033665" y="286321"/>
                </a:lnTo>
                <a:lnTo>
                  <a:pt x="1015353" y="284573"/>
                </a:lnTo>
                <a:lnTo>
                  <a:pt x="1000088" y="279431"/>
                </a:lnTo>
                <a:lnTo>
                  <a:pt x="988140" y="271051"/>
                </a:lnTo>
                <a:lnTo>
                  <a:pt x="979779" y="259588"/>
                </a:lnTo>
                <a:lnTo>
                  <a:pt x="1063701" y="259588"/>
                </a:lnTo>
                <a:lnTo>
                  <a:pt x="1063701" y="286321"/>
                </a:lnTo>
                <a:close/>
              </a:path>
              <a:path w="5500370" h="356870">
                <a:moveTo>
                  <a:pt x="1148029" y="286321"/>
                </a:moveTo>
                <a:lnTo>
                  <a:pt x="1098664" y="286321"/>
                </a:lnTo>
                <a:lnTo>
                  <a:pt x="1098664" y="81457"/>
                </a:lnTo>
                <a:lnTo>
                  <a:pt x="1148029" y="81457"/>
                </a:lnTo>
                <a:lnTo>
                  <a:pt x="1148029" y="161264"/>
                </a:lnTo>
                <a:lnTo>
                  <a:pt x="1264820" y="161264"/>
                </a:lnTo>
                <a:lnTo>
                  <a:pt x="1245514" y="181838"/>
                </a:lnTo>
                <a:lnTo>
                  <a:pt x="1266604" y="204050"/>
                </a:lnTo>
                <a:lnTo>
                  <a:pt x="1148029" y="204050"/>
                </a:lnTo>
                <a:lnTo>
                  <a:pt x="1148029" y="286321"/>
                </a:lnTo>
                <a:close/>
              </a:path>
              <a:path w="5500370" h="356870">
                <a:moveTo>
                  <a:pt x="1264820" y="161264"/>
                </a:moveTo>
                <a:lnTo>
                  <a:pt x="1200264" y="161264"/>
                </a:lnTo>
                <a:lnTo>
                  <a:pt x="1275956" y="81457"/>
                </a:lnTo>
                <a:lnTo>
                  <a:pt x="1333144" y="81457"/>
                </a:lnTo>
                <a:lnTo>
                  <a:pt x="1333144" y="88455"/>
                </a:lnTo>
                <a:lnTo>
                  <a:pt x="1264820" y="161264"/>
                </a:lnTo>
                <a:close/>
              </a:path>
              <a:path w="5500370" h="356870">
                <a:moveTo>
                  <a:pt x="1338084" y="286321"/>
                </a:moveTo>
                <a:lnTo>
                  <a:pt x="1281722" y="286321"/>
                </a:lnTo>
                <a:lnTo>
                  <a:pt x="1201508" y="204050"/>
                </a:lnTo>
                <a:lnTo>
                  <a:pt x="1266604" y="204050"/>
                </a:lnTo>
                <a:lnTo>
                  <a:pt x="1338084" y="279336"/>
                </a:lnTo>
                <a:lnTo>
                  <a:pt x="1338084" y="286321"/>
                </a:lnTo>
                <a:close/>
              </a:path>
              <a:path w="5500370" h="356870">
                <a:moveTo>
                  <a:pt x="1426527" y="286321"/>
                </a:moveTo>
                <a:lnTo>
                  <a:pt x="1381277" y="286321"/>
                </a:lnTo>
                <a:lnTo>
                  <a:pt x="1381277" y="81457"/>
                </a:lnTo>
                <a:lnTo>
                  <a:pt x="1428991" y="81457"/>
                </a:lnTo>
                <a:lnTo>
                  <a:pt x="1428991" y="225856"/>
                </a:lnTo>
                <a:lnTo>
                  <a:pt x="1483205" y="225856"/>
                </a:lnTo>
                <a:lnTo>
                  <a:pt x="1426527" y="286321"/>
                </a:lnTo>
                <a:close/>
              </a:path>
              <a:path w="5500370" h="356870">
                <a:moveTo>
                  <a:pt x="1483205" y="225856"/>
                </a:moveTo>
                <a:lnTo>
                  <a:pt x="1428991" y="225856"/>
                </a:lnTo>
                <a:lnTo>
                  <a:pt x="1564335" y="81457"/>
                </a:lnTo>
                <a:lnTo>
                  <a:pt x="1609585" y="81457"/>
                </a:lnTo>
                <a:lnTo>
                  <a:pt x="1609585" y="141935"/>
                </a:lnTo>
                <a:lnTo>
                  <a:pt x="1561871" y="141935"/>
                </a:lnTo>
                <a:lnTo>
                  <a:pt x="1483205" y="225856"/>
                </a:lnTo>
                <a:close/>
              </a:path>
              <a:path w="5500370" h="356870">
                <a:moveTo>
                  <a:pt x="1609585" y="286321"/>
                </a:moveTo>
                <a:lnTo>
                  <a:pt x="1561871" y="286321"/>
                </a:lnTo>
                <a:lnTo>
                  <a:pt x="1561871" y="141935"/>
                </a:lnTo>
                <a:lnTo>
                  <a:pt x="1609585" y="141935"/>
                </a:lnTo>
                <a:lnTo>
                  <a:pt x="1609585" y="286321"/>
                </a:lnTo>
                <a:close/>
              </a:path>
              <a:path w="5500370" h="356870">
                <a:moveTo>
                  <a:pt x="1722310" y="286321"/>
                </a:moveTo>
                <a:lnTo>
                  <a:pt x="1674583" y="286321"/>
                </a:lnTo>
                <a:lnTo>
                  <a:pt x="1674583" y="81457"/>
                </a:lnTo>
                <a:lnTo>
                  <a:pt x="1744929" y="81457"/>
                </a:lnTo>
                <a:lnTo>
                  <a:pt x="1774082" y="133286"/>
                </a:lnTo>
                <a:lnTo>
                  <a:pt x="1722310" y="133286"/>
                </a:lnTo>
                <a:lnTo>
                  <a:pt x="1722310" y="286321"/>
                </a:lnTo>
                <a:close/>
              </a:path>
              <a:path w="5500370" h="356870">
                <a:moveTo>
                  <a:pt x="1881841" y="232841"/>
                </a:moveTo>
                <a:lnTo>
                  <a:pt x="1830082" y="232841"/>
                </a:lnTo>
                <a:lnTo>
                  <a:pt x="1914829" y="81457"/>
                </a:lnTo>
                <a:lnTo>
                  <a:pt x="1985175" y="81457"/>
                </a:lnTo>
                <a:lnTo>
                  <a:pt x="1985175" y="133286"/>
                </a:lnTo>
                <a:lnTo>
                  <a:pt x="1937461" y="133286"/>
                </a:lnTo>
                <a:lnTo>
                  <a:pt x="1926767" y="152628"/>
                </a:lnTo>
                <a:lnTo>
                  <a:pt x="1881841" y="232841"/>
                </a:lnTo>
                <a:close/>
              </a:path>
              <a:path w="5500370" h="356870">
                <a:moveTo>
                  <a:pt x="1851888" y="286321"/>
                </a:moveTo>
                <a:lnTo>
                  <a:pt x="1807870" y="286321"/>
                </a:lnTo>
                <a:lnTo>
                  <a:pt x="1733003" y="152628"/>
                </a:lnTo>
                <a:lnTo>
                  <a:pt x="1722310" y="133286"/>
                </a:lnTo>
                <a:lnTo>
                  <a:pt x="1774082" y="133286"/>
                </a:lnTo>
                <a:lnTo>
                  <a:pt x="1830082" y="232841"/>
                </a:lnTo>
                <a:lnTo>
                  <a:pt x="1881841" y="232841"/>
                </a:lnTo>
                <a:lnTo>
                  <a:pt x="1851888" y="286321"/>
                </a:lnTo>
                <a:close/>
              </a:path>
              <a:path w="5500370" h="356870">
                <a:moveTo>
                  <a:pt x="1985175" y="286321"/>
                </a:moveTo>
                <a:lnTo>
                  <a:pt x="1937461" y="286321"/>
                </a:lnTo>
                <a:lnTo>
                  <a:pt x="1937461" y="133286"/>
                </a:lnTo>
                <a:lnTo>
                  <a:pt x="1985175" y="133286"/>
                </a:lnTo>
                <a:lnTo>
                  <a:pt x="1985175" y="286321"/>
                </a:lnTo>
                <a:close/>
              </a:path>
              <a:path w="5500370" h="356870">
                <a:moveTo>
                  <a:pt x="2095423" y="286321"/>
                </a:moveTo>
                <a:lnTo>
                  <a:pt x="2050173" y="286321"/>
                </a:lnTo>
                <a:lnTo>
                  <a:pt x="2050173" y="81457"/>
                </a:lnTo>
                <a:lnTo>
                  <a:pt x="2097887" y="81457"/>
                </a:lnTo>
                <a:lnTo>
                  <a:pt x="2097887" y="225856"/>
                </a:lnTo>
                <a:lnTo>
                  <a:pt x="2152101" y="225856"/>
                </a:lnTo>
                <a:lnTo>
                  <a:pt x="2095423" y="286321"/>
                </a:lnTo>
                <a:close/>
              </a:path>
              <a:path w="5500370" h="356870">
                <a:moveTo>
                  <a:pt x="2152101" y="225856"/>
                </a:moveTo>
                <a:lnTo>
                  <a:pt x="2097887" y="225856"/>
                </a:lnTo>
                <a:lnTo>
                  <a:pt x="2233231" y="81457"/>
                </a:lnTo>
                <a:lnTo>
                  <a:pt x="2278494" y="81457"/>
                </a:lnTo>
                <a:lnTo>
                  <a:pt x="2278494" y="141935"/>
                </a:lnTo>
                <a:lnTo>
                  <a:pt x="2230767" y="141935"/>
                </a:lnTo>
                <a:lnTo>
                  <a:pt x="2152101" y="225856"/>
                </a:lnTo>
                <a:close/>
              </a:path>
              <a:path w="5500370" h="356870">
                <a:moveTo>
                  <a:pt x="2278494" y="286321"/>
                </a:moveTo>
                <a:lnTo>
                  <a:pt x="2230767" y="286321"/>
                </a:lnTo>
                <a:lnTo>
                  <a:pt x="2230767" y="141935"/>
                </a:lnTo>
                <a:lnTo>
                  <a:pt x="2278494" y="141935"/>
                </a:lnTo>
                <a:lnTo>
                  <a:pt x="2278494" y="286321"/>
                </a:lnTo>
                <a:close/>
              </a:path>
              <a:path w="5500370" h="356870">
                <a:moveTo>
                  <a:pt x="2557399" y="286321"/>
                </a:moveTo>
                <a:lnTo>
                  <a:pt x="2508034" y="286321"/>
                </a:lnTo>
                <a:lnTo>
                  <a:pt x="2508034" y="81457"/>
                </a:lnTo>
                <a:lnTo>
                  <a:pt x="2734297" y="81457"/>
                </a:lnTo>
                <a:lnTo>
                  <a:pt x="2734297" y="125069"/>
                </a:lnTo>
                <a:lnTo>
                  <a:pt x="2557399" y="125069"/>
                </a:lnTo>
                <a:lnTo>
                  <a:pt x="2557399" y="286321"/>
                </a:lnTo>
                <a:close/>
              </a:path>
              <a:path w="5500370" h="356870">
                <a:moveTo>
                  <a:pt x="2734297" y="286321"/>
                </a:moveTo>
                <a:lnTo>
                  <a:pt x="2684932" y="286321"/>
                </a:lnTo>
                <a:lnTo>
                  <a:pt x="2684932" y="125069"/>
                </a:lnTo>
                <a:lnTo>
                  <a:pt x="2734297" y="125069"/>
                </a:lnTo>
                <a:lnTo>
                  <a:pt x="2734297" y="286321"/>
                </a:lnTo>
                <a:close/>
              </a:path>
              <a:path w="5500370" h="356870">
                <a:moveTo>
                  <a:pt x="2999726" y="100380"/>
                </a:moveTo>
                <a:lnTo>
                  <a:pt x="2846603" y="100380"/>
                </a:lnTo>
                <a:lnTo>
                  <a:pt x="2862071" y="90233"/>
                </a:lnTo>
                <a:lnTo>
                  <a:pt x="2879351" y="82743"/>
                </a:lnTo>
                <a:lnTo>
                  <a:pt x="2898254" y="78106"/>
                </a:lnTo>
                <a:lnTo>
                  <a:pt x="2918587" y="76517"/>
                </a:lnTo>
                <a:lnTo>
                  <a:pt x="2969331" y="83877"/>
                </a:lnTo>
                <a:lnTo>
                  <a:pt x="2999726" y="100380"/>
                </a:lnTo>
                <a:close/>
              </a:path>
              <a:path w="5500370" h="356870">
                <a:moveTo>
                  <a:pt x="2848660" y="356260"/>
                </a:moveTo>
                <a:lnTo>
                  <a:pt x="2799283" y="356260"/>
                </a:lnTo>
                <a:lnTo>
                  <a:pt x="2799283" y="81457"/>
                </a:lnTo>
                <a:lnTo>
                  <a:pt x="2845358" y="81457"/>
                </a:lnTo>
                <a:lnTo>
                  <a:pt x="2846603" y="100380"/>
                </a:lnTo>
                <a:lnTo>
                  <a:pt x="2999726" y="100380"/>
                </a:lnTo>
                <a:lnTo>
                  <a:pt x="3007963" y="104852"/>
                </a:lnTo>
                <a:lnTo>
                  <a:pt x="3020594" y="121767"/>
                </a:lnTo>
                <a:lnTo>
                  <a:pt x="2917761" y="121767"/>
                </a:lnTo>
                <a:lnTo>
                  <a:pt x="2896377" y="123703"/>
                </a:lnTo>
                <a:lnTo>
                  <a:pt x="2877191" y="129228"/>
                </a:lnTo>
                <a:lnTo>
                  <a:pt x="2861015" y="137916"/>
                </a:lnTo>
                <a:lnTo>
                  <a:pt x="2848660" y="149339"/>
                </a:lnTo>
                <a:lnTo>
                  <a:pt x="2848660" y="217627"/>
                </a:lnTo>
                <a:lnTo>
                  <a:pt x="2861074" y="229348"/>
                </a:lnTo>
                <a:lnTo>
                  <a:pt x="2877348" y="238296"/>
                </a:lnTo>
                <a:lnTo>
                  <a:pt x="2896554" y="244005"/>
                </a:lnTo>
                <a:lnTo>
                  <a:pt x="2917761" y="246011"/>
                </a:lnTo>
                <a:lnTo>
                  <a:pt x="3020282" y="246011"/>
                </a:lnTo>
                <a:lnTo>
                  <a:pt x="3007806" y="262723"/>
                </a:lnTo>
                <a:lnTo>
                  <a:pt x="2995481" y="269455"/>
                </a:lnTo>
                <a:lnTo>
                  <a:pt x="2848660" y="269455"/>
                </a:lnTo>
                <a:lnTo>
                  <a:pt x="2848660" y="356260"/>
                </a:lnTo>
                <a:close/>
              </a:path>
              <a:path w="5500370" h="356870">
                <a:moveTo>
                  <a:pt x="3020282" y="246011"/>
                </a:moveTo>
                <a:lnTo>
                  <a:pt x="2917761" y="246011"/>
                </a:lnTo>
                <a:lnTo>
                  <a:pt x="2948169" y="241956"/>
                </a:lnTo>
                <a:lnTo>
                  <a:pt x="2970936" y="230225"/>
                </a:lnTo>
                <a:lnTo>
                  <a:pt x="2985216" y="211475"/>
                </a:lnTo>
                <a:lnTo>
                  <a:pt x="2990164" y="186359"/>
                </a:lnTo>
                <a:lnTo>
                  <a:pt x="2990164" y="181013"/>
                </a:lnTo>
                <a:lnTo>
                  <a:pt x="2985216" y="156137"/>
                </a:lnTo>
                <a:lnTo>
                  <a:pt x="2970936" y="137507"/>
                </a:lnTo>
                <a:lnTo>
                  <a:pt x="2948169" y="125818"/>
                </a:lnTo>
                <a:lnTo>
                  <a:pt x="2917761" y="121767"/>
                </a:lnTo>
                <a:lnTo>
                  <a:pt x="3020594" y="121767"/>
                </a:lnTo>
                <a:lnTo>
                  <a:pt x="3032554" y="137784"/>
                </a:lnTo>
                <a:lnTo>
                  <a:pt x="3041180" y="181013"/>
                </a:lnTo>
                <a:lnTo>
                  <a:pt x="3041180" y="186359"/>
                </a:lnTo>
                <a:lnTo>
                  <a:pt x="3032556" y="229348"/>
                </a:lnTo>
                <a:lnTo>
                  <a:pt x="3032495" y="229652"/>
                </a:lnTo>
                <a:lnTo>
                  <a:pt x="3020282" y="246011"/>
                </a:lnTo>
                <a:close/>
              </a:path>
              <a:path w="5500370" h="356870">
                <a:moveTo>
                  <a:pt x="2918587" y="291261"/>
                </a:moveTo>
                <a:lnTo>
                  <a:pt x="2898636" y="289822"/>
                </a:lnTo>
                <a:lnTo>
                  <a:pt x="2880228" y="285607"/>
                </a:lnTo>
                <a:lnTo>
                  <a:pt x="2863517" y="278767"/>
                </a:lnTo>
                <a:lnTo>
                  <a:pt x="2848660" y="269455"/>
                </a:lnTo>
                <a:lnTo>
                  <a:pt x="2995481" y="269455"/>
                </a:lnTo>
                <a:lnTo>
                  <a:pt x="2969155" y="283838"/>
                </a:lnTo>
                <a:lnTo>
                  <a:pt x="2918587" y="291261"/>
                </a:lnTo>
                <a:close/>
              </a:path>
              <a:path w="5500370" h="356870">
                <a:moveTo>
                  <a:pt x="3200374" y="291261"/>
                </a:moveTo>
                <a:lnTo>
                  <a:pt x="3148751" y="284087"/>
                </a:lnTo>
                <a:lnTo>
                  <a:pt x="3109772" y="263491"/>
                </a:lnTo>
                <a:lnTo>
                  <a:pt x="3085138" y="230863"/>
                </a:lnTo>
                <a:lnTo>
                  <a:pt x="3076549" y="187591"/>
                </a:lnTo>
                <a:lnTo>
                  <a:pt x="3076549" y="181419"/>
                </a:lnTo>
                <a:lnTo>
                  <a:pt x="3085079" y="137607"/>
                </a:lnTo>
                <a:lnTo>
                  <a:pt x="3109615" y="104594"/>
                </a:lnTo>
                <a:lnTo>
                  <a:pt x="3148574" y="83768"/>
                </a:lnTo>
                <a:lnTo>
                  <a:pt x="3200374" y="76517"/>
                </a:lnTo>
                <a:lnTo>
                  <a:pt x="3251639" y="83768"/>
                </a:lnTo>
                <a:lnTo>
                  <a:pt x="3290212" y="104594"/>
                </a:lnTo>
                <a:lnTo>
                  <a:pt x="3302855" y="121767"/>
                </a:lnTo>
                <a:lnTo>
                  <a:pt x="3199968" y="121767"/>
                </a:lnTo>
                <a:lnTo>
                  <a:pt x="3169045" y="125708"/>
                </a:lnTo>
                <a:lnTo>
                  <a:pt x="3146336" y="137248"/>
                </a:lnTo>
                <a:lnTo>
                  <a:pt x="3132341" y="155961"/>
                </a:lnTo>
                <a:lnTo>
                  <a:pt x="3127565" y="181419"/>
                </a:lnTo>
                <a:lnTo>
                  <a:pt x="3127565" y="187591"/>
                </a:lnTo>
                <a:lnTo>
                  <a:pt x="3132458" y="212166"/>
                </a:lnTo>
                <a:lnTo>
                  <a:pt x="3146645" y="230531"/>
                </a:lnTo>
                <a:lnTo>
                  <a:pt x="3169393" y="242032"/>
                </a:lnTo>
                <a:lnTo>
                  <a:pt x="3199968" y="246011"/>
                </a:lnTo>
                <a:lnTo>
                  <a:pt x="3303232" y="246011"/>
                </a:lnTo>
                <a:lnTo>
                  <a:pt x="3290212" y="263491"/>
                </a:lnTo>
                <a:lnTo>
                  <a:pt x="3251639" y="284087"/>
                </a:lnTo>
                <a:lnTo>
                  <a:pt x="3200374" y="291261"/>
                </a:lnTo>
                <a:close/>
              </a:path>
              <a:path w="5500370" h="356870">
                <a:moveTo>
                  <a:pt x="3303232" y="246011"/>
                </a:moveTo>
                <a:lnTo>
                  <a:pt x="3199968" y="246011"/>
                </a:lnTo>
                <a:lnTo>
                  <a:pt x="3230307" y="242032"/>
                </a:lnTo>
                <a:lnTo>
                  <a:pt x="3252935" y="230531"/>
                </a:lnTo>
                <a:lnTo>
                  <a:pt x="3267078" y="212166"/>
                </a:lnTo>
                <a:lnTo>
                  <a:pt x="3271964" y="187591"/>
                </a:lnTo>
                <a:lnTo>
                  <a:pt x="3271964" y="181419"/>
                </a:lnTo>
                <a:lnTo>
                  <a:pt x="3267137" y="156132"/>
                </a:lnTo>
                <a:lnTo>
                  <a:pt x="3253092" y="137401"/>
                </a:lnTo>
                <a:lnTo>
                  <a:pt x="3230373" y="125708"/>
                </a:lnTo>
                <a:lnTo>
                  <a:pt x="3230048" y="125708"/>
                </a:lnTo>
                <a:lnTo>
                  <a:pt x="3199968" y="121767"/>
                </a:lnTo>
                <a:lnTo>
                  <a:pt x="3302855" y="121767"/>
                </a:lnTo>
                <a:lnTo>
                  <a:pt x="3314515" y="137607"/>
                </a:lnTo>
                <a:lnTo>
                  <a:pt x="3322967" y="181419"/>
                </a:lnTo>
                <a:lnTo>
                  <a:pt x="3322967" y="187591"/>
                </a:lnTo>
                <a:lnTo>
                  <a:pt x="3314580" y="230531"/>
                </a:lnTo>
                <a:lnTo>
                  <a:pt x="3314515" y="230863"/>
                </a:lnTo>
                <a:lnTo>
                  <a:pt x="3303232" y="246011"/>
                </a:lnTo>
                <a:close/>
              </a:path>
              <a:path w="5500370" h="356870">
                <a:moveTo>
                  <a:pt x="3490404" y="291261"/>
                </a:moveTo>
                <a:lnTo>
                  <a:pt x="3436718" y="283226"/>
                </a:lnTo>
                <a:lnTo>
                  <a:pt x="3397226" y="259686"/>
                </a:lnTo>
                <a:lnTo>
                  <a:pt x="3372852" y="221492"/>
                </a:lnTo>
                <a:lnTo>
                  <a:pt x="3364522" y="169494"/>
                </a:lnTo>
                <a:lnTo>
                  <a:pt x="3364572" y="139943"/>
                </a:lnTo>
                <a:lnTo>
                  <a:pt x="3372016" y="89523"/>
                </a:lnTo>
                <a:lnTo>
                  <a:pt x="3394552" y="51992"/>
                </a:lnTo>
                <a:lnTo>
                  <a:pt x="3432207" y="27650"/>
                </a:lnTo>
                <a:lnTo>
                  <a:pt x="3485057" y="16459"/>
                </a:lnTo>
                <a:lnTo>
                  <a:pt x="3534003" y="12763"/>
                </a:lnTo>
                <a:lnTo>
                  <a:pt x="3542652" y="11938"/>
                </a:lnTo>
                <a:lnTo>
                  <a:pt x="3546767" y="9055"/>
                </a:lnTo>
                <a:lnTo>
                  <a:pt x="3546767" y="0"/>
                </a:lnTo>
                <a:lnTo>
                  <a:pt x="3599827" y="0"/>
                </a:lnTo>
                <a:lnTo>
                  <a:pt x="3599827" y="5359"/>
                </a:lnTo>
                <a:lnTo>
                  <a:pt x="3596510" y="26414"/>
                </a:lnTo>
                <a:lnTo>
                  <a:pt x="3586561" y="42070"/>
                </a:lnTo>
                <a:lnTo>
                  <a:pt x="3569979" y="52327"/>
                </a:lnTo>
                <a:lnTo>
                  <a:pt x="3546767" y="57188"/>
                </a:lnTo>
                <a:lnTo>
                  <a:pt x="3485883" y="62128"/>
                </a:lnTo>
                <a:lnTo>
                  <a:pt x="3453138" y="68023"/>
                </a:lnTo>
                <a:lnTo>
                  <a:pt x="3430035" y="79663"/>
                </a:lnTo>
                <a:lnTo>
                  <a:pt x="3416342" y="97243"/>
                </a:lnTo>
                <a:lnTo>
                  <a:pt x="3411829" y="120954"/>
                </a:lnTo>
                <a:lnTo>
                  <a:pt x="3583439" y="120954"/>
                </a:lnTo>
                <a:lnTo>
                  <a:pt x="3596526" y="138226"/>
                </a:lnTo>
                <a:lnTo>
                  <a:pt x="3489579" y="138226"/>
                </a:lnTo>
                <a:lnTo>
                  <a:pt x="3466880" y="139943"/>
                </a:lnTo>
                <a:lnTo>
                  <a:pt x="3446845" y="145170"/>
                </a:lnTo>
                <a:lnTo>
                  <a:pt x="3429355" y="154021"/>
                </a:lnTo>
                <a:lnTo>
                  <a:pt x="3414293" y="166611"/>
                </a:lnTo>
                <a:lnTo>
                  <a:pt x="3414293" y="182245"/>
                </a:lnTo>
                <a:lnTo>
                  <a:pt x="3419051" y="210151"/>
                </a:lnTo>
                <a:lnTo>
                  <a:pt x="3433221" y="230224"/>
                </a:lnTo>
                <a:lnTo>
                  <a:pt x="3456646" y="242350"/>
                </a:lnTo>
                <a:lnTo>
                  <a:pt x="3489172" y="246418"/>
                </a:lnTo>
                <a:lnTo>
                  <a:pt x="3595412" y="246418"/>
                </a:lnTo>
                <a:lnTo>
                  <a:pt x="3579104" y="265757"/>
                </a:lnTo>
                <a:lnTo>
                  <a:pt x="3540558" y="284603"/>
                </a:lnTo>
                <a:lnTo>
                  <a:pt x="3490404" y="291261"/>
                </a:lnTo>
                <a:close/>
              </a:path>
              <a:path w="5500370" h="356870">
                <a:moveTo>
                  <a:pt x="3583439" y="120954"/>
                </a:moveTo>
                <a:lnTo>
                  <a:pt x="3411829" y="120954"/>
                </a:lnTo>
                <a:lnTo>
                  <a:pt x="3430044" y="109183"/>
                </a:lnTo>
                <a:lnTo>
                  <a:pt x="3451112" y="100534"/>
                </a:lnTo>
                <a:lnTo>
                  <a:pt x="3474650" y="95203"/>
                </a:lnTo>
                <a:lnTo>
                  <a:pt x="3500272" y="93383"/>
                </a:lnTo>
                <a:lnTo>
                  <a:pt x="3546629" y="100069"/>
                </a:lnTo>
                <a:lnTo>
                  <a:pt x="3582033" y="119099"/>
                </a:lnTo>
                <a:lnTo>
                  <a:pt x="3583439" y="120954"/>
                </a:lnTo>
                <a:close/>
              </a:path>
              <a:path w="5500370" h="356870">
                <a:moveTo>
                  <a:pt x="3595412" y="246418"/>
                </a:moveTo>
                <a:lnTo>
                  <a:pt x="3489172" y="246418"/>
                </a:lnTo>
                <a:lnTo>
                  <a:pt x="3519575" y="243114"/>
                </a:lnTo>
                <a:lnTo>
                  <a:pt x="3542342" y="233564"/>
                </a:lnTo>
                <a:lnTo>
                  <a:pt x="3556625" y="218305"/>
                </a:lnTo>
                <a:lnTo>
                  <a:pt x="3561476" y="198285"/>
                </a:lnTo>
                <a:lnTo>
                  <a:pt x="3561575" y="188823"/>
                </a:lnTo>
                <a:lnTo>
                  <a:pt x="3556748" y="167384"/>
                </a:lnTo>
                <a:lnTo>
                  <a:pt x="3542703" y="151495"/>
                </a:lnTo>
                <a:lnTo>
                  <a:pt x="3520095" y="141621"/>
                </a:lnTo>
                <a:lnTo>
                  <a:pt x="3489579" y="138226"/>
                </a:lnTo>
                <a:lnTo>
                  <a:pt x="3596526" y="138226"/>
                </a:lnTo>
                <a:lnTo>
                  <a:pt x="3604633" y="148927"/>
                </a:lnTo>
                <a:lnTo>
                  <a:pt x="3612578" y="188010"/>
                </a:lnTo>
                <a:lnTo>
                  <a:pt x="3612578" y="198285"/>
                </a:lnTo>
                <a:lnTo>
                  <a:pt x="3603843" y="236419"/>
                </a:lnTo>
                <a:lnTo>
                  <a:pt x="3595412" y="246418"/>
                </a:lnTo>
                <a:close/>
              </a:path>
              <a:path w="5500370" h="356870">
                <a:moveTo>
                  <a:pt x="3654132" y="286321"/>
                </a:moveTo>
                <a:lnTo>
                  <a:pt x="3632733" y="286321"/>
                </a:lnTo>
                <a:lnTo>
                  <a:pt x="3632733" y="242303"/>
                </a:lnTo>
                <a:lnTo>
                  <a:pt x="3643020" y="242303"/>
                </a:lnTo>
                <a:lnTo>
                  <a:pt x="3659996" y="239167"/>
                </a:lnTo>
                <a:lnTo>
                  <a:pt x="3671766" y="229244"/>
                </a:lnTo>
                <a:lnTo>
                  <a:pt x="3678832" y="211763"/>
                </a:lnTo>
                <a:lnTo>
                  <a:pt x="3681691" y="185953"/>
                </a:lnTo>
                <a:lnTo>
                  <a:pt x="3684155" y="81457"/>
                </a:lnTo>
                <a:lnTo>
                  <a:pt x="3890670" y="81457"/>
                </a:lnTo>
                <a:lnTo>
                  <a:pt x="3890670" y="125069"/>
                </a:lnTo>
                <a:lnTo>
                  <a:pt x="3731056" y="125069"/>
                </a:lnTo>
                <a:lnTo>
                  <a:pt x="3729480" y="185953"/>
                </a:lnTo>
                <a:lnTo>
                  <a:pt x="3729405" y="188823"/>
                </a:lnTo>
                <a:lnTo>
                  <a:pt x="3723836" y="231655"/>
                </a:lnTo>
                <a:lnTo>
                  <a:pt x="3709509" y="262104"/>
                </a:lnTo>
                <a:lnTo>
                  <a:pt x="3686312" y="280286"/>
                </a:lnTo>
                <a:lnTo>
                  <a:pt x="3654132" y="286321"/>
                </a:lnTo>
                <a:close/>
              </a:path>
              <a:path w="5500370" h="356870">
                <a:moveTo>
                  <a:pt x="3890670" y="286321"/>
                </a:moveTo>
                <a:lnTo>
                  <a:pt x="3841305" y="286321"/>
                </a:lnTo>
                <a:lnTo>
                  <a:pt x="3841305" y="125069"/>
                </a:lnTo>
                <a:lnTo>
                  <a:pt x="3890670" y="125069"/>
                </a:lnTo>
                <a:lnTo>
                  <a:pt x="3890670" y="286321"/>
                </a:lnTo>
                <a:close/>
              </a:path>
              <a:path w="5500370" h="356870">
                <a:moveTo>
                  <a:pt x="4062628" y="291261"/>
                </a:moveTo>
                <a:lnTo>
                  <a:pt x="4011841" y="284100"/>
                </a:lnTo>
                <a:lnTo>
                  <a:pt x="3973512" y="263594"/>
                </a:lnTo>
                <a:lnTo>
                  <a:pt x="3949300" y="231211"/>
                </a:lnTo>
                <a:lnTo>
                  <a:pt x="3940860" y="188417"/>
                </a:lnTo>
                <a:lnTo>
                  <a:pt x="3940860" y="180187"/>
                </a:lnTo>
                <a:lnTo>
                  <a:pt x="3949357" y="137087"/>
                </a:lnTo>
                <a:lnTo>
                  <a:pt x="3973664" y="104440"/>
                </a:lnTo>
                <a:lnTo>
                  <a:pt x="4012012" y="83748"/>
                </a:lnTo>
                <a:lnTo>
                  <a:pt x="4062628" y="76517"/>
                </a:lnTo>
                <a:lnTo>
                  <a:pt x="4112617" y="83492"/>
                </a:lnTo>
                <a:lnTo>
                  <a:pt x="4149993" y="103620"/>
                </a:lnTo>
                <a:lnTo>
                  <a:pt x="4163236" y="121767"/>
                </a:lnTo>
                <a:lnTo>
                  <a:pt x="4062209" y="121767"/>
                </a:lnTo>
                <a:lnTo>
                  <a:pt x="4037317" y="124261"/>
                </a:lnTo>
                <a:lnTo>
                  <a:pt x="4017321" y="131538"/>
                </a:lnTo>
                <a:lnTo>
                  <a:pt x="4002801" y="143289"/>
                </a:lnTo>
                <a:lnTo>
                  <a:pt x="3994340" y="159207"/>
                </a:lnTo>
                <a:lnTo>
                  <a:pt x="4177854" y="159207"/>
                </a:lnTo>
                <a:lnTo>
                  <a:pt x="4181513" y="178549"/>
                </a:lnTo>
                <a:lnTo>
                  <a:pt x="4181513" y="200342"/>
                </a:lnTo>
                <a:lnTo>
                  <a:pt x="3992689" y="200342"/>
                </a:lnTo>
                <a:lnTo>
                  <a:pt x="3999454" y="219629"/>
                </a:lnTo>
                <a:lnTo>
                  <a:pt x="4013776" y="233978"/>
                </a:lnTo>
                <a:lnTo>
                  <a:pt x="4035039" y="242926"/>
                </a:lnTo>
                <a:lnTo>
                  <a:pt x="4062628" y="246011"/>
                </a:lnTo>
                <a:lnTo>
                  <a:pt x="4171093" y="246011"/>
                </a:lnTo>
                <a:lnTo>
                  <a:pt x="4170515" y="247702"/>
                </a:lnTo>
                <a:lnTo>
                  <a:pt x="4146288" y="271465"/>
                </a:lnTo>
                <a:lnTo>
                  <a:pt x="4109952" y="286203"/>
                </a:lnTo>
                <a:lnTo>
                  <a:pt x="4062628" y="291261"/>
                </a:lnTo>
                <a:close/>
              </a:path>
              <a:path w="5500370" h="356870">
                <a:moveTo>
                  <a:pt x="4177854" y="159207"/>
                </a:moveTo>
                <a:lnTo>
                  <a:pt x="4128033" y="159207"/>
                </a:lnTo>
                <a:lnTo>
                  <a:pt x="4119948" y="143466"/>
                </a:lnTo>
                <a:lnTo>
                  <a:pt x="4105922" y="131695"/>
                </a:lnTo>
                <a:lnTo>
                  <a:pt x="4086340" y="124261"/>
                </a:lnTo>
                <a:lnTo>
                  <a:pt x="4085935" y="124261"/>
                </a:lnTo>
                <a:lnTo>
                  <a:pt x="4062209" y="121767"/>
                </a:lnTo>
                <a:lnTo>
                  <a:pt x="4163236" y="121767"/>
                </a:lnTo>
                <a:lnTo>
                  <a:pt x="4173408" y="135705"/>
                </a:lnTo>
                <a:lnTo>
                  <a:pt x="4177854" y="159207"/>
                </a:lnTo>
                <a:close/>
              </a:path>
              <a:path w="5500370" h="356870">
                <a:moveTo>
                  <a:pt x="4171093" y="246011"/>
                </a:moveTo>
                <a:lnTo>
                  <a:pt x="4062628" y="246011"/>
                </a:lnTo>
                <a:lnTo>
                  <a:pt x="4088531" y="243857"/>
                </a:lnTo>
                <a:lnTo>
                  <a:pt x="4108802" y="237729"/>
                </a:lnTo>
                <a:lnTo>
                  <a:pt x="4122439" y="228132"/>
                </a:lnTo>
                <a:lnTo>
                  <a:pt x="4128439" y="215569"/>
                </a:lnTo>
                <a:lnTo>
                  <a:pt x="4181513" y="215569"/>
                </a:lnTo>
                <a:lnTo>
                  <a:pt x="4171093" y="246011"/>
                </a:lnTo>
                <a:close/>
              </a:path>
              <a:path w="5500370" h="356870">
                <a:moveTo>
                  <a:pt x="4279417" y="286321"/>
                </a:moveTo>
                <a:lnTo>
                  <a:pt x="4231703" y="286321"/>
                </a:lnTo>
                <a:lnTo>
                  <a:pt x="4231703" y="81457"/>
                </a:lnTo>
                <a:lnTo>
                  <a:pt x="4302048" y="81457"/>
                </a:lnTo>
                <a:lnTo>
                  <a:pt x="4331202" y="133286"/>
                </a:lnTo>
                <a:lnTo>
                  <a:pt x="4279417" y="133286"/>
                </a:lnTo>
                <a:lnTo>
                  <a:pt x="4279417" y="286321"/>
                </a:lnTo>
                <a:close/>
              </a:path>
              <a:path w="5500370" h="356870">
                <a:moveTo>
                  <a:pt x="4438956" y="232841"/>
                </a:moveTo>
                <a:lnTo>
                  <a:pt x="4387202" y="232841"/>
                </a:lnTo>
                <a:lnTo>
                  <a:pt x="4471949" y="81457"/>
                </a:lnTo>
                <a:lnTo>
                  <a:pt x="4542294" y="81457"/>
                </a:lnTo>
                <a:lnTo>
                  <a:pt x="4542294" y="133286"/>
                </a:lnTo>
                <a:lnTo>
                  <a:pt x="4494568" y="133286"/>
                </a:lnTo>
                <a:lnTo>
                  <a:pt x="4483874" y="152628"/>
                </a:lnTo>
                <a:lnTo>
                  <a:pt x="4438956" y="232841"/>
                </a:lnTo>
                <a:close/>
              </a:path>
              <a:path w="5500370" h="356870">
                <a:moveTo>
                  <a:pt x="4409008" y="286321"/>
                </a:moveTo>
                <a:lnTo>
                  <a:pt x="4364990" y="286321"/>
                </a:lnTo>
                <a:lnTo>
                  <a:pt x="4290110" y="152628"/>
                </a:lnTo>
                <a:lnTo>
                  <a:pt x="4279417" y="133286"/>
                </a:lnTo>
                <a:lnTo>
                  <a:pt x="4331202" y="133286"/>
                </a:lnTo>
                <a:lnTo>
                  <a:pt x="4387202" y="232841"/>
                </a:lnTo>
                <a:lnTo>
                  <a:pt x="4438956" y="232841"/>
                </a:lnTo>
                <a:lnTo>
                  <a:pt x="4409008" y="286321"/>
                </a:lnTo>
                <a:close/>
              </a:path>
              <a:path w="5500370" h="356870">
                <a:moveTo>
                  <a:pt x="4542294" y="286321"/>
                </a:moveTo>
                <a:lnTo>
                  <a:pt x="4494568" y="286321"/>
                </a:lnTo>
                <a:lnTo>
                  <a:pt x="4494568" y="133286"/>
                </a:lnTo>
                <a:lnTo>
                  <a:pt x="4542294" y="133286"/>
                </a:lnTo>
                <a:lnTo>
                  <a:pt x="4542294" y="286321"/>
                </a:lnTo>
                <a:close/>
              </a:path>
              <a:path w="5500370" h="356870">
                <a:moveTo>
                  <a:pt x="4644313" y="157149"/>
                </a:moveTo>
                <a:lnTo>
                  <a:pt x="4594948" y="157149"/>
                </a:lnTo>
                <a:lnTo>
                  <a:pt x="4594948" y="155917"/>
                </a:lnTo>
                <a:lnTo>
                  <a:pt x="4603029" y="123382"/>
                </a:lnTo>
                <a:lnTo>
                  <a:pt x="4625957" y="98324"/>
                </a:lnTo>
                <a:lnTo>
                  <a:pt x="4661766" y="82214"/>
                </a:lnTo>
                <a:lnTo>
                  <a:pt x="4708486" y="76517"/>
                </a:lnTo>
                <a:lnTo>
                  <a:pt x="4755883" y="82605"/>
                </a:lnTo>
                <a:lnTo>
                  <a:pt x="4791171" y="100225"/>
                </a:lnTo>
                <a:lnTo>
                  <a:pt x="4809264" y="123382"/>
                </a:lnTo>
                <a:lnTo>
                  <a:pt x="4708514" y="123382"/>
                </a:lnTo>
                <a:lnTo>
                  <a:pt x="4682209" y="125584"/>
                </a:lnTo>
                <a:lnTo>
                  <a:pt x="4681524" y="125584"/>
                </a:lnTo>
                <a:lnTo>
                  <a:pt x="4661238" y="132108"/>
                </a:lnTo>
                <a:lnTo>
                  <a:pt x="4648665" y="142337"/>
                </a:lnTo>
                <a:lnTo>
                  <a:pt x="4644313" y="155917"/>
                </a:lnTo>
                <a:lnTo>
                  <a:pt x="4644313" y="157149"/>
                </a:lnTo>
                <a:close/>
              </a:path>
              <a:path w="5500370" h="356870">
                <a:moveTo>
                  <a:pt x="4687912" y="291261"/>
                </a:moveTo>
                <a:lnTo>
                  <a:pt x="4648034" y="287108"/>
                </a:lnTo>
                <a:lnTo>
                  <a:pt x="4618450" y="275010"/>
                </a:lnTo>
                <a:lnTo>
                  <a:pt x="4600048" y="255509"/>
                </a:lnTo>
                <a:lnTo>
                  <a:pt x="4593717" y="229146"/>
                </a:lnTo>
                <a:lnTo>
                  <a:pt x="4598427" y="206696"/>
                </a:lnTo>
                <a:lnTo>
                  <a:pt x="4612278" y="189031"/>
                </a:lnTo>
                <a:lnTo>
                  <a:pt x="4634843" y="176612"/>
                </a:lnTo>
                <a:lnTo>
                  <a:pt x="4665700" y="169900"/>
                </a:lnTo>
                <a:lnTo>
                  <a:pt x="4771021" y="158381"/>
                </a:lnTo>
                <a:lnTo>
                  <a:pt x="4765235" y="143028"/>
                </a:lnTo>
                <a:lnTo>
                  <a:pt x="4752814" y="132108"/>
                </a:lnTo>
                <a:lnTo>
                  <a:pt x="4733761" y="125584"/>
                </a:lnTo>
                <a:lnTo>
                  <a:pt x="4707650" y="123382"/>
                </a:lnTo>
                <a:lnTo>
                  <a:pt x="4809264" y="123382"/>
                </a:lnTo>
                <a:lnTo>
                  <a:pt x="4813194" y="128413"/>
                </a:lnTo>
                <a:lnTo>
                  <a:pt x="4820793" y="166204"/>
                </a:lnTo>
                <a:lnTo>
                  <a:pt x="4820793" y="198704"/>
                </a:lnTo>
                <a:lnTo>
                  <a:pt x="4771428" y="198704"/>
                </a:lnTo>
                <a:lnTo>
                  <a:pt x="4676394" y="208991"/>
                </a:lnTo>
                <a:lnTo>
                  <a:pt x="4661646" y="211617"/>
                </a:lnTo>
                <a:lnTo>
                  <a:pt x="4651255" y="215825"/>
                </a:lnTo>
                <a:lnTo>
                  <a:pt x="4645106" y="221655"/>
                </a:lnTo>
                <a:lnTo>
                  <a:pt x="4643081" y="229146"/>
                </a:lnTo>
                <a:lnTo>
                  <a:pt x="4645845" y="237245"/>
                </a:lnTo>
                <a:lnTo>
                  <a:pt x="4654084" y="243027"/>
                </a:lnTo>
                <a:lnTo>
                  <a:pt x="4667722" y="246494"/>
                </a:lnTo>
                <a:lnTo>
                  <a:pt x="4686681" y="247650"/>
                </a:lnTo>
                <a:lnTo>
                  <a:pt x="4861102" y="247650"/>
                </a:lnTo>
                <a:lnTo>
                  <a:pt x="4861102" y="259588"/>
                </a:lnTo>
                <a:lnTo>
                  <a:pt x="4777193" y="259588"/>
                </a:lnTo>
                <a:lnTo>
                  <a:pt x="4759770" y="273736"/>
                </a:lnTo>
                <a:lnTo>
                  <a:pt x="4739340" y="283602"/>
                </a:lnTo>
                <a:lnTo>
                  <a:pt x="4715516" y="289379"/>
                </a:lnTo>
                <a:lnTo>
                  <a:pt x="4687912" y="291261"/>
                </a:lnTo>
                <a:close/>
              </a:path>
              <a:path w="5500370" h="356870">
                <a:moveTo>
                  <a:pt x="4861102" y="247650"/>
                </a:moveTo>
                <a:lnTo>
                  <a:pt x="4686681" y="247650"/>
                </a:lnTo>
                <a:lnTo>
                  <a:pt x="4715831" y="245234"/>
                </a:lnTo>
                <a:lnTo>
                  <a:pt x="4740008" y="238191"/>
                </a:lnTo>
                <a:lnTo>
                  <a:pt x="4758707" y="226829"/>
                </a:lnTo>
                <a:lnTo>
                  <a:pt x="4771428" y="211455"/>
                </a:lnTo>
                <a:lnTo>
                  <a:pt x="4771428" y="198704"/>
                </a:lnTo>
                <a:lnTo>
                  <a:pt x="4820793" y="198704"/>
                </a:lnTo>
                <a:lnTo>
                  <a:pt x="4820793" y="222973"/>
                </a:lnTo>
                <a:lnTo>
                  <a:pt x="4822240" y="231438"/>
                </a:lnTo>
                <a:lnTo>
                  <a:pt x="4826503" y="237629"/>
                </a:lnTo>
                <a:lnTo>
                  <a:pt x="4833464" y="241429"/>
                </a:lnTo>
                <a:lnTo>
                  <a:pt x="4843005" y="242722"/>
                </a:lnTo>
                <a:lnTo>
                  <a:pt x="4861102" y="242722"/>
                </a:lnTo>
                <a:lnTo>
                  <a:pt x="4861102" y="247650"/>
                </a:lnTo>
                <a:close/>
              </a:path>
              <a:path w="5500370" h="356870">
                <a:moveTo>
                  <a:pt x="4861102" y="286321"/>
                </a:moveTo>
                <a:lnTo>
                  <a:pt x="4831080" y="286321"/>
                </a:lnTo>
                <a:lnTo>
                  <a:pt x="4812768" y="284573"/>
                </a:lnTo>
                <a:lnTo>
                  <a:pt x="4797502" y="279431"/>
                </a:lnTo>
                <a:lnTo>
                  <a:pt x="4785554" y="271051"/>
                </a:lnTo>
                <a:lnTo>
                  <a:pt x="4777193" y="259588"/>
                </a:lnTo>
                <a:lnTo>
                  <a:pt x="4861102" y="259588"/>
                </a:lnTo>
                <a:lnTo>
                  <a:pt x="4861102" y="286321"/>
                </a:lnTo>
                <a:close/>
              </a:path>
              <a:path w="5500370" h="356870">
                <a:moveTo>
                  <a:pt x="4943792" y="286321"/>
                </a:moveTo>
                <a:lnTo>
                  <a:pt x="4896065" y="286321"/>
                </a:lnTo>
                <a:lnTo>
                  <a:pt x="4896065" y="81457"/>
                </a:lnTo>
                <a:lnTo>
                  <a:pt x="4966411" y="81457"/>
                </a:lnTo>
                <a:lnTo>
                  <a:pt x="4995569" y="133286"/>
                </a:lnTo>
                <a:lnTo>
                  <a:pt x="4943792" y="133286"/>
                </a:lnTo>
                <a:lnTo>
                  <a:pt x="4943792" y="286321"/>
                </a:lnTo>
                <a:close/>
              </a:path>
              <a:path w="5500370" h="356870">
                <a:moveTo>
                  <a:pt x="5103323" y="232841"/>
                </a:moveTo>
                <a:lnTo>
                  <a:pt x="5051577" y="232841"/>
                </a:lnTo>
                <a:lnTo>
                  <a:pt x="5136311" y="81457"/>
                </a:lnTo>
                <a:lnTo>
                  <a:pt x="5206657" y="81457"/>
                </a:lnTo>
                <a:lnTo>
                  <a:pt x="5206657" y="133286"/>
                </a:lnTo>
                <a:lnTo>
                  <a:pt x="5158943" y="133286"/>
                </a:lnTo>
                <a:lnTo>
                  <a:pt x="5148249" y="152628"/>
                </a:lnTo>
                <a:lnTo>
                  <a:pt x="5103323" y="232841"/>
                </a:lnTo>
                <a:close/>
              </a:path>
              <a:path w="5500370" h="356870">
                <a:moveTo>
                  <a:pt x="5073370" y="286321"/>
                </a:moveTo>
                <a:lnTo>
                  <a:pt x="5029352" y="286321"/>
                </a:lnTo>
                <a:lnTo>
                  <a:pt x="4954485" y="152628"/>
                </a:lnTo>
                <a:lnTo>
                  <a:pt x="4943792" y="133286"/>
                </a:lnTo>
                <a:lnTo>
                  <a:pt x="4995569" y="133286"/>
                </a:lnTo>
                <a:lnTo>
                  <a:pt x="5051577" y="232841"/>
                </a:lnTo>
                <a:lnTo>
                  <a:pt x="5103323" y="232841"/>
                </a:lnTo>
                <a:lnTo>
                  <a:pt x="5073370" y="286321"/>
                </a:lnTo>
                <a:close/>
              </a:path>
              <a:path w="5500370" h="356870">
                <a:moveTo>
                  <a:pt x="5206657" y="286321"/>
                </a:moveTo>
                <a:lnTo>
                  <a:pt x="5158943" y="286321"/>
                </a:lnTo>
                <a:lnTo>
                  <a:pt x="5158943" y="133286"/>
                </a:lnTo>
                <a:lnTo>
                  <a:pt x="5206657" y="133286"/>
                </a:lnTo>
                <a:lnTo>
                  <a:pt x="5206657" y="286321"/>
                </a:lnTo>
                <a:close/>
              </a:path>
              <a:path w="5500370" h="356870">
                <a:moveTo>
                  <a:pt x="5316905" y="286321"/>
                </a:moveTo>
                <a:lnTo>
                  <a:pt x="5271655" y="286321"/>
                </a:lnTo>
                <a:lnTo>
                  <a:pt x="5271655" y="81457"/>
                </a:lnTo>
                <a:lnTo>
                  <a:pt x="5319382" y="81457"/>
                </a:lnTo>
                <a:lnTo>
                  <a:pt x="5319382" y="225856"/>
                </a:lnTo>
                <a:lnTo>
                  <a:pt x="5373583" y="225856"/>
                </a:lnTo>
                <a:lnTo>
                  <a:pt x="5316905" y="286321"/>
                </a:lnTo>
                <a:close/>
              </a:path>
              <a:path w="5500370" h="356870">
                <a:moveTo>
                  <a:pt x="5373583" y="225856"/>
                </a:moveTo>
                <a:lnTo>
                  <a:pt x="5319382" y="225856"/>
                </a:lnTo>
                <a:lnTo>
                  <a:pt x="5454726" y="81457"/>
                </a:lnTo>
                <a:lnTo>
                  <a:pt x="5499976" y="81457"/>
                </a:lnTo>
                <a:lnTo>
                  <a:pt x="5499976" y="141935"/>
                </a:lnTo>
                <a:lnTo>
                  <a:pt x="5452249" y="141935"/>
                </a:lnTo>
                <a:lnTo>
                  <a:pt x="5373583" y="225856"/>
                </a:lnTo>
                <a:close/>
              </a:path>
              <a:path w="5500370" h="356870">
                <a:moveTo>
                  <a:pt x="5499976" y="286321"/>
                </a:moveTo>
                <a:lnTo>
                  <a:pt x="5452249" y="286321"/>
                </a:lnTo>
                <a:lnTo>
                  <a:pt x="5452249" y="141935"/>
                </a:lnTo>
                <a:lnTo>
                  <a:pt x="5499976" y="141935"/>
                </a:lnTo>
                <a:lnTo>
                  <a:pt x="5499976" y="286321"/>
                </a:lnTo>
                <a:close/>
              </a:path>
            </a:pathLst>
          </a:custGeom>
          <a:solidFill>
            <a:srgbClr val="b01f2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45" name="object 7" descr=""/>
          <p:cNvPicPr/>
          <p:nvPr/>
        </p:nvPicPr>
        <p:blipFill>
          <a:blip r:embed="rId2"/>
          <a:stretch/>
        </p:blipFill>
        <p:spPr>
          <a:xfrm>
            <a:off x="2041560" y="10373400"/>
            <a:ext cx="2671560" cy="2408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6" name="object 8" descr=""/>
          <p:cNvPicPr/>
          <p:nvPr/>
        </p:nvPicPr>
        <p:blipFill>
          <a:blip r:embed="rId3"/>
          <a:stretch/>
        </p:blipFill>
        <p:spPr>
          <a:xfrm>
            <a:off x="2041560" y="9906480"/>
            <a:ext cx="4679280" cy="3096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7" name="object 9" descr=""/>
          <p:cNvPicPr/>
          <p:nvPr/>
        </p:nvPicPr>
        <p:blipFill>
          <a:blip r:embed="rId4"/>
          <a:stretch/>
        </p:blipFill>
        <p:spPr>
          <a:xfrm>
            <a:off x="2041560" y="9574200"/>
            <a:ext cx="2698920" cy="2408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8" name="object 10" descr=""/>
          <p:cNvPicPr/>
          <p:nvPr/>
        </p:nvPicPr>
        <p:blipFill>
          <a:blip r:embed="rId5"/>
          <a:stretch/>
        </p:blipFill>
        <p:spPr>
          <a:xfrm>
            <a:off x="2027160" y="9116280"/>
            <a:ext cx="5281920" cy="3009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9" name="object 11" descr=""/>
          <p:cNvPicPr/>
          <p:nvPr/>
        </p:nvPicPr>
        <p:blipFill>
          <a:blip r:embed="rId6"/>
          <a:stretch/>
        </p:blipFill>
        <p:spPr>
          <a:xfrm>
            <a:off x="2010960" y="8375760"/>
            <a:ext cx="3412800" cy="2408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0" name="object 12" descr=""/>
          <p:cNvPicPr/>
          <p:nvPr/>
        </p:nvPicPr>
        <p:blipFill>
          <a:blip r:embed="rId7"/>
          <a:stretch/>
        </p:blipFill>
        <p:spPr>
          <a:xfrm>
            <a:off x="2041560" y="7976160"/>
            <a:ext cx="3186360" cy="2199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1" name="object 13" descr=""/>
          <p:cNvPicPr/>
          <p:nvPr/>
        </p:nvPicPr>
        <p:blipFill>
          <a:blip r:embed="rId8"/>
          <a:stretch/>
        </p:blipFill>
        <p:spPr>
          <a:xfrm>
            <a:off x="2026800" y="7518240"/>
            <a:ext cx="3220200" cy="3009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2" name="object 14" descr=""/>
          <p:cNvPicPr/>
          <p:nvPr/>
        </p:nvPicPr>
        <p:blipFill>
          <a:blip r:embed="rId9"/>
          <a:stretch/>
        </p:blipFill>
        <p:spPr>
          <a:xfrm>
            <a:off x="2030400" y="6696000"/>
            <a:ext cx="3569040" cy="3240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3" name="object 15" descr=""/>
          <p:cNvPicPr/>
          <p:nvPr/>
        </p:nvPicPr>
        <p:blipFill>
          <a:blip r:embed="rId10"/>
          <a:stretch/>
        </p:blipFill>
        <p:spPr>
          <a:xfrm>
            <a:off x="2046960" y="6310800"/>
            <a:ext cx="5831280" cy="3096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4" name="object 16"/>
          <p:cNvSpPr/>
          <p:nvPr/>
        </p:nvSpPr>
        <p:spPr>
          <a:xfrm>
            <a:off x="1402200" y="6287760"/>
            <a:ext cx="366120" cy="366120"/>
          </a:xfrm>
          <a:custGeom>
            <a:avLst/>
            <a:gdLst>
              <a:gd name="textAreaLeft" fmla="*/ 0 w 366120"/>
              <a:gd name="textAreaRight" fmla="*/ 366480 w 366120"/>
              <a:gd name="textAreaTop" fmla="*/ 0 h 366120"/>
              <a:gd name="textAreaBottom" fmla="*/ 366480 h 366120"/>
            </a:gdLst>
            <a:ahLst/>
            <a:cxnLst/>
            <a:rect l="textAreaLeft" t="textAreaTop" r="textAreaRight" b="textAreaBottom"/>
            <a:pathLst>
              <a:path w="366394" h="366395">
                <a:moveTo>
                  <a:pt x="183057" y="366115"/>
                </a:moveTo>
                <a:lnTo>
                  <a:pt x="134392" y="359576"/>
                </a:lnTo>
                <a:lnTo>
                  <a:pt x="90662" y="341123"/>
                </a:lnTo>
                <a:lnTo>
                  <a:pt x="53614" y="312500"/>
                </a:lnTo>
                <a:lnTo>
                  <a:pt x="24991" y="275452"/>
                </a:lnTo>
                <a:lnTo>
                  <a:pt x="6538" y="231723"/>
                </a:lnTo>
                <a:lnTo>
                  <a:pt x="0" y="183057"/>
                </a:lnTo>
                <a:lnTo>
                  <a:pt x="6538" y="134392"/>
                </a:lnTo>
                <a:lnTo>
                  <a:pt x="24991" y="90662"/>
                </a:lnTo>
                <a:lnTo>
                  <a:pt x="53614" y="53614"/>
                </a:lnTo>
                <a:lnTo>
                  <a:pt x="90662" y="24991"/>
                </a:lnTo>
                <a:lnTo>
                  <a:pt x="134392" y="6538"/>
                </a:lnTo>
                <a:lnTo>
                  <a:pt x="183057" y="0"/>
                </a:lnTo>
                <a:lnTo>
                  <a:pt x="231723" y="6538"/>
                </a:lnTo>
                <a:lnTo>
                  <a:pt x="275452" y="24991"/>
                </a:lnTo>
                <a:lnTo>
                  <a:pt x="312500" y="53614"/>
                </a:lnTo>
                <a:lnTo>
                  <a:pt x="341123" y="90662"/>
                </a:lnTo>
                <a:lnTo>
                  <a:pt x="359576" y="134392"/>
                </a:lnTo>
                <a:lnTo>
                  <a:pt x="366115" y="183057"/>
                </a:lnTo>
                <a:lnTo>
                  <a:pt x="359576" y="231723"/>
                </a:lnTo>
                <a:lnTo>
                  <a:pt x="341123" y="275452"/>
                </a:lnTo>
                <a:lnTo>
                  <a:pt x="312500" y="312500"/>
                </a:lnTo>
                <a:lnTo>
                  <a:pt x="275452" y="341123"/>
                </a:lnTo>
                <a:lnTo>
                  <a:pt x="231723" y="359576"/>
                </a:lnTo>
                <a:lnTo>
                  <a:pt x="183057" y="366115"/>
                </a:lnTo>
                <a:close/>
              </a:path>
            </a:pathLst>
          </a:custGeom>
          <a:solidFill>
            <a:srgbClr val="b01f2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" name="object 17"/>
          <p:cNvSpPr/>
          <p:nvPr/>
        </p:nvSpPr>
        <p:spPr>
          <a:xfrm>
            <a:off x="1402200" y="7472520"/>
            <a:ext cx="366120" cy="366120"/>
          </a:xfrm>
          <a:custGeom>
            <a:avLst/>
            <a:gdLst>
              <a:gd name="textAreaLeft" fmla="*/ 0 w 366120"/>
              <a:gd name="textAreaRight" fmla="*/ 366480 w 366120"/>
              <a:gd name="textAreaTop" fmla="*/ 0 h 366120"/>
              <a:gd name="textAreaBottom" fmla="*/ 366480 h 366120"/>
            </a:gdLst>
            <a:ahLst/>
            <a:cxnLst/>
            <a:rect l="textAreaLeft" t="textAreaTop" r="textAreaRight" b="textAreaBottom"/>
            <a:pathLst>
              <a:path w="366394" h="366395">
                <a:moveTo>
                  <a:pt x="183057" y="366128"/>
                </a:moveTo>
                <a:lnTo>
                  <a:pt x="134392" y="359588"/>
                </a:lnTo>
                <a:lnTo>
                  <a:pt x="90662" y="341133"/>
                </a:lnTo>
                <a:lnTo>
                  <a:pt x="53614" y="312507"/>
                </a:lnTo>
                <a:lnTo>
                  <a:pt x="24991" y="275455"/>
                </a:lnTo>
                <a:lnTo>
                  <a:pt x="6538" y="231724"/>
                </a:lnTo>
                <a:lnTo>
                  <a:pt x="0" y="183057"/>
                </a:lnTo>
                <a:lnTo>
                  <a:pt x="6538" y="134392"/>
                </a:lnTo>
                <a:lnTo>
                  <a:pt x="24991" y="90662"/>
                </a:lnTo>
                <a:lnTo>
                  <a:pt x="53614" y="53614"/>
                </a:lnTo>
                <a:lnTo>
                  <a:pt x="90662" y="24991"/>
                </a:lnTo>
                <a:lnTo>
                  <a:pt x="134392" y="6538"/>
                </a:lnTo>
                <a:lnTo>
                  <a:pt x="183057" y="0"/>
                </a:lnTo>
                <a:lnTo>
                  <a:pt x="231723" y="6538"/>
                </a:lnTo>
                <a:lnTo>
                  <a:pt x="275452" y="24991"/>
                </a:lnTo>
                <a:lnTo>
                  <a:pt x="312500" y="53614"/>
                </a:lnTo>
                <a:lnTo>
                  <a:pt x="341123" y="90662"/>
                </a:lnTo>
                <a:lnTo>
                  <a:pt x="359576" y="134392"/>
                </a:lnTo>
                <a:lnTo>
                  <a:pt x="366115" y="183057"/>
                </a:lnTo>
                <a:lnTo>
                  <a:pt x="359576" y="231724"/>
                </a:lnTo>
                <a:lnTo>
                  <a:pt x="341123" y="275455"/>
                </a:lnTo>
                <a:lnTo>
                  <a:pt x="312500" y="312507"/>
                </a:lnTo>
                <a:lnTo>
                  <a:pt x="275452" y="341133"/>
                </a:lnTo>
                <a:lnTo>
                  <a:pt x="231723" y="359588"/>
                </a:lnTo>
                <a:lnTo>
                  <a:pt x="183057" y="366128"/>
                </a:lnTo>
                <a:close/>
              </a:path>
            </a:pathLst>
          </a:custGeom>
          <a:solidFill>
            <a:srgbClr val="b01f2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" name="object 18"/>
          <p:cNvSpPr/>
          <p:nvPr/>
        </p:nvSpPr>
        <p:spPr>
          <a:xfrm>
            <a:off x="1402200" y="9081720"/>
            <a:ext cx="366120" cy="366120"/>
          </a:xfrm>
          <a:custGeom>
            <a:avLst/>
            <a:gdLst>
              <a:gd name="textAreaLeft" fmla="*/ 0 w 366120"/>
              <a:gd name="textAreaRight" fmla="*/ 366480 w 366120"/>
              <a:gd name="textAreaTop" fmla="*/ 0 h 366120"/>
              <a:gd name="textAreaBottom" fmla="*/ 366480 h 366120"/>
            </a:gdLst>
            <a:ahLst/>
            <a:cxnLst/>
            <a:rect l="textAreaLeft" t="textAreaTop" r="textAreaRight" b="textAreaBottom"/>
            <a:pathLst>
              <a:path w="366394" h="366395">
                <a:moveTo>
                  <a:pt x="183057" y="366128"/>
                </a:moveTo>
                <a:lnTo>
                  <a:pt x="134392" y="359588"/>
                </a:lnTo>
                <a:lnTo>
                  <a:pt x="90662" y="341133"/>
                </a:lnTo>
                <a:lnTo>
                  <a:pt x="53614" y="312507"/>
                </a:lnTo>
                <a:lnTo>
                  <a:pt x="24991" y="275455"/>
                </a:lnTo>
                <a:lnTo>
                  <a:pt x="6538" y="231724"/>
                </a:lnTo>
                <a:lnTo>
                  <a:pt x="0" y="183057"/>
                </a:lnTo>
                <a:lnTo>
                  <a:pt x="6538" y="134396"/>
                </a:lnTo>
                <a:lnTo>
                  <a:pt x="24991" y="90668"/>
                </a:lnTo>
                <a:lnTo>
                  <a:pt x="53614" y="53619"/>
                </a:lnTo>
                <a:lnTo>
                  <a:pt x="90662" y="24994"/>
                </a:lnTo>
                <a:lnTo>
                  <a:pt x="134392" y="6539"/>
                </a:lnTo>
                <a:lnTo>
                  <a:pt x="183057" y="0"/>
                </a:lnTo>
                <a:lnTo>
                  <a:pt x="231723" y="6539"/>
                </a:lnTo>
                <a:lnTo>
                  <a:pt x="275452" y="24994"/>
                </a:lnTo>
                <a:lnTo>
                  <a:pt x="312500" y="53619"/>
                </a:lnTo>
                <a:lnTo>
                  <a:pt x="341123" y="90668"/>
                </a:lnTo>
                <a:lnTo>
                  <a:pt x="359576" y="134396"/>
                </a:lnTo>
                <a:lnTo>
                  <a:pt x="366115" y="183057"/>
                </a:lnTo>
                <a:lnTo>
                  <a:pt x="359576" y="231724"/>
                </a:lnTo>
                <a:lnTo>
                  <a:pt x="341123" y="275455"/>
                </a:lnTo>
                <a:lnTo>
                  <a:pt x="312500" y="312507"/>
                </a:lnTo>
                <a:lnTo>
                  <a:pt x="275452" y="341133"/>
                </a:lnTo>
                <a:lnTo>
                  <a:pt x="231723" y="359588"/>
                </a:lnTo>
                <a:lnTo>
                  <a:pt x="183057" y="366128"/>
                </a:lnTo>
                <a:close/>
              </a:path>
            </a:pathLst>
          </a:custGeom>
          <a:solidFill>
            <a:srgbClr val="b01f2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object 2"/>
          <p:cNvSpPr/>
          <p:nvPr/>
        </p:nvSpPr>
        <p:spPr>
          <a:xfrm>
            <a:off x="581400" y="2939760"/>
            <a:ext cx="2175120" cy="277920"/>
          </a:xfrm>
          <a:custGeom>
            <a:avLst/>
            <a:gdLst>
              <a:gd name="textAreaLeft" fmla="*/ 0 w 2175120"/>
              <a:gd name="textAreaRight" fmla="*/ 2175480 w 2175120"/>
              <a:gd name="textAreaTop" fmla="*/ 0 h 277920"/>
              <a:gd name="textAreaBottom" fmla="*/ 278280 h 277920"/>
            </a:gdLst>
            <a:ahLst/>
            <a:cxnLst/>
            <a:rect l="textAreaLeft" t="textAreaTop" r="textAreaRight" b="textAreaBottom"/>
            <a:pathLst>
              <a:path w="2175510" h="278130">
                <a:moveTo>
                  <a:pt x="50609" y="89801"/>
                </a:moveTo>
                <a:lnTo>
                  <a:pt x="0" y="89801"/>
                </a:lnTo>
                <a:lnTo>
                  <a:pt x="0" y="88569"/>
                </a:lnTo>
                <a:lnTo>
                  <a:pt x="8729" y="52865"/>
                </a:lnTo>
                <a:lnTo>
                  <a:pt x="33108" y="24849"/>
                </a:lnTo>
                <a:lnTo>
                  <a:pt x="70423" y="6550"/>
                </a:lnTo>
                <a:lnTo>
                  <a:pt x="117957" y="0"/>
                </a:lnTo>
                <a:lnTo>
                  <a:pt x="168478" y="7169"/>
                </a:lnTo>
                <a:lnTo>
                  <a:pt x="206790" y="27655"/>
                </a:lnTo>
                <a:lnTo>
                  <a:pt x="219784" y="44907"/>
                </a:lnTo>
                <a:lnTo>
                  <a:pt x="117957" y="44907"/>
                </a:lnTo>
                <a:lnTo>
                  <a:pt x="90557" y="48114"/>
                </a:lnTo>
                <a:lnTo>
                  <a:pt x="69281" y="57099"/>
                </a:lnTo>
                <a:lnTo>
                  <a:pt x="55506" y="70903"/>
                </a:lnTo>
                <a:lnTo>
                  <a:pt x="50609" y="88569"/>
                </a:lnTo>
                <a:lnTo>
                  <a:pt x="50609" y="89801"/>
                </a:lnTo>
                <a:close/>
              </a:path>
              <a:path w="2175510" h="278130">
                <a:moveTo>
                  <a:pt x="219774" y="168173"/>
                </a:moveTo>
                <a:lnTo>
                  <a:pt x="117957" y="168173"/>
                </a:lnTo>
                <a:lnTo>
                  <a:pt x="143310" y="165539"/>
                </a:lnTo>
                <a:lnTo>
                  <a:pt x="163418" y="157814"/>
                </a:lnTo>
                <a:lnTo>
                  <a:pt x="177938" y="145268"/>
                </a:lnTo>
                <a:lnTo>
                  <a:pt x="186524" y="128168"/>
                </a:lnTo>
                <a:lnTo>
                  <a:pt x="89382" y="128168"/>
                </a:lnTo>
                <a:lnTo>
                  <a:pt x="89382" y="84899"/>
                </a:lnTo>
                <a:lnTo>
                  <a:pt x="186524" y="84899"/>
                </a:lnTo>
                <a:lnTo>
                  <a:pt x="177938" y="67801"/>
                </a:lnTo>
                <a:lnTo>
                  <a:pt x="163418" y="55259"/>
                </a:lnTo>
                <a:lnTo>
                  <a:pt x="143310" y="47539"/>
                </a:lnTo>
                <a:lnTo>
                  <a:pt x="117957" y="44907"/>
                </a:lnTo>
                <a:lnTo>
                  <a:pt x="219784" y="44907"/>
                </a:lnTo>
                <a:lnTo>
                  <a:pt x="231096" y="59927"/>
                </a:lnTo>
                <a:lnTo>
                  <a:pt x="239598" y="102450"/>
                </a:lnTo>
                <a:lnTo>
                  <a:pt x="239598" y="110617"/>
                </a:lnTo>
                <a:lnTo>
                  <a:pt x="231096" y="153140"/>
                </a:lnTo>
                <a:lnTo>
                  <a:pt x="219774" y="168173"/>
                </a:lnTo>
                <a:close/>
              </a:path>
              <a:path w="2175510" h="278130">
                <a:moveTo>
                  <a:pt x="117957" y="213067"/>
                </a:moveTo>
                <a:lnTo>
                  <a:pt x="69565" y="206696"/>
                </a:lnTo>
                <a:lnTo>
                  <a:pt x="32346" y="188731"/>
                </a:lnTo>
                <a:lnTo>
                  <a:pt x="8443" y="160893"/>
                </a:lnTo>
                <a:lnTo>
                  <a:pt x="0" y="124904"/>
                </a:lnTo>
                <a:lnTo>
                  <a:pt x="0" y="123672"/>
                </a:lnTo>
                <a:lnTo>
                  <a:pt x="50609" y="123672"/>
                </a:lnTo>
                <a:lnTo>
                  <a:pt x="50609" y="124904"/>
                </a:lnTo>
                <a:lnTo>
                  <a:pt x="55392" y="142514"/>
                </a:lnTo>
                <a:lnTo>
                  <a:pt x="68976" y="156183"/>
                </a:lnTo>
                <a:lnTo>
                  <a:pt x="90214" y="165029"/>
                </a:lnTo>
                <a:lnTo>
                  <a:pt x="117957" y="168173"/>
                </a:lnTo>
                <a:lnTo>
                  <a:pt x="219774" y="168173"/>
                </a:lnTo>
                <a:lnTo>
                  <a:pt x="206790" y="185412"/>
                </a:lnTo>
                <a:lnTo>
                  <a:pt x="168478" y="205898"/>
                </a:lnTo>
                <a:lnTo>
                  <a:pt x="117957" y="213067"/>
                </a:lnTo>
                <a:close/>
              </a:path>
              <a:path w="2175510" h="278130">
                <a:moveTo>
                  <a:pt x="338366" y="208165"/>
                </a:moveTo>
                <a:lnTo>
                  <a:pt x="289382" y="208165"/>
                </a:lnTo>
                <a:lnTo>
                  <a:pt x="289382" y="4902"/>
                </a:lnTo>
                <a:lnTo>
                  <a:pt x="338366" y="4902"/>
                </a:lnTo>
                <a:lnTo>
                  <a:pt x="338366" y="84086"/>
                </a:lnTo>
                <a:lnTo>
                  <a:pt x="454252" y="84086"/>
                </a:lnTo>
                <a:lnTo>
                  <a:pt x="435102" y="104495"/>
                </a:lnTo>
                <a:lnTo>
                  <a:pt x="456022" y="126530"/>
                </a:lnTo>
                <a:lnTo>
                  <a:pt x="338366" y="126530"/>
                </a:lnTo>
                <a:lnTo>
                  <a:pt x="338366" y="208165"/>
                </a:lnTo>
                <a:close/>
              </a:path>
              <a:path w="2175510" h="278130">
                <a:moveTo>
                  <a:pt x="454252" y="84086"/>
                </a:moveTo>
                <a:lnTo>
                  <a:pt x="390207" y="84086"/>
                </a:lnTo>
                <a:lnTo>
                  <a:pt x="465315" y="4902"/>
                </a:lnTo>
                <a:lnTo>
                  <a:pt x="522046" y="4902"/>
                </a:lnTo>
                <a:lnTo>
                  <a:pt x="522046" y="11836"/>
                </a:lnTo>
                <a:lnTo>
                  <a:pt x="454252" y="84086"/>
                </a:lnTo>
                <a:close/>
              </a:path>
              <a:path w="2175510" h="278130">
                <a:moveTo>
                  <a:pt x="526948" y="208165"/>
                </a:moveTo>
                <a:lnTo>
                  <a:pt x="471030" y="208165"/>
                </a:lnTo>
                <a:lnTo>
                  <a:pt x="391426" y="126530"/>
                </a:lnTo>
                <a:lnTo>
                  <a:pt x="456022" y="126530"/>
                </a:lnTo>
                <a:lnTo>
                  <a:pt x="526948" y="201231"/>
                </a:lnTo>
                <a:lnTo>
                  <a:pt x="526948" y="208165"/>
                </a:lnTo>
                <a:close/>
              </a:path>
              <a:path w="2175510" h="278130">
                <a:moveTo>
                  <a:pt x="660831" y="213067"/>
                </a:moveTo>
                <a:lnTo>
                  <a:pt x="610310" y="205898"/>
                </a:lnTo>
                <a:lnTo>
                  <a:pt x="571998" y="185412"/>
                </a:lnTo>
                <a:lnTo>
                  <a:pt x="547692" y="153140"/>
                </a:lnTo>
                <a:lnTo>
                  <a:pt x="539191" y="110617"/>
                </a:lnTo>
                <a:lnTo>
                  <a:pt x="539191" y="104089"/>
                </a:lnTo>
                <a:lnTo>
                  <a:pt x="547635" y="60789"/>
                </a:lnTo>
                <a:lnTo>
                  <a:pt x="571846" y="28013"/>
                </a:lnTo>
                <a:lnTo>
                  <a:pt x="610139" y="7252"/>
                </a:lnTo>
                <a:lnTo>
                  <a:pt x="660831" y="0"/>
                </a:lnTo>
                <a:lnTo>
                  <a:pt x="708189" y="6620"/>
                </a:lnTo>
                <a:lnTo>
                  <a:pt x="745523" y="25104"/>
                </a:lnTo>
                <a:lnTo>
                  <a:pt x="762662" y="44907"/>
                </a:lnTo>
                <a:lnTo>
                  <a:pt x="660831" y="44907"/>
                </a:lnTo>
                <a:lnTo>
                  <a:pt x="630616" y="48879"/>
                </a:lnTo>
                <a:lnTo>
                  <a:pt x="608323" y="60466"/>
                </a:lnTo>
                <a:lnTo>
                  <a:pt x="594527" y="79170"/>
                </a:lnTo>
                <a:lnTo>
                  <a:pt x="589876" y="104089"/>
                </a:lnTo>
                <a:lnTo>
                  <a:pt x="589878" y="110617"/>
                </a:lnTo>
                <a:lnTo>
                  <a:pt x="594527" y="134762"/>
                </a:lnTo>
                <a:lnTo>
                  <a:pt x="608323" y="152965"/>
                </a:lnTo>
                <a:lnTo>
                  <a:pt x="630616" y="164281"/>
                </a:lnTo>
                <a:lnTo>
                  <a:pt x="660831" y="168173"/>
                </a:lnTo>
                <a:lnTo>
                  <a:pt x="763631" y="168173"/>
                </a:lnTo>
                <a:lnTo>
                  <a:pt x="746290" y="188477"/>
                </a:lnTo>
                <a:lnTo>
                  <a:pt x="709052" y="206627"/>
                </a:lnTo>
                <a:lnTo>
                  <a:pt x="660831" y="213067"/>
                </a:lnTo>
                <a:close/>
              </a:path>
              <a:path w="2175510" h="278130">
                <a:moveTo>
                  <a:pt x="778789" y="90614"/>
                </a:moveTo>
                <a:lnTo>
                  <a:pt x="728179" y="90614"/>
                </a:lnTo>
                <a:lnTo>
                  <a:pt x="728179" y="89395"/>
                </a:lnTo>
                <a:lnTo>
                  <a:pt x="723223" y="71423"/>
                </a:lnTo>
                <a:lnTo>
                  <a:pt x="709350" y="57354"/>
                </a:lnTo>
                <a:lnTo>
                  <a:pt x="688055" y="48184"/>
                </a:lnTo>
                <a:lnTo>
                  <a:pt x="660831" y="44907"/>
                </a:lnTo>
                <a:lnTo>
                  <a:pt x="762662" y="44907"/>
                </a:lnTo>
                <a:lnTo>
                  <a:pt x="770000" y="53385"/>
                </a:lnTo>
                <a:lnTo>
                  <a:pt x="778789" y="89395"/>
                </a:lnTo>
                <a:lnTo>
                  <a:pt x="778789" y="90614"/>
                </a:lnTo>
                <a:close/>
              </a:path>
              <a:path w="2175510" h="278130">
                <a:moveTo>
                  <a:pt x="763631" y="168173"/>
                </a:moveTo>
                <a:lnTo>
                  <a:pt x="660831" y="168173"/>
                </a:lnTo>
                <a:lnTo>
                  <a:pt x="688226" y="164957"/>
                </a:lnTo>
                <a:lnTo>
                  <a:pt x="709502" y="155924"/>
                </a:lnTo>
                <a:lnTo>
                  <a:pt x="723280" y="141995"/>
                </a:lnTo>
                <a:lnTo>
                  <a:pt x="728179" y="124091"/>
                </a:lnTo>
                <a:lnTo>
                  <a:pt x="728179" y="122859"/>
                </a:lnTo>
                <a:lnTo>
                  <a:pt x="778789" y="122859"/>
                </a:lnTo>
                <a:lnTo>
                  <a:pt x="778789" y="124091"/>
                </a:lnTo>
                <a:lnTo>
                  <a:pt x="770288" y="160379"/>
                </a:lnTo>
                <a:lnTo>
                  <a:pt x="763631" y="168173"/>
                </a:lnTo>
                <a:close/>
              </a:path>
              <a:path w="2175510" h="278130">
                <a:moveTo>
                  <a:pt x="876338" y="208165"/>
                </a:moveTo>
                <a:lnTo>
                  <a:pt x="827366" y="208165"/>
                </a:lnTo>
                <a:lnTo>
                  <a:pt x="827366" y="4902"/>
                </a:lnTo>
                <a:lnTo>
                  <a:pt x="1051852" y="4902"/>
                </a:lnTo>
                <a:lnTo>
                  <a:pt x="1051852" y="48171"/>
                </a:lnTo>
                <a:lnTo>
                  <a:pt x="876338" y="48171"/>
                </a:lnTo>
                <a:lnTo>
                  <a:pt x="876338" y="208165"/>
                </a:lnTo>
                <a:close/>
              </a:path>
              <a:path w="2175510" h="278130">
                <a:moveTo>
                  <a:pt x="1051852" y="208165"/>
                </a:moveTo>
                <a:lnTo>
                  <a:pt x="1002868" y="208165"/>
                </a:lnTo>
                <a:lnTo>
                  <a:pt x="1002868" y="48171"/>
                </a:lnTo>
                <a:lnTo>
                  <a:pt x="1051852" y="48171"/>
                </a:lnTo>
                <a:lnTo>
                  <a:pt x="1051852" y="208165"/>
                </a:lnTo>
                <a:close/>
              </a:path>
              <a:path w="2175510" h="278130">
                <a:moveTo>
                  <a:pt x="1224508" y="213067"/>
                </a:moveTo>
                <a:lnTo>
                  <a:pt x="1173282" y="205951"/>
                </a:lnTo>
                <a:lnTo>
                  <a:pt x="1134608" y="185518"/>
                </a:lnTo>
                <a:lnTo>
                  <a:pt x="1110169" y="153146"/>
                </a:lnTo>
                <a:lnTo>
                  <a:pt x="1101648" y="110210"/>
                </a:lnTo>
                <a:lnTo>
                  <a:pt x="1101648" y="104089"/>
                </a:lnTo>
                <a:lnTo>
                  <a:pt x="1110112" y="60618"/>
                </a:lnTo>
                <a:lnTo>
                  <a:pt x="1134456" y="27860"/>
                </a:lnTo>
                <a:lnTo>
                  <a:pt x="1173111" y="7194"/>
                </a:lnTo>
                <a:lnTo>
                  <a:pt x="1224508" y="0"/>
                </a:lnTo>
                <a:lnTo>
                  <a:pt x="1275370" y="7194"/>
                </a:lnTo>
                <a:lnTo>
                  <a:pt x="1313640" y="27860"/>
                </a:lnTo>
                <a:lnTo>
                  <a:pt x="1326187" y="44907"/>
                </a:lnTo>
                <a:lnTo>
                  <a:pt x="1224102" y="44907"/>
                </a:lnTo>
                <a:lnTo>
                  <a:pt x="1193417" y="48816"/>
                </a:lnTo>
                <a:lnTo>
                  <a:pt x="1170882" y="60263"/>
                </a:lnTo>
                <a:lnTo>
                  <a:pt x="1156997" y="78827"/>
                </a:lnTo>
                <a:lnTo>
                  <a:pt x="1152258" y="104089"/>
                </a:lnTo>
                <a:lnTo>
                  <a:pt x="1152258" y="110210"/>
                </a:lnTo>
                <a:lnTo>
                  <a:pt x="1157111" y="134590"/>
                </a:lnTo>
                <a:lnTo>
                  <a:pt x="1171187" y="152812"/>
                </a:lnTo>
                <a:lnTo>
                  <a:pt x="1193759" y="164224"/>
                </a:lnTo>
                <a:lnTo>
                  <a:pt x="1224102" y="168173"/>
                </a:lnTo>
                <a:lnTo>
                  <a:pt x="1326558" y="168173"/>
                </a:lnTo>
                <a:lnTo>
                  <a:pt x="1313640" y="185518"/>
                </a:lnTo>
                <a:lnTo>
                  <a:pt x="1275370" y="205951"/>
                </a:lnTo>
                <a:lnTo>
                  <a:pt x="1224508" y="213067"/>
                </a:lnTo>
                <a:close/>
              </a:path>
              <a:path w="2175510" h="278130">
                <a:moveTo>
                  <a:pt x="1326558" y="168173"/>
                </a:moveTo>
                <a:lnTo>
                  <a:pt x="1224102" y="168173"/>
                </a:lnTo>
                <a:lnTo>
                  <a:pt x="1254202" y="164224"/>
                </a:lnTo>
                <a:lnTo>
                  <a:pt x="1276650" y="152812"/>
                </a:lnTo>
                <a:lnTo>
                  <a:pt x="1290680" y="134590"/>
                </a:lnTo>
                <a:lnTo>
                  <a:pt x="1295527" y="110210"/>
                </a:lnTo>
                <a:lnTo>
                  <a:pt x="1295527" y="104089"/>
                </a:lnTo>
                <a:lnTo>
                  <a:pt x="1290737" y="78998"/>
                </a:lnTo>
                <a:lnTo>
                  <a:pt x="1276802" y="60415"/>
                </a:lnTo>
                <a:lnTo>
                  <a:pt x="1254262" y="48816"/>
                </a:lnTo>
                <a:lnTo>
                  <a:pt x="1253937" y="48816"/>
                </a:lnTo>
                <a:lnTo>
                  <a:pt x="1224102" y="44907"/>
                </a:lnTo>
                <a:lnTo>
                  <a:pt x="1326187" y="44907"/>
                </a:lnTo>
                <a:lnTo>
                  <a:pt x="1337751" y="60618"/>
                </a:lnTo>
                <a:lnTo>
                  <a:pt x="1346136" y="104089"/>
                </a:lnTo>
                <a:lnTo>
                  <a:pt x="1346136" y="110210"/>
                </a:lnTo>
                <a:lnTo>
                  <a:pt x="1337816" y="152812"/>
                </a:lnTo>
                <a:lnTo>
                  <a:pt x="1337751" y="153146"/>
                </a:lnTo>
                <a:lnTo>
                  <a:pt x="1326558" y="168173"/>
                </a:lnTo>
                <a:close/>
              </a:path>
              <a:path w="2175510" h="278130">
                <a:moveTo>
                  <a:pt x="1594799" y="23672"/>
                </a:moveTo>
                <a:lnTo>
                  <a:pt x="1442872" y="23672"/>
                </a:lnTo>
                <a:lnTo>
                  <a:pt x="1458226" y="13603"/>
                </a:lnTo>
                <a:lnTo>
                  <a:pt x="1475376" y="6173"/>
                </a:lnTo>
                <a:lnTo>
                  <a:pt x="1494134" y="1575"/>
                </a:lnTo>
                <a:lnTo>
                  <a:pt x="1514309" y="0"/>
                </a:lnTo>
                <a:lnTo>
                  <a:pt x="1564652" y="7302"/>
                </a:lnTo>
                <a:lnTo>
                  <a:pt x="1594799" y="23672"/>
                </a:lnTo>
                <a:close/>
              </a:path>
              <a:path w="2175510" h="278130">
                <a:moveTo>
                  <a:pt x="1444917" y="277558"/>
                </a:moveTo>
                <a:lnTo>
                  <a:pt x="1395933" y="277558"/>
                </a:lnTo>
                <a:lnTo>
                  <a:pt x="1395933" y="4902"/>
                </a:lnTo>
                <a:lnTo>
                  <a:pt x="1441653" y="4902"/>
                </a:lnTo>
                <a:lnTo>
                  <a:pt x="1442872" y="23672"/>
                </a:lnTo>
                <a:lnTo>
                  <a:pt x="1594799" y="23672"/>
                </a:lnTo>
                <a:lnTo>
                  <a:pt x="1602979" y="28114"/>
                </a:lnTo>
                <a:lnTo>
                  <a:pt x="1615519" y="44907"/>
                </a:lnTo>
                <a:lnTo>
                  <a:pt x="1513497" y="44907"/>
                </a:lnTo>
                <a:lnTo>
                  <a:pt x="1492278" y="46825"/>
                </a:lnTo>
                <a:lnTo>
                  <a:pt x="1473239" y="52301"/>
                </a:lnTo>
                <a:lnTo>
                  <a:pt x="1457420" y="60789"/>
                </a:lnTo>
                <a:lnTo>
                  <a:pt x="1444917" y="72250"/>
                </a:lnTo>
                <a:lnTo>
                  <a:pt x="1444917" y="140004"/>
                </a:lnTo>
                <a:lnTo>
                  <a:pt x="1457241" y="151639"/>
                </a:lnTo>
                <a:lnTo>
                  <a:pt x="1473392" y="160518"/>
                </a:lnTo>
                <a:lnTo>
                  <a:pt x="1492449" y="166183"/>
                </a:lnTo>
                <a:lnTo>
                  <a:pt x="1513497" y="168173"/>
                </a:lnTo>
                <a:lnTo>
                  <a:pt x="1615201" y="168173"/>
                </a:lnTo>
                <a:lnTo>
                  <a:pt x="1602827" y="184750"/>
                </a:lnTo>
                <a:lnTo>
                  <a:pt x="1590583" y="191439"/>
                </a:lnTo>
                <a:lnTo>
                  <a:pt x="1444917" y="191439"/>
                </a:lnTo>
                <a:lnTo>
                  <a:pt x="1444917" y="277558"/>
                </a:lnTo>
                <a:close/>
              </a:path>
              <a:path w="2175510" h="278130">
                <a:moveTo>
                  <a:pt x="1615201" y="168173"/>
                </a:moveTo>
                <a:lnTo>
                  <a:pt x="1513497" y="168173"/>
                </a:lnTo>
                <a:lnTo>
                  <a:pt x="1543660" y="164148"/>
                </a:lnTo>
                <a:lnTo>
                  <a:pt x="1566248" y="152506"/>
                </a:lnTo>
                <a:lnTo>
                  <a:pt x="1580417" y="133899"/>
                </a:lnTo>
                <a:lnTo>
                  <a:pt x="1585328" y="108978"/>
                </a:lnTo>
                <a:lnTo>
                  <a:pt x="1585328" y="103682"/>
                </a:lnTo>
                <a:lnTo>
                  <a:pt x="1580417" y="78998"/>
                </a:lnTo>
                <a:lnTo>
                  <a:pt x="1566248" y="60517"/>
                </a:lnTo>
                <a:lnTo>
                  <a:pt x="1543660" y="48924"/>
                </a:lnTo>
                <a:lnTo>
                  <a:pt x="1513497" y="44907"/>
                </a:lnTo>
                <a:lnTo>
                  <a:pt x="1615519" y="44907"/>
                </a:lnTo>
                <a:lnTo>
                  <a:pt x="1627379" y="60789"/>
                </a:lnTo>
                <a:lnTo>
                  <a:pt x="1635937" y="103682"/>
                </a:lnTo>
                <a:lnTo>
                  <a:pt x="1635937" y="108978"/>
                </a:lnTo>
                <a:lnTo>
                  <a:pt x="1627381" y="151639"/>
                </a:lnTo>
                <a:lnTo>
                  <a:pt x="1627322" y="151935"/>
                </a:lnTo>
                <a:lnTo>
                  <a:pt x="1615201" y="168173"/>
                </a:lnTo>
                <a:close/>
              </a:path>
              <a:path w="2175510" h="278130">
                <a:moveTo>
                  <a:pt x="1514309" y="213067"/>
                </a:moveTo>
                <a:lnTo>
                  <a:pt x="1494514" y="211638"/>
                </a:lnTo>
                <a:lnTo>
                  <a:pt x="1476246" y="207454"/>
                </a:lnTo>
                <a:lnTo>
                  <a:pt x="1459661" y="200669"/>
                </a:lnTo>
                <a:lnTo>
                  <a:pt x="1444917" y="191439"/>
                </a:lnTo>
                <a:lnTo>
                  <a:pt x="1590583" y="191439"/>
                </a:lnTo>
                <a:lnTo>
                  <a:pt x="1564480" y="205701"/>
                </a:lnTo>
                <a:lnTo>
                  <a:pt x="1514309" y="213067"/>
                </a:lnTo>
                <a:close/>
              </a:path>
              <a:path w="2175510" h="278130">
                <a:moveTo>
                  <a:pt x="1887778" y="48983"/>
                </a:moveTo>
                <a:lnTo>
                  <a:pt x="1651038" y="48983"/>
                </a:lnTo>
                <a:lnTo>
                  <a:pt x="1651038" y="4902"/>
                </a:lnTo>
                <a:lnTo>
                  <a:pt x="1887778" y="4902"/>
                </a:lnTo>
                <a:lnTo>
                  <a:pt x="1887778" y="48983"/>
                </a:lnTo>
                <a:close/>
              </a:path>
              <a:path w="2175510" h="278130">
                <a:moveTo>
                  <a:pt x="1794713" y="208165"/>
                </a:moveTo>
                <a:lnTo>
                  <a:pt x="1745335" y="208165"/>
                </a:lnTo>
                <a:lnTo>
                  <a:pt x="1745335" y="48983"/>
                </a:lnTo>
                <a:lnTo>
                  <a:pt x="1794713" y="48983"/>
                </a:lnTo>
                <a:lnTo>
                  <a:pt x="1794713" y="208165"/>
                </a:lnTo>
                <a:close/>
              </a:path>
              <a:path w="2175510" h="278130">
                <a:moveTo>
                  <a:pt x="1960029" y="80010"/>
                </a:moveTo>
                <a:lnTo>
                  <a:pt x="1911045" y="80010"/>
                </a:lnTo>
                <a:lnTo>
                  <a:pt x="1911045" y="78778"/>
                </a:lnTo>
                <a:lnTo>
                  <a:pt x="1919061" y="46495"/>
                </a:lnTo>
                <a:lnTo>
                  <a:pt x="1941809" y="21634"/>
                </a:lnTo>
                <a:lnTo>
                  <a:pt x="1977337" y="5651"/>
                </a:lnTo>
                <a:lnTo>
                  <a:pt x="2023694" y="0"/>
                </a:lnTo>
                <a:lnTo>
                  <a:pt x="2070723" y="6039"/>
                </a:lnTo>
                <a:lnTo>
                  <a:pt x="2105736" y="23520"/>
                </a:lnTo>
                <a:lnTo>
                  <a:pt x="2123684" y="46495"/>
                </a:lnTo>
                <a:lnTo>
                  <a:pt x="2023738" y="46495"/>
                </a:lnTo>
                <a:lnTo>
                  <a:pt x="1997611" y="48682"/>
                </a:lnTo>
                <a:lnTo>
                  <a:pt x="1996939" y="48682"/>
                </a:lnTo>
                <a:lnTo>
                  <a:pt x="1976813" y="55154"/>
                </a:lnTo>
                <a:lnTo>
                  <a:pt x="1964346" y="65301"/>
                </a:lnTo>
                <a:lnTo>
                  <a:pt x="1960029" y="78778"/>
                </a:lnTo>
                <a:lnTo>
                  <a:pt x="1960029" y="80010"/>
                </a:lnTo>
                <a:close/>
              </a:path>
              <a:path w="2175510" h="278130">
                <a:moveTo>
                  <a:pt x="2003285" y="213067"/>
                </a:moveTo>
                <a:lnTo>
                  <a:pt x="1963712" y="208947"/>
                </a:lnTo>
                <a:lnTo>
                  <a:pt x="1934356" y="196943"/>
                </a:lnTo>
                <a:lnTo>
                  <a:pt x="1916095" y="177593"/>
                </a:lnTo>
                <a:lnTo>
                  <a:pt x="1909813" y="151434"/>
                </a:lnTo>
                <a:lnTo>
                  <a:pt x="1914488" y="129165"/>
                </a:lnTo>
                <a:lnTo>
                  <a:pt x="1928234" y="111640"/>
                </a:lnTo>
                <a:lnTo>
                  <a:pt x="1950629" y="99319"/>
                </a:lnTo>
                <a:lnTo>
                  <a:pt x="1981250" y="92659"/>
                </a:lnTo>
                <a:lnTo>
                  <a:pt x="2085746" y="81229"/>
                </a:lnTo>
                <a:lnTo>
                  <a:pt x="2080000" y="65992"/>
                </a:lnTo>
                <a:lnTo>
                  <a:pt x="2067671" y="55154"/>
                </a:lnTo>
                <a:lnTo>
                  <a:pt x="2048772" y="48682"/>
                </a:lnTo>
                <a:lnTo>
                  <a:pt x="2022840" y="46495"/>
                </a:lnTo>
                <a:lnTo>
                  <a:pt x="2123684" y="46495"/>
                </a:lnTo>
                <a:lnTo>
                  <a:pt x="2127585" y="51488"/>
                </a:lnTo>
                <a:lnTo>
                  <a:pt x="2135124" y="88988"/>
                </a:lnTo>
                <a:lnTo>
                  <a:pt x="2135124" y="121234"/>
                </a:lnTo>
                <a:lnTo>
                  <a:pt x="2086152" y="121234"/>
                </a:lnTo>
                <a:lnTo>
                  <a:pt x="1991855" y="131432"/>
                </a:lnTo>
                <a:lnTo>
                  <a:pt x="1977222" y="134041"/>
                </a:lnTo>
                <a:lnTo>
                  <a:pt x="1966910" y="138218"/>
                </a:lnTo>
                <a:lnTo>
                  <a:pt x="1960806" y="144003"/>
                </a:lnTo>
                <a:lnTo>
                  <a:pt x="1958797" y="151434"/>
                </a:lnTo>
                <a:lnTo>
                  <a:pt x="1961539" y="159469"/>
                </a:lnTo>
                <a:lnTo>
                  <a:pt x="1969716" y="165207"/>
                </a:lnTo>
                <a:lnTo>
                  <a:pt x="1983250" y="168651"/>
                </a:lnTo>
                <a:lnTo>
                  <a:pt x="2002066" y="169799"/>
                </a:lnTo>
                <a:lnTo>
                  <a:pt x="2175129" y="169799"/>
                </a:lnTo>
                <a:lnTo>
                  <a:pt x="2175129" y="181635"/>
                </a:lnTo>
                <a:lnTo>
                  <a:pt x="2091867" y="181635"/>
                </a:lnTo>
                <a:lnTo>
                  <a:pt x="2074579" y="195676"/>
                </a:lnTo>
                <a:lnTo>
                  <a:pt x="2054310" y="205466"/>
                </a:lnTo>
                <a:lnTo>
                  <a:pt x="2030674" y="211199"/>
                </a:lnTo>
                <a:lnTo>
                  <a:pt x="2003285" y="213067"/>
                </a:lnTo>
                <a:close/>
              </a:path>
              <a:path w="2175510" h="278130">
                <a:moveTo>
                  <a:pt x="2175129" y="169799"/>
                </a:moveTo>
                <a:lnTo>
                  <a:pt x="2002066" y="169799"/>
                </a:lnTo>
                <a:lnTo>
                  <a:pt x="2030986" y="167401"/>
                </a:lnTo>
                <a:lnTo>
                  <a:pt x="2054972" y="160413"/>
                </a:lnTo>
                <a:lnTo>
                  <a:pt x="2073526" y="149139"/>
                </a:lnTo>
                <a:lnTo>
                  <a:pt x="2086152" y="133883"/>
                </a:lnTo>
                <a:lnTo>
                  <a:pt x="2086152" y="121234"/>
                </a:lnTo>
                <a:lnTo>
                  <a:pt x="2135124" y="121234"/>
                </a:lnTo>
                <a:lnTo>
                  <a:pt x="2135124" y="145313"/>
                </a:lnTo>
                <a:lnTo>
                  <a:pt x="2136559" y="153711"/>
                </a:lnTo>
                <a:lnTo>
                  <a:pt x="2140789" y="159854"/>
                </a:lnTo>
                <a:lnTo>
                  <a:pt x="2147698" y="163626"/>
                </a:lnTo>
                <a:lnTo>
                  <a:pt x="2157171" y="164909"/>
                </a:lnTo>
                <a:lnTo>
                  <a:pt x="2175129" y="164909"/>
                </a:lnTo>
                <a:lnTo>
                  <a:pt x="2175129" y="169799"/>
                </a:lnTo>
                <a:close/>
              </a:path>
              <a:path w="2175510" h="278130">
                <a:moveTo>
                  <a:pt x="2175129" y="208165"/>
                </a:moveTo>
                <a:lnTo>
                  <a:pt x="2145334" y="208165"/>
                </a:lnTo>
                <a:lnTo>
                  <a:pt x="2127165" y="206431"/>
                </a:lnTo>
                <a:lnTo>
                  <a:pt x="2112019" y="201329"/>
                </a:lnTo>
                <a:lnTo>
                  <a:pt x="2100164" y="193013"/>
                </a:lnTo>
                <a:lnTo>
                  <a:pt x="2091867" y="181635"/>
                </a:lnTo>
                <a:lnTo>
                  <a:pt x="2175129" y="181635"/>
                </a:lnTo>
                <a:lnTo>
                  <a:pt x="2175129" y="208165"/>
                </a:lnTo>
                <a:close/>
              </a:path>
            </a:pathLst>
          </a:custGeom>
          <a:solidFill>
            <a:srgbClr val="221f1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58" name="object 3" descr=""/>
          <p:cNvPicPr/>
          <p:nvPr/>
        </p:nvPicPr>
        <p:blipFill>
          <a:blip r:embed="rId1"/>
          <a:stretch/>
        </p:blipFill>
        <p:spPr>
          <a:xfrm>
            <a:off x="597600" y="2568960"/>
            <a:ext cx="7758720" cy="277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9" name="object 4" descr=""/>
          <p:cNvPicPr/>
          <p:nvPr/>
        </p:nvPicPr>
        <p:blipFill>
          <a:blip r:embed="rId2"/>
          <a:stretch/>
        </p:blipFill>
        <p:spPr>
          <a:xfrm>
            <a:off x="597600" y="2198160"/>
            <a:ext cx="7294320" cy="27720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60" name="object 5"/>
          <p:cNvGrpSpPr/>
          <p:nvPr/>
        </p:nvGrpSpPr>
        <p:grpSpPr>
          <a:xfrm>
            <a:off x="582840" y="1085760"/>
            <a:ext cx="9474480" cy="1018800"/>
            <a:chOff x="582840" y="1085760"/>
            <a:chExt cx="9474480" cy="1018800"/>
          </a:xfrm>
        </p:grpSpPr>
        <p:pic>
          <p:nvPicPr>
            <p:cNvPr id="61" name="object 6" descr=""/>
            <p:cNvPicPr/>
            <p:nvPr/>
          </p:nvPicPr>
          <p:blipFill>
            <a:blip r:embed="rId3"/>
            <a:stretch/>
          </p:blipFill>
          <p:spPr>
            <a:xfrm>
              <a:off x="597600" y="1762920"/>
              <a:ext cx="9459720" cy="34164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62" name="object 7" descr=""/>
            <p:cNvPicPr/>
            <p:nvPr/>
          </p:nvPicPr>
          <p:blipFill>
            <a:blip r:embed="rId4"/>
            <a:stretch/>
          </p:blipFill>
          <p:spPr>
            <a:xfrm>
              <a:off x="582840" y="1085760"/>
              <a:ext cx="8081280" cy="648000"/>
            </a:xfrm>
            <a:prstGeom prst="rect">
              <a:avLst/>
            </a:prstGeom>
            <a:noFill/>
            <a:ln w="0">
              <a:noFill/>
            </a:ln>
          </p:spPr>
        </p:pic>
      </p:grpSp>
      <p:pic>
        <p:nvPicPr>
          <p:cNvPr id="63" name="object 8" descr=""/>
          <p:cNvPicPr/>
          <p:nvPr/>
        </p:nvPicPr>
        <p:blipFill>
          <a:blip r:embed="rId5"/>
          <a:stretch/>
        </p:blipFill>
        <p:spPr>
          <a:xfrm>
            <a:off x="599760" y="650520"/>
            <a:ext cx="8501040" cy="341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4" name="object 9" descr=""/>
          <p:cNvPicPr/>
          <p:nvPr/>
        </p:nvPicPr>
        <p:blipFill>
          <a:blip r:embed="rId6"/>
          <a:stretch/>
        </p:blipFill>
        <p:spPr>
          <a:xfrm>
            <a:off x="1202040" y="4002840"/>
            <a:ext cx="4774320" cy="2347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5" name="object 10" descr=""/>
          <p:cNvPicPr/>
          <p:nvPr/>
        </p:nvPicPr>
        <p:blipFill>
          <a:blip r:embed="rId7"/>
          <a:stretch/>
        </p:blipFill>
        <p:spPr>
          <a:xfrm>
            <a:off x="1189800" y="3713400"/>
            <a:ext cx="5492880" cy="2347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6" name="object 11"/>
          <p:cNvSpPr/>
          <p:nvPr/>
        </p:nvSpPr>
        <p:spPr>
          <a:xfrm>
            <a:off x="566640" y="3683520"/>
            <a:ext cx="366120" cy="366120"/>
          </a:xfrm>
          <a:custGeom>
            <a:avLst/>
            <a:gdLst>
              <a:gd name="textAreaLeft" fmla="*/ 0 w 366120"/>
              <a:gd name="textAreaRight" fmla="*/ 366480 w 366120"/>
              <a:gd name="textAreaTop" fmla="*/ 0 h 366120"/>
              <a:gd name="textAreaBottom" fmla="*/ 366480 h 366120"/>
            </a:gdLst>
            <a:ahLst/>
            <a:cxnLst/>
            <a:rect l="textAreaLeft" t="textAreaTop" r="textAreaRight" b="textAreaBottom"/>
            <a:pathLst>
              <a:path w="366394" h="366395">
                <a:moveTo>
                  <a:pt x="183057" y="366128"/>
                </a:moveTo>
                <a:lnTo>
                  <a:pt x="134392" y="359589"/>
                </a:lnTo>
                <a:lnTo>
                  <a:pt x="90662" y="341136"/>
                </a:lnTo>
                <a:lnTo>
                  <a:pt x="53614" y="312513"/>
                </a:lnTo>
                <a:lnTo>
                  <a:pt x="24991" y="275465"/>
                </a:lnTo>
                <a:lnTo>
                  <a:pt x="6538" y="231736"/>
                </a:lnTo>
                <a:lnTo>
                  <a:pt x="0" y="183070"/>
                </a:lnTo>
                <a:lnTo>
                  <a:pt x="6538" y="134403"/>
                </a:lnTo>
                <a:lnTo>
                  <a:pt x="24991" y="90672"/>
                </a:lnTo>
                <a:lnTo>
                  <a:pt x="53614" y="53620"/>
                </a:lnTo>
                <a:lnTo>
                  <a:pt x="90662" y="24995"/>
                </a:lnTo>
                <a:lnTo>
                  <a:pt x="134392" y="6539"/>
                </a:lnTo>
                <a:lnTo>
                  <a:pt x="183057" y="0"/>
                </a:lnTo>
                <a:lnTo>
                  <a:pt x="231723" y="6539"/>
                </a:lnTo>
                <a:lnTo>
                  <a:pt x="275452" y="24995"/>
                </a:lnTo>
                <a:lnTo>
                  <a:pt x="312500" y="53620"/>
                </a:lnTo>
                <a:lnTo>
                  <a:pt x="341123" y="90672"/>
                </a:lnTo>
                <a:lnTo>
                  <a:pt x="359576" y="134403"/>
                </a:lnTo>
                <a:lnTo>
                  <a:pt x="366115" y="183070"/>
                </a:lnTo>
                <a:lnTo>
                  <a:pt x="359576" y="231736"/>
                </a:lnTo>
                <a:lnTo>
                  <a:pt x="341123" y="275465"/>
                </a:lnTo>
                <a:lnTo>
                  <a:pt x="312500" y="312513"/>
                </a:lnTo>
                <a:lnTo>
                  <a:pt x="275452" y="341136"/>
                </a:lnTo>
                <a:lnTo>
                  <a:pt x="231723" y="359589"/>
                </a:lnTo>
                <a:lnTo>
                  <a:pt x="183057" y="366128"/>
                </a:lnTo>
                <a:close/>
              </a:path>
            </a:pathLst>
          </a:custGeom>
          <a:solidFill>
            <a:srgbClr val="254da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7" name="object 12"/>
          <p:cNvSpPr/>
          <p:nvPr/>
        </p:nvSpPr>
        <p:spPr>
          <a:xfrm>
            <a:off x="566640" y="4683960"/>
            <a:ext cx="366120" cy="366120"/>
          </a:xfrm>
          <a:custGeom>
            <a:avLst/>
            <a:gdLst>
              <a:gd name="textAreaLeft" fmla="*/ 0 w 366120"/>
              <a:gd name="textAreaRight" fmla="*/ 366480 w 366120"/>
              <a:gd name="textAreaTop" fmla="*/ 0 h 366120"/>
              <a:gd name="textAreaBottom" fmla="*/ 366480 h 366120"/>
            </a:gdLst>
            <a:ahLst/>
            <a:cxnLst/>
            <a:rect l="textAreaLeft" t="textAreaTop" r="textAreaRight" b="textAreaBottom"/>
            <a:pathLst>
              <a:path w="366394" h="366395">
                <a:moveTo>
                  <a:pt x="183057" y="366128"/>
                </a:moveTo>
                <a:lnTo>
                  <a:pt x="134392" y="359588"/>
                </a:lnTo>
                <a:lnTo>
                  <a:pt x="90662" y="341133"/>
                </a:lnTo>
                <a:lnTo>
                  <a:pt x="53614" y="312507"/>
                </a:lnTo>
                <a:lnTo>
                  <a:pt x="24991" y="275455"/>
                </a:lnTo>
                <a:lnTo>
                  <a:pt x="6538" y="231724"/>
                </a:lnTo>
                <a:lnTo>
                  <a:pt x="0" y="183057"/>
                </a:lnTo>
                <a:lnTo>
                  <a:pt x="6538" y="134396"/>
                </a:lnTo>
                <a:lnTo>
                  <a:pt x="24991" y="90668"/>
                </a:lnTo>
                <a:lnTo>
                  <a:pt x="53614" y="53619"/>
                </a:lnTo>
                <a:lnTo>
                  <a:pt x="90662" y="24994"/>
                </a:lnTo>
                <a:lnTo>
                  <a:pt x="134392" y="6539"/>
                </a:lnTo>
                <a:lnTo>
                  <a:pt x="183057" y="0"/>
                </a:lnTo>
                <a:lnTo>
                  <a:pt x="231723" y="6539"/>
                </a:lnTo>
                <a:lnTo>
                  <a:pt x="275452" y="24994"/>
                </a:lnTo>
                <a:lnTo>
                  <a:pt x="312500" y="53619"/>
                </a:lnTo>
                <a:lnTo>
                  <a:pt x="341123" y="90668"/>
                </a:lnTo>
                <a:lnTo>
                  <a:pt x="359576" y="134396"/>
                </a:lnTo>
                <a:lnTo>
                  <a:pt x="366115" y="183057"/>
                </a:lnTo>
                <a:lnTo>
                  <a:pt x="359576" y="231724"/>
                </a:lnTo>
                <a:lnTo>
                  <a:pt x="341123" y="275455"/>
                </a:lnTo>
                <a:lnTo>
                  <a:pt x="312500" y="312507"/>
                </a:lnTo>
                <a:lnTo>
                  <a:pt x="275452" y="341133"/>
                </a:lnTo>
                <a:lnTo>
                  <a:pt x="231723" y="359588"/>
                </a:lnTo>
                <a:lnTo>
                  <a:pt x="183057" y="366128"/>
                </a:lnTo>
                <a:close/>
              </a:path>
            </a:pathLst>
          </a:custGeom>
          <a:solidFill>
            <a:srgbClr val="254da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8" name="object 13"/>
          <p:cNvSpPr/>
          <p:nvPr/>
        </p:nvSpPr>
        <p:spPr>
          <a:xfrm>
            <a:off x="566640" y="5650920"/>
            <a:ext cx="366120" cy="366120"/>
          </a:xfrm>
          <a:custGeom>
            <a:avLst/>
            <a:gdLst>
              <a:gd name="textAreaLeft" fmla="*/ 0 w 366120"/>
              <a:gd name="textAreaRight" fmla="*/ 366480 w 366120"/>
              <a:gd name="textAreaTop" fmla="*/ 0 h 366120"/>
              <a:gd name="textAreaBottom" fmla="*/ 366480 h 366120"/>
            </a:gdLst>
            <a:ahLst/>
            <a:cxnLst/>
            <a:rect l="textAreaLeft" t="textAreaTop" r="textAreaRight" b="textAreaBottom"/>
            <a:pathLst>
              <a:path w="366394" h="366395">
                <a:moveTo>
                  <a:pt x="183057" y="366115"/>
                </a:moveTo>
                <a:lnTo>
                  <a:pt x="134392" y="359576"/>
                </a:lnTo>
                <a:lnTo>
                  <a:pt x="90662" y="341123"/>
                </a:lnTo>
                <a:lnTo>
                  <a:pt x="53614" y="312500"/>
                </a:lnTo>
                <a:lnTo>
                  <a:pt x="24991" y="275452"/>
                </a:lnTo>
                <a:lnTo>
                  <a:pt x="6538" y="231723"/>
                </a:lnTo>
                <a:lnTo>
                  <a:pt x="0" y="183057"/>
                </a:lnTo>
                <a:lnTo>
                  <a:pt x="6538" y="134392"/>
                </a:lnTo>
                <a:lnTo>
                  <a:pt x="24991" y="90662"/>
                </a:lnTo>
                <a:lnTo>
                  <a:pt x="53614" y="53614"/>
                </a:lnTo>
                <a:lnTo>
                  <a:pt x="90662" y="24991"/>
                </a:lnTo>
                <a:lnTo>
                  <a:pt x="134392" y="6538"/>
                </a:lnTo>
                <a:lnTo>
                  <a:pt x="183057" y="0"/>
                </a:lnTo>
                <a:lnTo>
                  <a:pt x="231723" y="6538"/>
                </a:lnTo>
                <a:lnTo>
                  <a:pt x="275452" y="24991"/>
                </a:lnTo>
                <a:lnTo>
                  <a:pt x="312500" y="53614"/>
                </a:lnTo>
                <a:lnTo>
                  <a:pt x="341123" y="90662"/>
                </a:lnTo>
                <a:lnTo>
                  <a:pt x="359576" y="134392"/>
                </a:lnTo>
                <a:lnTo>
                  <a:pt x="366115" y="183057"/>
                </a:lnTo>
                <a:lnTo>
                  <a:pt x="359576" y="231723"/>
                </a:lnTo>
                <a:lnTo>
                  <a:pt x="341123" y="275452"/>
                </a:lnTo>
                <a:lnTo>
                  <a:pt x="312500" y="312500"/>
                </a:lnTo>
                <a:lnTo>
                  <a:pt x="275452" y="341123"/>
                </a:lnTo>
                <a:lnTo>
                  <a:pt x="231723" y="359576"/>
                </a:lnTo>
                <a:lnTo>
                  <a:pt x="183057" y="366115"/>
                </a:lnTo>
                <a:close/>
              </a:path>
            </a:pathLst>
          </a:custGeom>
          <a:solidFill>
            <a:srgbClr val="254da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69" name="object 14" descr=""/>
          <p:cNvPicPr/>
          <p:nvPr/>
        </p:nvPicPr>
        <p:blipFill>
          <a:blip r:embed="rId8"/>
          <a:stretch/>
        </p:blipFill>
        <p:spPr>
          <a:xfrm>
            <a:off x="1202040" y="5011920"/>
            <a:ext cx="3378240" cy="224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0" name="object 15" descr=""/>
          <p:cNvPicPr/>
          <p:nvPr/>
        </p:nvPicPr>
        <p:blipFill>
          <a:blip r:embed="rId9"/>
          <a:stretch/>
        </p:blipFill>
        <p:spPr>
          <a:xfrm>
            <a:off x="1191600" y="4722480"/>
            <a:ext cx="3447720" cy="224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1" name="object 16" descr=""/>
          <p:cNvPicPr/>
          <p:nvPr/>
        </p:nvPicPr>
        <p:blipFill>
          <a:blip r:embed="rId10"/>
          <a:stretch/>
        </p:blipFill>
        <p:spPr>
          <a:xfrm>
            <a:off x="1202040" y="5969880"/>
            <a:ext cx="4052520" cy="2347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2" name="object 17" descr=""/>
          <p:cNvPicPr/>
          <p:nvPr/>
        </p:nvPicPr>
        <p:blipFill>
          <a:blip r:embed="rId11"/>
          <a:stretch/>
        </p:blipFill>
        <p:spPr>
          <a:xfrm>
            <a:off x="1206000" y="5686920"/>
            <a:ext cx="5787720" cy="22680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73" name="object 18"/>
          <p:cNvGrpSpPr/>
          <p:nvPr/>
        </p:nvGrpSpPr>
        <p:grpSpPr>
          <a:xfrm>
            <a:off x="590760" y="7356960"/>
            <a:ext cx="5238000" cy="539640"/>
            <a:chOff x="590760" y="7356960"/>
            <a:chExt cx="5238000" cy="539640"/>
          </a:xfrm>
        </p:grpSpPr>
        <p:pic>
          <p:nvPicPr>
            <p:cNvPr id="74" name="object 19" descr=""/>
            <p:cNvPicPr/>
            <p:nvPr/>
          </p:nvPicPr>
          <p:blipFill>
            <a:blip r:embed="rId12"/>
            <a:stretch/>
          </p:blipFill>
          <p:spPr>
            <a:xfrm>
              <a:off x="590760" y="7612200"/>
              <a:ext cx="3826800" cy="28440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75" name="object 20" descr=""/>
            <p:cNvPicPr/>
            <p:nvPr/>
          </p:nvPicPr>
          <p:blipFill>
            <a:blip r:embed="rId13"/>
            <a:stretch/>
          </p:blipFill>
          <p:spPr>
            <a:xfrm>
              <a:off x="590760" y="7356960"/>
              <a:ext cx="5238000" cy="218160"/>
            </a:xfrm>
            <a:prstGeom prst="rect">
              <a:avLst/>
            </a:prstGeom>
            <a:noFill/>
            <a:ln w="0">
              <a:noFill/>
            </a:ln>
          </p:spPr>
        </p:pic>
      </p:grpSp>
      <p:pic>
        <p:nvPicPr>
          <p:cNvPr id="76" name="object 21" descr=""/>
          <p:cNvPicPr/>
          <p:nvPr/>
        </p:nvPicPr>
        <p:blipFill>
          <a:blip r:embed="rId14"/>
          <a:stretch/>
        </p:blipFill>
        <p:spPr>
          <a:xfrm>
            <a:off x="569520" y="6976080"/>
            <a:ext cx="5985720" cy="2779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object 2"/>
          <p:cNvSpPr/>
          <p:nvPr/>
        </p:nvSpPr>
        <p:spPr>
          <a:xfrm>
            <a:off x="1167840" y="6835680"/>
            <a:ext cx="1263960" cy="174960"/>
          </a:xfrm>
          <a:custGeom>
            <a:avLst/>
            <a:gdLst>
              <a:gd name="textAreaLeft" fmla="*/ 0 w 1263960"/>
              <a:gd name="textAreaRight" fmla="*/ 1264320 w 1263960"/>
              <a:gd name="textAreaTop" fmla="*/ 0 h 174960"/>
              <a:gd name="textAreaBottom" fmla="*/ 175320 h 174960"/>
            </a:gdLst>
            <a:ahLst/>
            <a:cxnLst/>
            <a:rect l="textAreaLeft" t="textAreaTop" r="textAreaRight" b="textAreaBottom"/>
            <a:pathLst>
              <a:path w="1264285" h="175259">
                <a:moveTo>
                  <a:pt x="17132" y="127888"/>
                </a:moveTo>
                <a:lnTo>
                  <a:pt x="0" y="127888"/>
                </a:lnTo>
                <a:lnTo>
                  <a:pt x="0" y="965"/>
                </a:lnTo>
                <a:lnTo>
                  <a:pt x="17132" y="965"/>
                </a:lnTo>
                <a:lnTo>
                  <a:pt x="17132" y="56705"/>
                </a:lnTo>
                <a:lnTo>
                  <a:pt x="64302" y="56705"/>
                </a:lnTo>
                <a:lnTo>
                  <a:pt x="59601" y="62496"/>
                </a:lnTo>
                <a:lnTo>
                  <a:pt x="66914" y="71424"/>
                </a:lnTo>
                <a:lnTo>
                  <a:pt x="17132" y="71424"/>
                </a:lnTo>
                <a:lnTo>
                  <a:pt x="17132" y="127888"/>
                </a:lnTo>
                <a:close/>
              </a:path>
              <a:path w="1264285" h="175259">
                <a:moveTo>
                  <a:pt x="64302" y="56705"/>
                </a:moveTo>
                <a:lnTo>
                  <a:pt x="46329" y="56705"/>
                </a:lnTo>
                <a:lnTo>
                  <a:pt x="90970" y="965"/>
                </a:lnTo>
                <a:lnTo>
                  <a:pt x="109550" y="965"/>
                </a:lnTo>
                <a:lnTo>
                  <a:pt x="64302" y="56705"/>
                </a:lnTo>
                <a:close/>
              </a:path>
              <a:path w="1264285" h="175259">
                <a:moveTo>
                  <a:pt x="113169" y="127888"/>
                </a:moveTo>
                <a:lnTo>
                  <a:pt x="92900" y="127888"/>
                </a:lnTo>
                <a:lnTo>
                  <a:pt x="46088" y="71424"/>
                </a:lnTo>
                <a:lnTo>
                  <a:pt x="66914" y="71424"/>
                </a:lnTo>
                <a:lnTo>
                  <a:pt x="113169" y="127888"/>
                </a:lnTo>
                <a:close/>
              </a:path>
              <a:path w="1264285" h="175259">
                <a:moveTo>
                  <a:pt x="187972" y="129095"/>
                </a:moveTo>
                <a:lnTo>
                  <a:pt x="147944" y="116214"/>
                </a:lnTo>
                <a:lnTo>
                  <a:pt x="125412" y="82048"/>
                </a:lnTo>
                <a:lnTo>
                  <a:pt x="123304" y="64427"/>
                </a:lnTo>
                <a:lnTo>
                  <a:pt x="123714" y="57385"/>
                </a:lnTo>
                <a:lnTo>
                  <a:pt x="141760" y="18041"/>
                </a:lnTo>
                <a:lnTo>
                  <a:pt x="179026" y="513"/>
                </a:lnTo>
                <a:lnTo>
                  <a:pt x="187972" y="0"/>
                </a:lnTo>
                <a:lnTo>
                  <a:pt x="196911" y="513"/>
                </a:lnTo>
                <a:lnTo>
                  <a:pt x="230581" y="14960"/>
                </a:lnTo>
                <a:lnTo>
                  <a:pt x="178955" y="14960"/>
                </a:lnTo>
                <a:lnTo>
                  <a:pt x="170878" y="17005"/>
                </a:lnTo>
                <a:lnTo>
                  <a:pt x="144133" y="44478"/>
                </a:lnTo>
                <a:lnTo>
                  <a:pt x="140677" y="64427"/>
                </a:lnTo>
                <a:lnTo>
                  <a:pt x="141061" y="71470"/>
                </a:lnTo>
                <a:lnTo>
                  <a:pt x="170878" y="111848"/>
                </a:lnTo>
                <a:lnTo>
                  <a:pt x="178955" y="113893"/>
                </a:lnTo>
                <a:lnTo>
                  <a:pt x="230651" y="113893"/>
                </a:lnTo>
                <a:lnTo>
                  <a:pt x="227986" y="116214"/>
                </a:lnTo>
                <a:lnTo>
                  <a:pt x="221030" y="120776"/>
                </a:lnTo>
                <a:lnTo>
                  <a:pt x="213441" y="124418"/>
                </a:lnTo>
                <a:lnTo>
                  <a:pt x="205401" y="127017"/>
                </a:lnTo>
                <a:lnTo>
                  <a:pt x="196911" y="128576"/>
                </a:lnTo>
                <a:lnTo>
                  <a:pt x="187972" y="129095"/>
                </a:lnTo>
                <a:close/>
              </a:path>
              <a:path w="1264285" h="175259">
                <a:moveTo>
                  <a:pt x="230651" y="113893"/>
                </a:moveTo>
                <a:lnTo>
                  <a:pt x="196976" y="113893"/>
                </a:lnTo>
                <a:lnTo>
                  <a:pt x="205066" y="111848"/>
                </a:lnTo>
                <a:lnTo>
                  <a:pt x="219379" y="103644"/>
                </a:lnTo>
                <a:lnTo>
                  <a:pt x="235026" y="64427"/>
                </a:lnTo>
                <a:lnTo>
                  <a:pt x="234647" y="57385"/>
                </a:lnTo>
                <a:lnTo>
                  <a:pt x="205066" y="17005"/>
                </a:lnTo>
                <a:lnTo>
                  <a:pt x="196976" y="14960"/>
                </a:lnTo>
                <a:lnTo>
                  <a:pt x="230581" y="14960"/>
                </a:lnTo>
                <a:lnTo>
                  <a:pt x="251878" y="55380"/>
                </a:lnTo>
                <a:lnTo>
                  <a:pt x="252399" y="64427"/>
                </a:lnTo>
                <a:lnTo>
                  <a:pt x="251994" y="71470"/>
                </a:lnTo>
                <a:lnTo>
                  <a:pt x="251878" y="73480"/>
                </a:lnTo>
                <a:lnTo>
                  <a:pt x="234145" y="110851"/>
                </a:lnTo>
                <a:lnTo>
                  <a:pt x="230651" y="113893"/>
                </a:lnTo>
                <a:close/>
              </a:path>
              <a:path w="1264285" h="175259">
                <a:moveTo>
                  <a:pt x="306209" y="127888"/>
                </a:moveTo>
                <a:lnTo>
                  <a:pt x="289077" y="127888"/>
                </a:lnTo>
                <a:lnTo>
                  <a:pt x="289077" y="965"/>
                </a:lnTo>
                <a:lnTo>
                  <a:pt x="306209" y="965"/>
                </a:lnTo>
                <a:lnTo>
                  <a:pt x="306209" y="57188"/>
                </a:lnTo>
                <a:lnTo>
                  <a:pt x="403212" y="57188"/>
                </a:lnTo>
                <a:lnTo>
                  <a:pt x="403212" y="71907"/>
                </a:lnTo>
                <a:lnTo>
                  <a:pt x="306209" y="71907"/>
                </a:lnTo>
                <a:lnTo>
                  <a:pt x="306209" y="127888"/>
                </a:lnTo>
                <a:close/>
              </a:path>
              <a:path w="1264285" h="175259">
                <a:moveTo>
                  <a:pt x="403212" y="57188"/>
                </a:moveTo>
                <a:lnTo>
                  <a:pt x="386080" y="57188"/>
                </a:lnTo>
                <a:lnTo>
                  <a:pt x="386080" y="965"/>
                </a:lnTo>
                <a:lnTo>
                  <a:pt x="403212" y="965"/>
                </a:lnTo>
                <a:lnTo>
                  <a:pt x="403212" y="57188"/>
                </a:lnTo>
                <a:close/>
              </a:path>
              <a:path w="1264285" h="175259">
                <a:moveTo>
                  <a:pt x="403212" y="127888"/>
                </a:moveTo>
                <a:lnTo>
                  <a:pt x="386080" y="127888"/>
                </a:lnTo>
                <a:lnTo>
                  <a:pt x="386080" y="71907"/>
                </a:lnTo>
                <a:lnTo>
                  <a:pt x="403212" y="71907"/>
                </a:lnTo>
                <a:lnTo>
                  <a:pt x="403212" y="127888"/>
                </a:lnTo>
                <a:close/>
              </a:path>
              <a:path w="1264285" h="175259">
                <a:moveTo>
                  <a:pt x="541223" y="16167"/>
                </a:moveTo>
                <a:lnTo>
                  <a:pt x="428053" y="16167"/>
                </a:lnTo>
                <a:lnTo>
                  <a:pt x="428053" y="965"/>
                </a:lnTo>
                <a:lnTo>
                  <a:pt x="541223" y="965"/>
                </a:lnTo>
                <a:lnTo>
                  <a:pt x="541223" y="16167"/>
                </a:lnTo>
                <a:close/>
              </a:path>
              <a:path w="1264285" h="175259">
                <a:moveTo>
                  <a:pt x="493204" y="127888"/>
                </a:moveTo>
                <a:lnTo>
                  <a:pt x="476072" y="127888"/>
                </a:lnTo>
                <a:lnTo>
                  <a:pt x="476072" y="16167"/>
                </a:lnTo>
                <a:lnTo>
                  <a:pt x="493204" y="16167"/>
                </a:lnTo>
                <a:lnTo>
                  <a:pt x="493204" y="127888"/>
                </a:lnTo>
                <a:close/>
              </a:path>
              <a:path w="1264285" h="175259">
                <a:moveTo>
                  <a:pt x="598242" y="26060"/>
                </a:moveTo>
                <a:lnTo>
                  <a:pt x="582485" y="26060"/>
                </a:lnTo>
                <a:lnTo>
                  <a:pt x="586660" y="20152"/>
                </a:lnTo>
                <a:lnTo>
                  <a:pt x="623711" y="423"/>
                </a:lnTo>
                <a:lnTo>
                  <a:pt x="631469" y="0"/>
                </a:lnTo>
                <a:lnTo>
                  <a:pt x="638784" y="423"/>
                </a:lnTo>
                <a:lnTo>
                  <a:pt x="639744" y="423"/>
                </a:lnTo>
                <a:lnTo>
                  <a:pt x="673427" y="14960"/>
                </a:lnTo>
                <a:lnTo>
                  <a:pt x="621258" y="14960"/>
                </a:lnTo>
                <a:lnTo>
                  <a:pt x="613168" y="17056"/>
                </a:lnTo>
                <a:lnTo>
                  <a:pt x="598855" y="25425"/>
                </a:lnTo>
                <a:lnTo>
                  <a:pt x="598242" y="26060"/>
                </a:lnTo>
                <a:close/>
              </a:path>
              <a:path w="1264285" h="175259">
                <a:moveTo>
                  <a:pt x="583209" y="174701"/>
                </a:moveTo>
                <a:lnTo>
                  <a:pt x="566077" y="174701"/>
                </a:lnTo>
                <a:lnTo>
                  <a:pt x="566077" y="965"/>
                </a:lnTo>
                <a:lnTo>
                  <a:pt x="582485" y="965"/>
                </a:lnTo>
                <a:lnTo>
                  <a:pt x="582485" y="26060"/>
                </a:lnTo>
                <a:lnTo>
                  <a:pt x="598242" y="26060"/>
                </a:lnTo>
                <a:lnTo>
                  <a:pt x="593229" y="31254"/>
                </a:lnTo>
                <a:lnTo>
                  <a:pt x="589247" y="38504"/>
                </a:lnTo>
                <a:lnTo>
                  <a:pt x="589127" y="38722"/>
                </a:lnTo>
                <a:lnTo>
                  <a:pt x="586434" y="44537"/>
                </a:lnTo>
                <a:lnTo>
                  <a:pt x="584509" y="50760"/>
                </a:lnTo>
                <a:lnTo>
                  <a:pt x="583353" y="57390"/>
                </a:lnTo>
                <a:lnTo>
                  <a:pt x="582968" y="64427"/>
                </a:lnTo>
                <a:lnTo>
                  <a:pt x="583353" y="71470"/>
                </a:lnTo>
                <a:lnTo>
                  <a:pt x="599476" y="104000"/>
                </a:lnTo>
                <a:lnTo>
                  <a:pt x="583209" y="104000"/>
                </a:lnTo>
                <a:lnTo>
                  <a:pt x="583209" y="174701"/>
                </a:lnTo>
                <a:close/>
              </a:path>
              <a:path w="1264285" h="175259">
                <a:moveTo>
                  <a:pt x="673753" y="113893"/>
                </a:moveTo>
                <a:lnTo>
                  <a:pt x="639114" y="113893"/>
                </a:lnTo>
                <a:lnTo>
                  <a:pt x="647153" y="111848"/>
                </a:lnTo>
                <a:lnTo>
                  <a:pt x="661631" y="103644"/>
                </a:lnTo>
                <a:lnTo>
                  <a:pt x="677557" y="64427"/>
                </a:lnTo>
                <a:lnTo>
                  <a:pt x="677174" y="57390"/>
                </a:lnTo>
                <a:lnTo>
                  <a:pt x="647153" y="17056"/>
                </a:lnTo>
                <a:lnTo>
                  <a:pt x="639114" y="14960"/>
                </a:lnTo>
                <a:lnTo>
                  <a:pt x="673427" y="14960"/>
                </a:lnTo>
                <a:lnTo>
                  <a:pt x="694177" y="55273"/>
                </a:lnTo>
                <a:lnTo>
                  <a:pt x="694690" y="64427"/>
                </a:lnTo>
                <a:lnTo>
                  <a:pt x="694300" y="71470"/>
                </a:lnTo>
                <a:lnTo>
                  <a:pt x="694177" y="73689"/>
                </a:lnTo>
                <a:lnTo>
                  <a:pt x="692640" y="82408"/>
                </a:lnTo>
                <a:lnTo>
                  <a:pt x="690182" y="90246"/>
                </a:lnTo>
                <a:lnTo>
                  <a:pt x="690076" y="90582"/>
                </a:lnTo>
                <a:lnTo>
                  <a:pt x="686485" y="98209"/>
                </a:lnTo>
                <a:lnTo>
                  <a:pt x="682002" y="105155"/>
                </a:lnTo>
                <a:lnTo>
                  <a:pt x="676746" y="111269"/>
                </a:lnTo>
                <a:lnTo>
                  <a:pt x="673753" y="113893"/>
                </a:lnTo>
                <a:close/>
              </a:path>
              <a:path w="1264285" h="175259">
                <a:moveTo>
                  <a:pt x="631469" y="129095"/>
                </a:moveTo>
                <a:lnTo>
                  <a:pt x="621964" y="128590"/>
                </a:lnTo>
                <a:lnTo>
                  <a:pt x="623314" y="128590"/>
                </a:lnTo>
                <a:lnTo>
                  <a:pt x="616785" y="127495"/>
                </a:lnTo>
                <a:lnTo>
                  <a:pt x="583209" y="104000"/>
                </a:lnTo>
                <a:lnTo>
                  <a:pt x="599476" y="104000"/>
                </a:lnTo>
                <a:lnTo>
                  <a:pt x="613168" y="111848"/>
                </a:lnTo>
                <a:lnTo>
                  <a:pt x="621258" y="113893"/>
                </a:lnTo>
                <a:lnTo>
                  <a:pt x="673753" y="113893"/>
                </a:lnTo>
                <a:lnTo>
                  <a:pt x="670721" y="116552"/>
                </a:lnTo>
                <a:lnTo>
                  <a:pt x="663930" y="121005"/>
                </a:lnTo>
                <a:lnTo>
                  <a:pt x="656515" y="124546"/>
                </a:lnTo>
                <a:lnTo>
                  <a:pt x="648633" y="127074"/>
                </a:lnTo>
                <a:lnTo>
                  <a:pt x="640284" y="128590"/>
                </a:lnTo>
                <a:lnTo>
                  <a:pt x="631469" y="129095"/>
                </a:lnTo>
                <a:close/>
              </a:path>
              <a:path w="1264285" h="175259">
                <a:moveTo>
                  <a:pt x="730643" y="29921"/>
                </a:moveTo>
                <a:lnTo>
                  <a:pt x="724285" y="19391"/>
                </a:lnTo>
                <a:lnTo>
                  <a:pt x="722961" y="17102"/>
                </a:lnTo>
                <a:lnTo>
                  <a:pt x="727991" y="13267"/>
                </a:lnTo>
                <a:lnTo>
                  <a:pt x="767171" y="278"/>
                </a:lnTo>
                <a:lnTo>
                  <a:pt x="774560" y="0"/>
                </a:lnTo>
                <a:lnTo>
                  <a:pt x="786264" y="776"/>
                </a:lnTo>
                <a:lnTo>
                  <a:pt x="814795" y="14960"/>
                </a:lnTo>
                <a:lnTo>
                  <a:pt x="764832" y="14960"/>
                </a:lnTo>
                <a:lnTo>
                  <a:pt x="757110" y="16281"/>
                </a:lnTo>
                <a:lnTo>
                  <a:pt x="742302" y="21590"/>
                </a:lnTo>
                <a:lnTo>
                  <a:pt x="735952" y="25260"/>
                </a:lnTo>
                <a:lnTo>
                  <a:pt x="730643" y="29921"/>
                </a:lnTo>
                <a:close/>
              </a:path>
              <a:path w="1264285" h="175259">
                <a:moveTo>
                  <a:pt x="765873" y="129095"/>
                </a:moveTo>
                <a:lnTo>
                  <a:pt x="726576" y="113449"/>
                </a:lnTo>
                <a:lnTo>
                  <a:pt x="719543" y="92176"/>
                </a:lnTo>
                <a:lnTo>
                  <a:pt x="720275" y="84489"/>
                </a:lnTo>
                <a:lnTo>
                  <a:pt x="756604" y="56841"/>
                </a:lnTo>
                <a:lnTo>
                  <a:pt x="768527" y="56222"/>
                </a:lnTo>
                <a:lnTo>
                  <a:pt x="808824" y="56222"/>
                </a:lnTo>
                <a:lnTo>
                  <a:pt x="808824" y="48501"/>
                </a:lnTo>
                <a:lnTo>
                  <a:pt x="781153" y="15496"/>
                </a:lnTo>
                <a:lnTo>
                  <a:pt x="772871" y="14960"/>
                </a:lnTo>
                <a:lnTo>
                  <a:pt x="814795" y="14960"/>
                </a:lnTo>
                <a:lnTo>
                  <a:pt x="825957" y="69011"/>
                </a:lnTo>
                <a:lnTo>
                  <a:pt x="769010" y="69011"/>
                </a:lnTo>
                <a:lnTo>
                  <a:pt x="754758" y="70430"/>
                </a:lnTo>
                <a:lnTo>
                  <a:pt x="744578" y="74685"/>
                </a:lnTo>
                <a:lnTo>
                  <a:pt x="738470" y="81774"/>
                </a:lnTo>
                <a:lnTo>
                  <a:pt x="736434" y="91694"/>
                </a:lnTo>
                <a:lnTo>
                  <a:pt x="736434" y="99098"/>
                </a:lnTo>
                <a:lnTo>
                  <a:pt x="739254" y="104927"/>
                </a:lnTo>
                <a:lnTo>
                  <a:pt x="750506" y="113449"/>
                </a:lnTo>
                <a:lnTo>
                  <a:pt x="758393" y="115582"/>
                </a:lnTo>
                <a:lnTo>
                  <a:pt x="804722" y="115582"/>
                </a:lnTo>
                <a:lnTo>
                  <a:pt x="800023" y="119849"/>
                </a:lnTo>
                <a:lnTo>
                  <a:pt x="792543" y="123545"/>
                </a:lnTo>
                <a:lnTo>
                  <a:pt x="786668" y="125977"/>
                </a:lnTo>
                <a:lnTo>
                  <a:pt x="780265" y="127711"/>
                </a:lnTo>
                <a:lnTo>
                  <a:pt x="773333" y="128749"/>
                </a:lnTo>
                <a:lnTo>
                  <a:pt x="765873" y="129095"/>
                </a:lnTo>
                <a:close/>
              </a:path>
              <a:path w="1264285" h="175259">
                <a:moveTo>
                  <a:pt x="804722" y="115582"/>
                </a:moveTo>
                <a:lnTo>
                  <a:pt x="768527" y="115582"/>
                </a:lnTo>
                <a:lnTo>
                  <a:pt x="775509" y="115168"/>
                </a:lnTo>
                <a:lnTo>
                  <a:pt x="781978" y="113923"/>
                </a:lnTo>
                <a:lnTo>
                  <a:pt x="808824" y="89763"/>
                </a:lnTo>
                <a:lnTo>
                  <a:pt x="808824" y="69011"/>
                </a:lnTo>
                <a:lnTo>
                  <a:pt x="825957" y="69011"/>
                </a:lnTo>
                <a:lnTo>
                  <a:pt x="825957" y="108102"/>
                </a:lnTo>
                <a:lnTo>
                  <a:pt x="809548" y="108102"/>
                </a:lnTo>
                <a:lnTo>
                  <a:pt x="805688" y="114706"/>
                </a:lnTo>
                <a:lnTo>
                  <a:pt x="804722" y="115582"/>
                </a:lnTo>
                <a:close/>
              </a:path>
              <a:path w="1264285" h="175259">
                <a:moveTo>
                  <a:pt x="825957" y="127888"/>
                </a:moveTo>
                <a:lnTo>
                  <a:pt x="809548" y="127888"/>
                </a:lnTo>
                <a:lnTo>
                  <a:pt x="809548" y="108102"/>
                </a:lnTo>
                <a:lnTo>
                  <a:pt x="825957" y="108102"/>
                </a:lnTo>
                <a:lnTo>
                  <a:pt x="825957" y="127888"/>
                </a:lnTo>
                <a:close/>
              </a:path>
              <a:path w="1264285" h="175259">
                <a:moveTo>
                  <a:pt x="888695" y="127888"/>
                </a:moveTo>
                <a:lnTo>
                  <a:pt x="871562" y="127888"/>
                </a:lnTo>
                <a:lnTo>
                  <a:pt x="871562" y="965"/>
                </a:lnTo>
                <a:lnTo>
                  <a:pt x="888695" y="965"/>
                </a:lnTo>
                <a:lnTo>
                  <a:pt x="888695" y="56705"/>
                </a:lnTo>
                <a:lnTo>
                  <a:pt x="935865" y="56705"/>
                </a:lnTo>
                <a:lnTo>
                  <a:pt x="931163" y="62496"/>
                </a:lnTo>
                <a:lnTo>
                  <a:pt x="938477" y="71424"/>
                </a:lnTo>
                <a:lnTo>
                  <a:pt x="888695" y="71424"/>
                </a:lnTo>
                <a:lnTo>
                  <a:pt x="888695" y="127888"/>
                </a:lnTo>
                <a:close/>
              </a:path>
              <a:path w="1264285" h="175259">
                <a:moveTo>
                  <a:pt x="935865" y="56705"/>
                </a:moveTo>
                <a:lnTo>
                  <a:pt x="917892" y="56705"/>
                </a:lnTo>
                <a:lnTo>
                  <a:pt x="962532" y="965"/>
                </a:lnTo>
                <a:lnTo>
                  <a:pt x="981113" y="965"/>
                </a:lnTo>
                <a:lnTo>
                  <a:pt x="935865" y="56705"/>
                </a:lnTo>
                <a:close/>
              </a:path>
              <a:path w="1264285" h="175259">
                <a:moveTo>
                  <a:pt x="984732" y="127888"/>
                </a:moveTo>
                <a:lnTo>
                  <a:pt x="964463" y="127888"/>
                </a:lnTo>
                <a:lnTo>
                  <a:pt x="917651" y="71424"/>
                </a:lnTo>
                <a:lnTo>
                  <a:pt x="938477" y="71424"/>
                </a:lnTo>
                <a:lnTo>
                  <a:pt x="984732" y="127888"/>
                </a:lnTo>
                <a:close/>
              </a:path>
              <a:path w="1264285" h="175259">
                <a:moveTo>
                  <a:pt x="1098384" y="16167"/>
                </a:moveTo>
                <a:lnTo>
                  <a:pt x="985215" y="16167"/>
                </a:lnTo>
                <a:lnTo>
                  <a:pt x="985215" y="965"/>
                </a:lnTo>
                <a:lnTo>
                  <a:pt x="1098384" y="965"/>
                </a:lnTo>
                <a:lnTo>
                  <a:pt x="1098384" y="16167"/>
                </a:lnTo>
                <a:close/>
              </a:path>
              <a:path w="1264285" h="175259">
                <a:moveTo>
                  <a:pt x="1050366" y="127888"/>
                </a:moveTo>
                <a:lnTo>
                  <a:pt x="1033233" y="127888"/>
                </a:lnTo>
                <a:lnTo>
                  <a:pt x="1033233" y="16167"/>
                </a:lnTo>
                <a:lnTo>
                  <a:pt x="1050366" y="16167"/>
                </a:lnTo>
                <a:lnTo>
                  <a:pt x="1050366" y="127888"/>
                </a:lnTo>
                <a:close/>
              </a:path>
              <a:path w="1264285" h="175259">
                <a:moveTo>
                  <a:pt x="1173429" y="128130"/>
                </a:moveTo>
                <a:lnTo>
                  <a:pt x="1123238" y="127888"/>
                </a:lnTo>
                <a:lnTo>
                  <a:pt x="1123238" y="965"/>
                </a:lnTo>
                <a:lnTo>
                  <a:pt x="1140371" y="965"/>
                </a:lnTo>
                <a:lnTo>
                  <a:pt x="1140371" y="45364"/>
                </a:lnTo>
                <a:lnTo>
                  <a:pt x="1176566" y="45846"/>
                </a:lnTo>
                <a:lnTo>
                  <a:pt x="1214611" y="58153"/>
                </a:lnTo>
                <a:lnTo>
                  <a:pt x="1140371" y="58153"/>
                </a:lnTo>
                <a:lnTo>
                  <a:pt x="1140371" y="114617"/>
                </a:lnTo>
                <a:lnTo>
                  <a:pt x="1172464" y="115100"/>
                </a:lnTo>
                <a:lnTo>
                  <a:pt x="1214407" y="115100"/>
                </a:lnTo>
                <a:lnTo>
                  <a:pt x="1212037" y="117513"/>
                </a:lnTo>
                <a:lnTo>
                  <a:pt x="1204558" y="122247"/>
                </a:lnTo>
                <a:lnTo>
                  <a:pt x="1195628" y="125593"/>
                </a:lnTo>
                <a:lnTo>
                  <a:pt x="1185251" y="127553"/>
                </a:lnTo>
                <a:lnTo>
                  <a:pt x="1173429" y="128130"/>
                </a:lnTo>
                <a:close/>
              </a:path>
              <a:path w="1264285" h="175259">
                <a:moveTo>
                  <a:pt x="1214407" y="115100"/>
                </a:moveTo>
                <a:lnTo>
                  <a:pt x="1172464" y="115100"/>
                </a:lnTo>
                <a:lnTo>
                  <a:pt x="1180738" y="114747"/>
                </a:lnTo>
                <a:lnTo>
                  <a:pt x="1187942" y="113442"/>
                </a:lnTo>
                <a:lnTo>
                  <a:pt x="1194073" y="111185"/>
                </a:lnTo>
                <a:lnTo>
                  <a:pt x="1199134" y="107975"/>
                </a:lnTo>
                <a:lnTo>
                  <a:pt x="1205166" y="103073"/>
                </a:lnTo>
                <a:lnTo>
                  <a:pt x="1208176" y="95884"/>
                </a:lnTo>
                <a:lnTo>
                  <a:pt x="1208176" y="77050"/>
                </a:lnTo>
                <a:lnTo>
                  <a:pt x="1172464" y="58635"/>
                </a:lnTo>
                <a:lnTo>
                  <a:pt x="1140371" y="58153"/>
                </a:lnTo>
                <a:lnTo>
                  <a:pt x="1214611" y="58153"/>
                </a:lnTo>
                <a:lnTo>
                  <a:pt x="1218493" y="62227"/>
                </a:lnTo>
                <a:lnTo>
                  <a:pt x="1222414" y="69134"/>
                </a:lnTo>
                <a:lnTo>
                  <a:pt x="1224726" y="77050"/>
                </a:lnTo>
                <a:lnTo>
                  <a:pt x="1224766" y="77186"/>
                </a:lnTo>
                <a:lnTo>
                  <a:pt x="1225550" y="86385"/>
                </a:lnTo>
                <a:lnTo>
                  <a:pt x="1224709" y="95884"/>
                </a:lnTo>
                <a:lnTo>
                  <a:pt x="1222170" y="104301"/>
                </a:lnTo>
                <a:lnTo>
                  <a:pt x="1217947" y="111495"/>
                </a:lnTo>
                <a:lnTo>
                  <a:pt x="1214407" y="115100"/>
                </a:lnTo>
                <a:close/>
              </a:path>
              <a:path w="1264285" h="175259">
                <a:moveTo>
                  <a:pt x="1263916" y="127888"/>
                </a:moveTo>
                <a:lnTo>
                  <a:pt x="1246784" y="127888"/>
                </a:lnTo>
                <a:lnTo>
                  <a:pt x="1246784" y="965"/>
                </a:lnTo>
                <a:lnTo>
                  <a:pt x="1263916" y="965"/>
                </a:lnTo>
                <a:lnTo>
                  <a:pt x="1263916" y="127888"/>
                </a:lnTo>
                <a:close/>
              </a:path>
            </a:pathLst>
          </a:custGeom>
          <a:solidFill>
            <a:srgbClr val="221f1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78" name="object 3" descr=""/>
          <p:cNvPicPr/>
          <p:nvPr/>
        </p:nvPicPr>
        <p:blipFill>
          <a:blip r:embed="rId1"/>
          <a:stretch/>
        </p:blipFill>
        <p:spPr>
          <a:xfrm>
            <a:off x="1167840" y="6546240"/>
            <a:ext cx="4922640" cy="1742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9" name="object 4" descr=""/>
          <p:cNvPicPr/>
          <p:nvPr/>
        </p:nvPicPr>
        <p:blipFill>
          <a:blip r:embed="rId2"/>
          <a:stretch/>
        </p:blipFill>
        <p:spPr>
          <a:xfrm>
            <a:off x="1157040" y="6214320"/>
            <a:ext cx="4436640" cy="2167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80" name="object 5" descr=""/>
          <p:cNvPicPr/>
          <p:nvPr/>
        </p:nvPicPr>
        <p:blipFill>
          <a:blip r:embed="rId3"/>
          <a:stretch/>
        </p:blipFill>
        <p:spPr>
          <a:xfrm>
            <a:off x="578160" y="10287720"/>
            <a:ext cx="3581280" cy="2041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81" name="object 6" descr=""/>
          <p:cNvPicPr/>
          <p:nvPr/>
        </p:nvPicPr>
        <p:blipFill>
          <a:blip r:embed="rId4"/>
          <a:stretch/>
        </p:blipFill>
        <p:spPr>
          <a:xfrm>
            <a:off x="591840" y="12186000"/>
            <a:ext cx="2740680" cy="2030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82" name="object 7" descr=""/>
          <p:cNvPicPr/>
          <p:nvPr/>
        </p:nvPicPr>
        <p:blipFill>
          <a:blip r:embed="rId5"/>
          <a:stretch/>
        </p:blipFill>
        <p:spPr>
          <a:xfrm>
            <a:off x="7020000" y="12420000"/>
            <a:ext cx="2130120" cy="1936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83" name="object 8" descr=""/>
          <p:cNvPicPr/>
          <p:nvPr/>
        </p:nvPicPr>
        <p:blipFill>
          <a:blip r:embed="rId6"/>
          <a:stretch/>
        </p:blipFill>
        <p:spPr>
          <a:xfrm>
            <a:off x="7023960" y="12186000"/>
            <a:ext cx="2502720" cy="1594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4" name="object 9"/>
          <p:cNvSpPr/>
          <p:nvPr/>
        </p:nvSpPr>
        <p:spPr>
          <a:xfrm>
            <a:off x="4696560" y="12465720"/>
            <a:ext cx="636480" cy="163440"/>
          </a:xfrm>
          <a:custGeom>
            <a:avLst/>
            <a:gdLst>
              <a:gd name="textAreaLeft" fmla="*/ 0 w 636480"/>
              <a:gd name="textAreaRight" fmla="*/ 636840 w 636480"/>
              <a:gd name="textAreaTop" fmla="*/ 0 h 163440"/>
              <a:gd name="textAreaBottom" fmla="*/ 163800 h 163440"/>
            </a:gdLst>
            <a:ahLst/>
            <a:cxnLst/>
            <a:rect l="textAreaLeft" t="textAreaTop" r="textAreaRight" b="textAreaBottom"/>
            <a:pathLst>
              <a:path w="636904" h="163829">
                <a:moveTo>
                  <a:pt x="61264" y="120942"/>
                </a:moveTo>
                <a:lnTo>
                  <a:pt x="23151" y="109029"/>
                </a:lnTo>
                <a:lnTo>
                  <a:pt x="1979" y="76892"/>
                </a:lnTo>
                <a:lnTo>
                  <a:pt x="0" y="60363"/>
                </a:lnTo>
                <a:lnTo>
                  <a:pt x="495" y="51883"/>
                </a:lnTo>
                <a:lnTo>
                  <a:pt x="17321" y="16902"/>
                </a:lnTo>
                <a:lnTo>
                  <a:pt x="53280" y="374"/>
                </a:lnTo>
                <a:lnTo>
                  <a:pt x="54586" y="374"/>
                </a:lnTo>
                <a:lnTo>
                  <a:pt x="61264" y="0"/>
                </a:lnTo>
                <a:lnTo>
                  <a:pt x="99552" y="13365"/>
                </a:lnTo>
                <a:lnTo>
                  <a:pt x="100170" y="14020"/>
                </a:lnTo>
                <a:lnTo>
                  <a:pt x="52679" y="14020"/>
                </a:lnTo>
                <a:lnTo>
                  <a:pt x="44945" y="15938"/>
                </a:lnTo>
                <a:lnTo>
                  <a:pt x="18199" y="43256"/>
                </a:lnTo>
                <a:lnTo>
                  <a:pt x="16281" y="51320"/>
                </a:lnTo>
                <a:lnTo>
                  <a:pt x="16281" y="69557"/>
                </a:lnTo>
                <a:lnTo>
                  <a:pt x="44945" y="104775"/>
                </a:lnTo>
                <a:lnTo>
                  <a:pt x="52679" y="106705"/>
                </a:lnTo>
                <a:lnTo>
                  <a:pt x="100354" y="106705"/>
                </a:lnTo>
                <a:lnTo>
                  <a:pt x="99528" y="107576"/>
                </a:lnTo>
                <a:lnTo>
                  <a:pt x="69321" y="120461"/>
                </a:lnTo>
                <a:lnTo>
                  <a:pt x="70762" y="120461"/>
                </a:lnTo>
                <a:lnTo>
                  <a:pt x="61264" y="120942"/>
                </a:lnTo>
                <a:close/>
              </a:path>
              <a:path w="636904" h="163829">
                <a:moveTo>
                  <a:pt x="95846" y="31648"/>
                </a:moveTo>
                <a:lnTo>
                  <a:pt x="91935" y="25768"/>
                </a:lnTo>
                <a:lnTo>
                  <a:pt x="86956" y="21361"/>
                </a:lnTo>
                <a:lnTo>
                  <a:pt x="74904" y="15481"/>
                </a:lnTo>
                <a:lnTo>
                  <a:pt x="68351" y="14020"/>
                </a:lnTo>
                <a:lnTo>
                  <a:pt x="100170" y="14020"/>
                </a:lnTo>
                <a:lnTo>
                  <a:pt x="104011" y="18090"/>
                </a:lnTo>
                <a:lnTo>
                  <a:pt x="107835" y="23507"/>
                </a:lnTo>
                <a:lnTo>
                  <a:pt x="95846" y="31648"/>
                </a:lnTo>
                <a:close/>
              </a:path>
              <a:path w="636904" h="163829">
                <a:moveTo>
                  <a:pt x="100354" y="106705"/>
                </a:moveTo>
                <a:lnTo>
                  <a:pt x="68351" y="106705"/>
                </a:lnTo>
                <a:lnTo>
                  <a:pt x="74904" y="105270"/>
                </a:lnTo>
                <a:lnTo>
                  <a:pt x="86956" y="99542"/>
                </a:lnTo>
                <a:lnTo>
                  <a:pt x="91935" y="95173"/>
                </a:lnTo>
                <a:lnTo>
                  <a:pt x="95846" y="89293"/>
                </a:lnTo>
                <a:lnTo>
                  <a:pt x="107835" y="97434"/>
                </a:lnTo>
                <a:lnTo>
                  <a:pt x="104006" y="102851"/>
                </a:lnTo>
                <a:lnTo>
                  <a:pt x="100354" y="106705"/>
                </a:lnTo>
                <a:close/>
              </a:path>
              <a:path w="636904" h="163829">
                <a:moveTo>
                  <a:pt x="220179" y="15151"/>
                </a:moveTo>
                <a:lnTo>
                  <a:pt x="114160" y="15151"/>
                </a:lnTo>
                <a:lnTo>
                  <a:pt x="114160" y="901"/>
                </a:lnTo>
                <a:lnTo>
                  <a:pt x="220179" y="901"/>
                </a:lnTo>
                <a:lnTo>
                  <a:pt x="220179" y="15151"/>
                </a:lnTo>
                <a:close/>
              </a:path>
              <a:path w="636904" h="163829">
                <a:moveTo>
                  <a:pt x="175196" y="119811"/>
                </a:moveTo>
                <a:lnTo>
                  <a:pt x="159143" y="119811"/>
                </a:lnTo>
                <a:lnTo>
                  <a:pt x="159143" y="15151"/>
                </a:lnTo>
                <a:lnTo>
                  <a:pt x="175196" y="15151"/>
                </a:lnTo>
                <a:lnTo>
                  <a:pt x="175196" y="119811"/>
                </a:lnTo>
                <a:close/>
              </a:path>
              <a:path w="636904" h="163829">
                <a:moveTo>
                  <a:pt x="273591" y="24409"/>
                </a:moveTo>
                <a:lnTo>
                  <a:pt x="258838" y="24409"/>
                </a:lnTo>
                <a:lnTo>
                  <a:pt x="262746" y="18877"/>
                </a:lnTo>
                <a:lnTo>
                  <a:pt x="297456" y="395"/>
                </a:lnTo>
                <a:lnTo>
                  <a:pt x="304723" y="0"/>
                </a:lnTo>
                <a:lnTo>
                  <a:pt x="311539" y="395"/>
                </a:lnTo>
                <a:lnTo>
                  <a:pt x="312462" y="395"/>
                </a:lnTo>
                <a:lnTo>
                  <a:pt x="344041" y="14019"/>
                </a:lnTo>
                <a:lnTo>
                  <a:pt x="295166" y="14019"/>
                </a:lnTo>
                <a:lnTo>
                  <a:pt x="287578" y="15976"/>
                </a:lnTo>
                <a:lnTo>
                  <a:pt x="274167" y="23812"/>
                </a:lnTo>
                <a:lnTo>
                  <a:pt x="273591" y="24409"/>
                </a:lnTo>
                <a:close/>
              </a:path>
              <a:path w="636904" h="163829">
                <a:moveTo>
                  <a:pt x="259511" y="163664"/>
                </a:moveTo>
                <a:lnTo>
                  <a:pt x="243471" y="163664"/>
                </a:lnTo>
                <a:lnTo>
                  <a:pt x="243471" y="901"/>
                </a:lnTo>
                <a:lnTo>
                  <a:pt x="258838" y="901"/>
                </a:lnTo>
                <a:lnTo>
                  <a:pt x="258838" y="24409"/>
                </a:lnTo>
                <a:lnTo>
                  <a:pt x="273591" y="24409"/>
                </a:lnTo>
                <a:lnTo>
                  <a:pt x="268897" y="29273"/>
                </a:lnTo>
                <a:lnTo>
                  <a:pt x="261213" y="43294"/>
                </a:lnTo>
                <a:lnTo>
                  <a:pt x="259295" y="51320"/>
                </a:lnTo>
                <a:lnTo>
                  <a:pt x="259295" y="69405"/>
                </a:lnTo>
                <a:lnTo>
                  <a:pt x="261149" y="77201"/>
                </a:lnTo>
                <a:lnTo>
                  <a:pt x="261213" y="77469"/>
                </a:lnTo>
                <a:lnTo>
                  <a:pt x="268897" y="91630"/>
                </a:lnTo>
                <a:lnTo>
                  <a:pt x="274167" y="97091"/>
                </a:lnTo>
                <a:lnTo>
                  <a:pt x="274766" y="97434"/>
                </a:lnTo>
                <a:lnTo>
                  <a:pt x="259511" y="97434"/>
                </a:lnTo>
                <a:lnTo>
                  <a:pt x="259511" y="163664"/>
                </a:lnTo>
                <a:close/>
              </a:path>
              <a:path w="636904" h="163829">
                <a:moveTo>
                  <a:pt x="344332" y="106705"/>
                </a:moveTo>
                <a:lnTo>
                  <a:pt x="311886" y="106705"/>
                </a:lnTo>
                <a:lnTo>
                  <a:pt x="319417" y="104775"/>
                </a:lnTo>
                <a:lnTo>
                  <a:pt x="332981" y="97091"/>
                </a:lnTo>
                <a:lnTo>
                  <a:pt x="338302" y="91630"/>
                </a:lnTo>
                <a:lnTo>
                  <a:pt x="345986" y="77469"/>
                </a:lnTo>
                <a:lnTo>
                  <a:pt x="347903" y="69405"/>
                </a:lnTo>
                <a:lnTo>
                  <a:pt x="347903" y="51320"/>
                </a:lnTo>
                <a:lnTo>
                  <a:pt x="346079" y="43684"/>
                </a:lnTo>
                <a:lnTo>
                  <a:pt x="345986" y="43294"/>
                </a:lnTo>
                <a:lnTo>
                  <a:pt x="338302" y="29273"/>
                </a:lnTo>
                <a:lnTo>
                  <a:pt x="332981" y="23812"/>
                </a:lnTo>
                <a:lnTo>
                  <a:pt x="319417" y="15976"/>
                </a:lnTo>
                <a:lnTo>
                  <a:pt x="311880" y="14019"/>
                </a:lnTo>
                <a:lnTo>
                  <a:pt x="344041" y="14019"/>
                </a:lnTo>
                <a:lnTo>
                  <a:pt x="363393" y="51320"/>
                </a:lnTo>
                <a:lnTo>
                  <a:pt x="363956" y="60363"/>
                </a:lnTo>
                <a:lnTo>
                  <a:pt x="363475" y="69035"/>
                </a:lnTo>
                <a:lnTo>
                  <a:pt x="347138" y="104244"/>
                </a:lnTo>
                <a:lnTo>
                  <a:pt x="344332" y="106705"/>
                </a:lnTo>
                <a:close/>
              </a:path>
              <a:path w="636904" h="163829">
                <a:moveTo>
                  <a:pt x="304723" y="120942"/>
                </a:moveTo>
                <a:lnTo>
                  <a:pt x="295789" y="120468"/>
                </a:lnTo>
                <a:lnTo>
                  <a:pt x="297073" y="120468"/>
                </a:lnTo>
                <a:lnTo>
                  <a:pt x="290963" y="119445"/>
                </a:lnTo>
                <a:lnTo>
                  <a:pt x="259511" y="97434"/>
                </a:lnTo>
                <a:lnTo>
                  <a:pt x="274766" y="97434"/>
                </a:lnTo>
                <a:lnTo>
                  <a:pt x="287578" y="104775"/>
                </a:lnTo>
                <a:lnTo>
                  <a:pt x="295160" y="106705"/>
                </a:lnTo>
                <a:lnTo>
                  <a:pt x="344332" y="106705"/>
                </a:lnTo>
                <a:lnTo>
                  <a:pt x="341492" y="109195"/>
                </a:lnTo>
                <a:lnTo>
                  <a:pt x="335127" y="113372"/>
                </a:lnTo>
                <a:lnTo>
                  <a:pt x="328183" y="116682"/>
                </a:lnTo>
                <a:lnTo>
                  <a:pt x="320802" y="119048"/>
                </a:lnTo>
                <a:lnTo>
                  <a:pt x="312981" y="120468"/>
                </a:lnTo>
                <a:lnTo>
                  <a:pt x="304723" y="120942"/>
                </a:lnTo>
                <a:close/>
              </a:path>
              <a:path w="636904" h="163829">
                <a:moveTo>
                  <a:pt x="397637" y="28028"/>
                </a:moveTo>
                <a:lnTo>
                  <a:pt x="391685" y="18165"/>
                </a:lnTo>
                <a:lnTo>
                  <a:pt x="390444" y="16024"/>
                </a:lnTo>
                <a:lnTo>
                  <a:pt x="396430" y="10934"/>
                </a:lnTo>
                <a:lnTo>
                  <a:pt x="438785" y="0"/>
                </a:lnTo>
                <a:lnTo>
                  <a:pt x="449746" y="728"/>
                </a:lnTo>
                <a:lnTo>
                  <a:pt x="459351" y="2913"/>
                </a:lnTo>
                <a:lnTo>
                  <a:pt x="467601" y="6552"/>
                </a:lnTo>
                <a:lnTo>
                  <a:pt x="474497" y="11645"/>
                </a:lnTo>
                <a:lnTo>
                  <a:pt x="476479" y="14020"/>
                </a:lnTo>
                <a:lnTo>
                  <a:pt x="429666" y="14020"/>
                </a:lnTo>
                <a:lnTo>
                  <a:pt x="422427" y="15252"/>
                </a:lnTo>
                <a:lnTo>
                  <a:pt x="408559" y="20231"/>
                </a:lnTo>
                <a:lnTo>
                  <a:pt x="402615" y="23660"/>
                </a:lnTo>
                <a:lnTo>
                  <a:pt x="397637" y="28028"/>
                </a:lnTo>
                <a:close/>
              </a:path>
              <a:path w="636904" h="163829">
                <a:moveTo>
                  <a:pt x="430644" y="120942"/>
                </a:moveTo>
                <a:lnTo>
                  <a:pt x="394994" y="107454"/>
                </a:lnTo>
                <a:lnTo>
                  <a:pt x="387235" y="86359"/>
                </a:lnTo>
                <a:lnTo>
                  <a:pt x="387921" y="79154"/>
                </a:lnTo>
                <a:lnTo>
                  <a:pt x="421963" y="53247"/>
                </a:lnTo>
                <a:lnTo>
                  <a:pt x="433133" y="52666"/>
                </a:lnTo>
                <a:lnTo>
                  <a:pt x="470877" y="52666"/>
                </a:lnTo>
                <a:lnTo>
                  <a:pt x="470877" y="35191"/>
                </a:lnTo>
                <a:lnTo>
                  <a:pt x="437197" y="14020"/>
                </a:lnTo>
                <a:lnTo>
                  <a:pt x="476479" y="14020"/>
                </a:lnTo>
                <a:lnTo>
                  <a:pt x="479938" y="18165"/>
                </a:lnTo>
                <a:lnTo>
                  <a:pt x="483823" y="26084"/>
                </a:lnTo>
                <a:lnTo>
                  <a:pt x="486101" y="35191"/>
                </a:lnTo>
                <a:lnTo>
                  <a:pt x="486154" y="35400"/>
                </a:lnTo>
                <a:lnTo>
                  <a:pt x="486930" y="46113"/>
                </a:lnTo>
                <a:lnTo>
                  <a:pt x="486930" y="64655"/>
                </a:lnTo>
                <a:lnTo>
                  <a:pt x="433578" y="64655"/>
                </a:lnTo>
                <a:lnTo>
                  <a:pt x="420226" y="65984"/>
                </a:lnTo>
                <a:lnTo>
                  <a:pt x="410689" y="69969"/>
                </a:lnTo>
                <a:lnTo>
                  <a:pt x="404967" y="76608"/>
                </a:lnTo>
                <a:lnTo>
                  <a:pt x="403059" y="85902"/>
                </a:lnTo>
                <a:lnTo>
                  <a:pt x="403059" y="92836"/>
                </a:lnTo>
                <a:lnTo>
                  <a:pt x="405701" y="98298"/>
                </a:lnTo>
                <a:lnTo>
                  <a:pt x="416154" y="106210"/>
                </a:lnTo>
                <a:lnTo>
                  <a:pt x="415973" y="106210"/>
                </a:lnTo>
                <a:lnTo>
                  <a:pt x="423633" y="108280"/>
                </a:lnTo>
                <a:lnTo>
                  <a:pt x="467036" y="108280"/>
                </a:lnTo>
                <a:lnTo>
                  <a:pt x="462635" y="112280"/>
                </a:lnTo>
                <a:lnTo>
                  <a:pt x="455625" y="115747"/>
                </a:lnTo>
                <a:lnTo>
                  <a:pt x="450119" y="118022"/>
                </a:lnTo>
                <a:lnTo>
                  <a:pt x="444120" y="119645"/>
                </a:lnTo>
                <a:lnTo>
                  <a:pt x="437628" y="120618"/>
                </a:lnTo>
                <a:lnTo>
                  <a:pt x="430644" y="120942"/>
                </a:lnTo>
                <a:close/>
              </a:path>
              <a:path w="636904" h="163829">
                <a:moveTo>
                  <a:pt x="467036" y="108280"/>
                </a:moveTo>
                <a:lnTo>
                  <a:pt x="442175" y="108280"/>
                </a:lnTo>
                <a:lnTo>
                  <a:pt x="449935" y="106210"/>
                </a:lnTo>
                <a:lnTo>
                  <a:pt x="462889" y="97917"/>
                </a:lnTo>
                <a:lnTo>
                  <a:pt x="467715" y="91935"/>
                </a:lnTo>
                <a:lnTo>
                  <a:pt x="470877" y="84099"/>
                </a:lnTo>
                <a:lnTo>
                  <a:pt x="470877" y="64655"/>
                </a:lnTo>
                <a:lnTo>
                  <a:pt x="486930" y="64655"/>
                </a:lnTo>
                <a:lnTo>
                  <a:pt x="486930" y="101269"/>
                </a:lnTo>
                <a:lnTo>
                  <a:pt x="471563" y="101269"/>
                </a:lnTo>
                <a:lnTo>
                  <a:pt x="467944" y="107454"/>
                </a:lnTo>
                <a:lnTo>
                  <a:pt x="467036" y="108280"/>
                </a:lnTo>
                <a:close/>
              </a:path>
              <a:path w="636904" h="163829">
                <a:moveTo>
                  <a:pt x="486930" y="119811"/>
                </a:moveTo>
                <a:lnTo>
                  <a:pt x="471563" y="119811"/>
                </a:lnTo>
                <a:lnTo>
                  <a:pt x="471563" y="101269"/>
                </a:lnTo>
                <a:lnTo>
                  <a:pt x="486930" y="101269"/>
                </a:lnTo>
                <a:lnTo>
                  <a:pt x="486930" y="119811"/>
                </a:lnTo>
                <a:close/>
              </a:path>
              <a:path w="636904" h="163829">
                <a:moveTo>
                  <a:pt x="545706" y="119811"/>
                </a:moveTo>
                <a:lnTo>
                  <a:pt x="529653" y="119811"/>
                </a:lnTo>
                <a:lnTo>
                  <a:pt x="529653" y="901"/>
                </a:lnTo>
                <a:lnTo>
                  <a:pt x="545706" y="901"/>
                </a:lnTo>
                <a:lnTo>
                  <a:pt x="545706" y="53581"/>
                </a:lnTo>
                <a:lnTo>
                  <a:pt x="636587" y="53581"/>
                </a:lnTo>
                <a:lnTo>
                  <a:pt x="636587" y="67360"/>
                </a:lnTo>
                <a:lnTo>
                  <a:pt x="545706" y="67360"/>
                </a:lnTo>
                <a:lnTo>
                  <a:pt x="545706" y="119811"/>
                </a:lnTo>
                <a:close/>
              </a:path>
              <a:path w="636904" h="163829">
                <a:moveTo>
                  <a:pt x="636587" y="53581"/>
                </a:moveTo>
                <a:lnTo>
                  <a:pt x="620534" y="53581"/>
                </a:lnTo>
                <a:lnTo>
                  <a:pt x="620534" y="901"/>
                </a:lnTo>
                <a:lnTo>
                  <a:pt x="636587" y="901"/>
                </a:lnTo>
                <a:lnTo>
                  <a:pt x="636587" y="53581"/>
                </a:lnTo>
                <a:close/>
              </a:path>
              <a:path w="636904" h="163829">
                <a:moveTo>
                  <a:pt x="636587" y="119811"/>
                </a:moveTo>
                <a:lnTo>
                  <a:pt x="620534" y="119811"/>
                </a:lnTo>
                <a:lnTo>
                  <a:pt x="620534" y="67360"/>
                </a:lnTo>
                <a:lnTo>
                  <a:pt x="636587" y="67360"/>
                </a:lnTo>
                <a:lnTo>
                  <a:pt x="636587" y="119811"/>
                </a:lnTo>
                <a:close/>
              </a:path>
            </a:pathLst>
          </a:custGeom>
          <a:solidFill>
            <a:srgbClr val="221f1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5" name="object 10"/>
          <p:cNvSpPr/>
          <p:nvPr/>
        </p:nvSpPr>
        <p:spPr>
          <a:xfrm>
            <a:off x="4712040" y="12186000"/>
            <a:ext cx="1343160" cy="159840"/>
          </a:xfrm>
          <a:custGeom>
            <a:avLst/>
            <a:gdLst>
              <a:gd name="textAreaLeft" fmla="*/ 0 w 1343160"/>
              <a:gd name="textAreaRight" fmla="*/ 1343520 w 1343160"/>
              <a:gd name="textAreaTop" fmla="*/ 0 h 159840"/>
              <a:gd name="textAreaBottom" fmla="*/ 160200 h 159840"/>
            </a:gdLst>
            <a:ahLst/>
            <a:cxnLst/>
            <a:rect l="textAreaLeft" t="textAreaTop" r="textAreaRight" b="textAreaBottom"/>
            <a:pathLst>
              <a:path w="1343660" h="160020">
                <a:moveTo>
                  <a:pt x="16268" y="158242"/>
                </a:moveTo>
                <a:lnTo>
                  <a:pt x="0" y="158242"/>
                </a:lnTo>
                <a:lnTo>
                  <a:pt x="0" y="0"/>
                </a:lnTo>
                <a:lnTo>
                  <a:pt x="16268" y="0"/>
                </a:lnTo>
                <a:lnTo>
                  <a:pt x="16268" y="70980"/>
                </a:lnTo>
                <a:lnTo>
                  <a:pt x="69825" y="70980"/>
                </a:lnTo>
                <a:lnTo>
                  <a:pt x="65328" y="76860"/>
                </a:lnTo>
                <a:lnTo>
                  <a:pt x="72061" y="85674"/>
                </a:lnTo>
                <a:lnTo>
                  <a:pt x="16268" y="85674"/>
                </a:lnTo>
                <a:lnTo>
                  <a:pt x="16268" y="158242"/>
                </a:lnTo>
                <a:close/>
              </a:path>
              <a:path w="1343660" h="160020">
                <a:moveTo>
                  <a:pt x="69825" y="70980"/>
                </a:moveTo>
                <a:lnTo>
                  <a:pt x="52438" y="70980"/>
                </a:lnTo>
                <a:lnTo>
                  <a:pt x="106019" y="0"/>
                </a:lnTo>
                <a:lnTo>
                  <a:pt x="124104" y="0"/>
                </a:lnTo>
                <a:lnTo>
                  <a:pt x="69825" y="70980"/>
                </a:lnTo>
                <a:close/>
              </a:path>
              <a:path w="1343660" h="160020">
                <a:moveTo>
                  <a:pt x="127495" y="158242"/>
                </a:moveTo>
                <a:lnTo>
                  <a:pt x="108280" y="158242"/>
                </a:lnTo>
                <a:lnTo>
                  <a:pt x="52438" y="85674"/>
                </a:lnTo>
                <a:lnTo>
                  <a:pt x="72061" y="85674"/>
                </a:lnTo>
                <a:lnTo>
                  <a:pt x="127495" y="158242"/>
                </a:lnTo>
                <a:close/>
              </a:path>
              <a:path w="1343660" h="160020">
                <a:moveTo>
                  <a:pt x="197116" y="159372"/>
                </a:moveTo>
                <a:lnTo>
                  <a:pt x="159624" y="147302"/>
                </a:lnTo>
                <a:lnTo>
                  <a:pt x="138512" y="115293"/>
                </a:lnTo>
                <a:lnTo>
                  <a:pt x="136537" y="98793"/>
                </a:lnTo>
                <a:lnTo>
                  <a:pt x="137031" y="90313"/>
                </a:lnTo>
                <a:lnTo>
                  <a:pt x="153830" y="55332"/>
                </a:lnTo>
                <a:lnTo>
                  <a:pt x="188737" y="38911"/>
                </a:lnTo>
                <a:lnTo>
                  <a:pt x="197116" y="38430"/>
                </a:lnTo>
                <a:lnTo>
                  <a:pt x="205496" y="38911"/>
                </a:lnTo>
                <a:lnTo>
                  <a:pt x="237050" y="52451"/>
                </a:lnTo>
                <a:lnTo>
                  <a:pt x="188683" y="52451"/>
                </a:lnTo>
                <a:lnTo>
                  <a:pt x="181102" y="54368"/>
                </a:lnTo>
                <a:lnTo>
                  <a:pt x="167690" y="62052"/>
                </a:lnTo>
                <a:lnTo>
                  <a:pt x="162420" y="67513"/>
                </a:lnTo>
                <a:lnTo>
                  <a:pt x="154736" y="81686"/>
                </a:lnTo>
                <a:lnTo>
                  <a:pt x="152819" y="89750"/>
                </a:lnTo>
                <a:lnTo>
                  <a:pt x="152819" y="107835"/>
                </a:lnTo>
                <a:lnTo>
                  <a:pt x="181102" y="143205"/>
                </a:lnTo>
                <a:lnTo>
                  <a:pt x="188683" y="145135"/>
                </a:lnTo>
                <a:lnTo>
                  <a:pt x="237101" y="145135"/>
                </a:lnTo>
                <a:lnTo>
                  <a:pt x="234612" y="147302"/>
                </a:lnTo>
                <a:lnTo>
                  <a:pt x="228092" y="151574"/>
                </a:lnTo>
                <a:lnTo>
                  <a:pt x="220983" y="154984"/>
                </a:lnTo>
                <a:lnTo>
                  <a:pt x="213452" y="157421"/>
                </a:lnTo>
                <a:lnTo>
                  <a:pt x="205496" y="158884"/>
                </a:lnTo>
                <a:lnTo>
                  <a:pt x="197116" y="159372"/>
                </a:lnTo>
                <a:close/>
              </a:path>
              <a:path w="1343660" h="160020">
                <a:moveTo>
                  <a:pt x="237101" y="145135"/>
                </a:moveTo>
                <a:lnTo>
                  <a:pt x="205562" y="145135"/>
                </a:lnTo>
                <a:lnTo>
                  <a:pt x="213131" y="143205"/>
                </a:lnTo>
                <a:lnTo>
                  <a:pt x="226542" y="135521"/>
                </a:lnTo>
                <a:lnTo>
                  <a:pt x="231828" y="129984"/>
                </a:lnTo>
                <a:lnTo>
                  <a:pt x="239318" y="115900"/>
                </a:lnTo>
                <a:lnTo>
                  <a:pt x="241198" y="107835"/>
                </a:lnTo>
                <a:lnTo>
                  <a:pt x="241198" y="89750"/>
                </a:lnTo>
                <a:lnTo>
                  <a:pt x="213131" y="54368"/>
                </a:lnTo>
                <a:lnTo>
                  <a:pt x="205562" y="52451"/>
                </a:lnTo>
                <a:lnTo>
                  <a:pt x="237050" y="52451"/>
                </a:lnTo>
                <a:lnTo>
                  <a:pt x="256889" y="89750"/>
                </a:lnTo>
                <a:lnTo>
                  <a:pt x="256991" y="90313"/>
                </a:lnTo>
                <a:lnTo>
                  <a:pt x="257479" y="98793"/>
                </a:lnTo>
                <a:lnTo>
                  <a:pt x="256991" y="107270"/>
                </a:lnTo>
                <a:lnTo>
                  <a:pt x="255528" y="115293"/>
                </a:lnTo>
                <a:lnTo>
                  <a:pt x="253091" y="122864"/>
                </a:lnTo>
                <a:lnTo>
                  <a:pt x="249682" y="129984"/>
                </a:lnTo>
                <a:lnTo>
                  <a:pt x="245404" y="136506"/>
                </a:lnTo>
                <a:lnTo>
                  <a:pt x="240382" y="142279"/>
                </a:lnTo>
                <a:lnTo>
                  <a:pt x="237101" y="145135"/>
                </a:lnTo>
                <a:close/>
              </a:path>
              <a:path w="1343660" h="160020">
                <a:moveTo>
                  <a:pt x="302756" y="145135"/>
                </a:moveTo>
                <a:lnTo>
                  <a:pt x="282422" y="145135"/>
                </a:lnTo>
                <a:lnTo>
                  <a:pt x="287096" y="142265"/>
                </a:lnTo>
                <a:lnTo>
                  <a:pt x="293420" y="130810"/>
                </a:lnTo>
                <a:lnTo>
                  <a:pt x="298703" y="91730"/>
                </a:lnTo>
                <a:lnTo>
                  <a:pt x="299232" y="82969"/>
                </a:lnTo>
                <a:lnTo>
                  <a:pt x="299300" y="81838"/>
                </a:lnTo>
                <a:lnTo>
                  <a:pt x="301332" y="39331"/>
                </a:lnTo>
                <a:lnTo>
                  <a:pt x="388366" y="39331"/>
                </a:lnTo>
                <a:lnTo>
                  <a:pt x="388366" y="53581"/>
                </a:lnTo>
                <a:lnTo>
                  <a:pt x="315353" y="53581"/>
                </a:lnTo>
                <a:lnTo>
                  <a:pt x="313827" y="81838"/>
                </a:lnTo>
                <a:lnTo>
                  <a:pt x="313766" y="82969"/>
                </a:lnTo>
                <a:lnTo>
                  <a:pt x="312551" y="100430"/>
                </a:lnTo>
                <a:lnTo>
                  <a:pt x="310771" y="115290"/>
                </a:lnTo>
                <a:lnTo>
                  <a:pt x="310716" y="115744"/>
                </a:lnTo>
                <a:lnTo>
                  <a:pt x="308260" y="128910"/>
                </a:lnTo>
                <a:lnTo>
                  <a:pt x="305181" y="139928"/>
                </a:lnTo>
                <a:lnTo>
                  <a:pt x="302756" y="145135"/>
                </a:lnTo>
                <a:close/>
              </a:path>
              <a:path w="1343660" h="160020">
                <a:moveTo>
                  <a:pt x="388366" y="158242"/>
                </a:moveTo>
                <a:lnTo>
                  <a:pt x="372313" y="158242"/>
                </a:lnTo>
                <a:lnTo>
                  <a:pt x="372313" y="53581"/>
                </a:lnTo>
                <a:lnTo>
                  <a:pt x="388366" y="53581"/>
                </a:lnTo>
                <a:lnTo>
                  <a:pt x="388366" y="158242"/>
                </a:lnTo>
                <a:close/>
              </a:path>
              <a:path w="1343660" h="160020">
                <a:moveTo>
                  <a:pt x="280987" y="159829"/>
                </a:moveTo>
                <a:lnTo>
                  <a:pt x="277825" y="159829"/>
                </a:lnTo>
                <a:lnTo>
                  <a:pt x="273977" y="159219"/>
                </a:lnTo>
                <a:lnTo>
                  <a:pt x="269455" y="158013"/>
                </a:lnTo>
                <a:lnTo>
                  <a:pt x="270511" y="145135"/>
                </a:lnTo>
                <a:lnTo>
                  <a:pt x="270586" y="144221"/>
                </a:lnTo>
                <a:lnTo>
                  <a:pt x="273304" y="144830"/>
                </a:lnTo>
                <a:lnTo>
                  <a:pt x="275183" y="145135"/>
                </a:lnTo>
                <a:lnTo>
                  <a:pt x="302756" y="145135"/>
                </a:lnTo>
                <a:lnTo>
                  <a:pt x="301125" y="148637"/>
                </a:lnTo>
                <a:lnTo>
                  <a:pt x="295741" y="154855"/>
                </a:lnTo>
                <a:lnTo>
                  <a:pt x="289028" y="158586"/>
                </a:lnTo>
                <a:lnTo>
                  <a:pt x="280987" y="159829"/>
                </a:lnTo>
                <a:close/>
              </a:path>
              <a:path w="1343660" h="160020">
                <a:moveTo>
                  <a:pt x="448500" y="158242"/>
                </a:moveTo>
                <a:lnTo>
                  <a:pt x="434022" y="158242"/>
                </a:lnTo>
                <a:lnTo>
                  <a:pt x="434022" y="39331"/>
                </a:lnTo>
                <a:lnTo>
                  <a:pt x="450075" y="39331"/>
                </a:lnTo>
                <a:lnTo>
                  <a:pt x="450075" y="133832"/>
                </a:lnTo>
                <a:lnTo>
                  <a:pt x="468940" y="133832"/>
                </a:lnTo>
                <a:lnTo>
                  <a:pt x="448500" y="158242"/>
                </a:lnTo>
                <a:close/>
              </a:path>
              <a:path w="1343660" h="160020">
                <a:moveTo>
                  <a:pt x="468940" y="133832"/>
                </a:moveTo>
                <a:lnTo>
                  <a:pt x="450075" y="133832"/>
                </a:lnTo>
                <a:lnTo>
                  <a:pt x="529424" y="39331"/>
                </a:lnTo>
                <a:lnTo>
                  <a:pt x="543674" y="39331"/>
                </a:lnTo>
                <a:lnTo>
                  <a:pt x="543674" y="63753"/>
                </a:lnTo>
                <a:lnTo>
                  <a:pt x="527621" y="63753"/>
                </a:lnTo>
                <a:lnTo>
                  <a:pt x="468940" y="133832"/>
                </a:lnTo>
                <a:close/>
              </a:path>
              <a:path w="1343660" h="160020">
                <a:moveTo>
                  <a:pt x="543674" y="158242"/>
                </a:moveTo>
                <a:lnTo>
                  <a:pt x="527621" y="158242"/>
                </a:lnTo>
                <a:lnTo>
                  <a:pt x="527621" y="63753"/>
                </a:lnTo>
                <a:lnTo>
                  <a:pt x="543674" y="63753"/>
                </a:lnTo>
                <a:lnTo>
                  <a:pt x="543674" y="158242"/>
                </a:lnTo>
                <a:close/>
              </a:path>
              <a:path w="1343660" h="160020">
                <a:moveTo>
                  <a:pt x="622782" y="117779"/>
                </a:moveTo>
                <a:lnTo>
                  <a:pt x="584066" y="102374"/>
                </a:lnTo>
                <a:lnTo>
                  <a:pt x="577342" y="78447"/>
                </a:lnTo>
                <a:lnTo>
                  <a:pt x="577342" y="39331"/>
                </a:lnTo>
                <a:lnTo>
                  <a:pt x="593394" y="39331"/>
                </a:lnTo>
                <a:lnTo>
                  <a:pt x="593394" y="86436"/>
                </a:lnTo>
                <a:lnTo>
                  <a:pt x="596265" y="93179"/>
                </a:lnTo>
                <a:lnTo>
                  <a:pt x="607720" y="102374"/>
                </a:lnTo>
                <a:lnTo>
                  <a:pt x="615632" y="104660"/>
                </a:lnTo>
                <a:lnTo>
                  <a:pt x="679297" y="104660"/>
                </a:lnTo>
                <a:lnTo>
                  <a:pt x="679297" y="108737"/>
                </a:lnTo>
                <a:lnTo>
                  <a:pt x="663244" y="108737"/>
                </a:lnTo>
                <a:lnTo>
                  <a:pt x="653000" y="112695"/>
                </a:lnTo>
                <a:lnTo>
                  <a:pt x="642842" y="115520"/>
                </a:lnTo>
                <a:lnTo>
                  <a:pt x="633065" y="117165"/>
                </a:lnTo>
                <a:lnTo>
                  <a:pt x="633650" y="117165"/>
                </a:lnTo>
                <a:lnTo>
                  <a:pt x="622782" y="117779"/>
                </a:lnTo>
                <a:close/>
              </a:path>
              <a:path w="1343660" h="160020">
                <a:moveTo>
                  <a:pt x="679297" y="104660"/>
                </a:moveTo>
                <a:lnTo>
                  <a:pt x="625729" y="104660"/>
                </a:lnTo>
                <a:lnTo>
                  <a:pt x="634346" y="104110"/>
                </a:lnTo>
                <a:lnTo>
                  <a:pt x="643937" y="102374"/>
                </a:lnTo>
                <a:lnTo>
                  <a:pt x="643766" y="102374"/>
                </a:lnTo>
                <a:lnTo>
                  <a:pt x="653105" y="99704"/>
                </a:lnTo>
                <a:lnTo>
                  <a:pt x="663244" y="95846"/>
                </a:lnTo>
                <a:lnTo>
                  <a:pt x="663244" y="39331"/>
                </a:lnTo>
                <a:lnTo>
                  <a:pt x="679297" y="39331"/>
                </a:lnTo>
                <a:lnTo>
                  <a:pt x="679297" y="104660"/>
                </a:lnTo>
                <a:close/>
              </a:path>
              <a:path w="1343660" h="160020">
                <a:moveTo>
                  <a:pt x="679297" y="158242"/>
                </a:moveTo>
                <a:lnTo>
                  <a:pt x="663244" y="158242"/>
                </a:lnTo>
                <a:lnTo>
                  <a:pt x="663244" y="108737"/>
                </a:lnTo>
                <a:lnTo>
                  <a:pt x="679297" y="108737"/>
                </a:lnTo>
                <a:lnTo>
                  <a:pt x="679297" y="158242"/>
                </a:lnTo>
                <a:close/>
              </a:path>
              <a:path w="1343660" h="160020">
                <a:moveTo>
                  <a:pt x="775830" y="159372"/>
                </a:moveTo>
                <a:lnTo>
                  <a:pt x="736715" y="147302"/>
                </a:lnTo>
                <a:lnTo>
                  <a:pt x="715414" y="115293"/>
                </a:lnTo>
                <a:lnTo>
                  <a:pt x="713435" y="98793"/>
                </a:lnTo>
                <a:lnTo>
                  <a:pt x="713826" y="91782"/>
                </a:lnTo>
                <a:lnTo>
                  <a:pt x="730033" y="55298"/>
                </a:lnTo>
                <a:lnTo>
                  <a:pt x="771537" y="38430"/>
                </a:lnTo>
                <a:lnTo>
                  <a:pt x="779574" y="38911"/>
                </a:lnTo>
                <a:lnTo>
                  <a:pt x="809440" y="52222"/>
                </a:lnTo>
                <a:lnTo>
                  <a:pt x="771537" y="52222"/>
                </a:lnTo>
                <a:lnTo>
                  <a:pt x="763291" y="52908"/>
                </a:lnTo>
                <a:lnTo>
                  <a:pt x="730907" y="83381"/>
                </a:lnTo>
                <a:lnTo>
                  <a:pt x="729488" y="91782"/>
                </a:lnTo>
                <a:lnTo>
                  <a:pt x="828801" y="91782"/>
                </a:lnTo>
                <a:lnTo>
                  <a:pt x="829183" y="98793"/>
                </a:lnTo>
                <a:lnTo>
                  <a:pt x="828954" y="103759"/>
                </a:lnTo>
                <a:lnTo>
                  <a:pt x="729488" y="103759"/>
                </a:lnTo>
                <a:lnTo>
                  <a:pt x="730885" y="112583"/>
                </a:lnTo>
                <a:lnTo>
                  <a:pt x="758309" y="142279"/>
                </a:lnTo>
                <a:lnTo>
                  <a:pt x="776274" y="145135"/>
                </a:lnTo>
                <a:lnTo>
                  <a:pt x="817384" y="145135"/>
                </a:lnTo>
                <a:lnTo>
                  <a:pt x="816444" y="146265"/>
                </a:lnTo>
                <a:lnTo>
                  <a:pt x="782799" y="159062"/>
                </a:lnTo>
                <a:lnTo>
                  <a:pt x="775830" y="159372"/>
                </a:lnTo>
                <a:close/>
              </a:path>
              <a:path w="1343660" h="160020">
                <a:moveTo>
                  <a:pt x="828801" y="91782"/>
                </a:moveTo>
                <a:lnTo>
                  <a:pt x="813803" y="91782"/>
                </a:lnTo>
                <a:lnTo>
                  <a:pt x="812384" y="83381"/>
                </a:lnTo>
                <a:lnTo>
                  <a:pt x="809707" y="75815"/>
                </a:lnTo>
                <a:lnTo>
                  <a:pt x="771537" y="52222"/>
                </a:lnTo>
                <a:lnTo>
                  <a:pt x="809440" y="52222"/>
                </a:lnTo>
                <a:lnTo>
                  <a:pt x="828716" y="90220"/>
                </a:lnTo>
                <a:lnTo>
                  <a:pt x="828801" y="91782"/>
                </a:lnTo>
                <a:close/>
              </a:path>
              <a:path w="1343660" h="160020">
                <a:moveTo>
                  <a:pt x="817384" y="145135"/>
                </a:moveTo>
                <a:lnTo>
                  <a:pt x="783666" y="145135"/>
                </a:lnTo>
                <a:lnTo>
                  <a:pt x="790448" y="143814"/>
                </a:lnTo>
                <a:lnTo>
                  <a:pt x="802805" y="138544"/>
                </a:lnTo>
                <a:lnTo>
                  <a:pt x="808151" y="134658"/>
                </a:lnTo>
                <a:lnTo>
                  <a:pt x="812673" y="129527"/>
                </a:lnTo>
                <a:lnTo>
                  <a:pt x="821715" y="139928"/>
                </a:lnTo>
                <a:lnTo>
                  <a:pt x="817384" y="145135"/>
                </a:lnTo>
                <a:close/>
              </a:path>
              <a:path w="1343660" h="160020">
                <a:moveTo>
                  <a:pt x="914400" y="159372"/>
                </a:moveTo>
                <a:lnTo>
                  <a:pt x="876288" y="147459"/>
                </a:lnTo>
                <a:lnTo>
                  <a:pt x="855114" y="115322"/>
                </a:lnTo>
                <a:lnTo>
                  <a:pt x="853135" y="98793"/>
                </a:lnTo>
                <a:lnTo>
                  <a:pt x="853630" y="90313"/>
                </a:lnTo>
                <a:lnTo>
                  <a:pt x="870461" y="55332"/>
                </a:lnTo>
                <a:lnTo>
                  <a:pt x="906421" y="38804"/>
                </a:lnTo>
                <a:lnTo>
                  <a:pt x="907725" y="38804"/>
                </a:lnTo>
                <a:lnTo>
                  <a:pt x="914400" y="38430"/>
                </a:lnTo>
                <a:lnTo>
                  <a:pt x="952692" y="51795"/>
                </a:lnTo>
                <a:lnTo>
                  <a:pt x="953310" y="52451"/>
                </a:lnTo>
                <a:lnTo>
                  <a:pt x="905814" y="52451"/>
                </a:lnTo>
                <a:lnTo>
                  <a:pt x="898080" y="54368"/>
                </a:lnTo>
                <a:lnTo>
                  <a:pt x="871334" y="81686"/>
                </a:lnTo>
                <a:lnTo>
                  <a:pt x="869416" y="89750"/>
                </a:lnTo>
                <a:lnTo>
                  <a:pt x="869416" y="107988"/>
                </a:lnTo>
                <a:lnTo>
                  <a:pt x="898080" y="143205"/>
                </a:lnTo>
                <a:lnTo>
                  <a:pt x="905814" y="145135"/>
                </a:lnTo>
                <a:lnTo>
                  <a:pt x="953489" y="145135"/>
                </a:lnTo>
                <a:lnTo>
                  <a:pt x="952663" y="146007"/>
                </a:lnTo>
                <a:lnTo>
                  <a:pt x="922456" y="158891"/>
                </a:lnTo>
                <a:lnTo>
                  <a:pt x="923897" y="158891"/>
                </a:lnTo>
                <a:lnTo>
                  <a:pt x="914400" y="159372"/>
                </a:lnTo>
                <a:close/>
              </a:path>
              <a:path w="1343660" h="160020">
                <a:moveTo>
                  <a:pt x="948994" y="70078"/>
                </a:moveTo>
                <a:lnTo>
                  <a:pt x="945070" y="64198"/>
                </a:lnTo>
                <a:lnTo>
                  <a:pt x="940092" y="59791"/>
                </a:lnTo>
                <a:lnTo>
                  <a:pt x="928039" y="53911"/>
                </a:lnTo>
                <a:lnTo>
                  <a:pt x="921486" y="52451"/>
                </a:lnTo>
                <a:lnTo>
                  <a:pt x="953310" y="52451"/>
                </a:lnTo>
                <a:lnTo>
                  <a:pt x="957148" y="56520"/>
                </a:lnTo>
                <a:lnTo>
                  <a:pt x="960970" y="61937"/>
                </a:lnTo>
                <a:lnTo>
                  <a:pt x="948994" y="70078"/>
                </a:lnTo>
                <a:close/>
              </a:path>
              <a:path w="1343660" h="160020">
                <a:moveTo>
                  <a:pt x="953489" y="145135"/>
                </a:moveTo>
                <a:lnTo>
                  <a:pt x="921486" y="145135"/>
                </a:lnTo>
                <a:lnTo>
                  <a:pt x="928039" y="143700"/>
                </a:lnTo>
                <a:lnTo>
                  <a:pt x="940092" y="137972"/>
                </a:lnTo>
                <a:lnTo>
                  <a:pt x="945070" y="133603"/>
                </a:lnTo>
                <a:lnTo>
                  <a:pt x="948994" y="127723"/>
                </a:lnTo>
                <a:lnTo>
                  <a:pt x="960970" y="135864"/>
                </a:lnTo>
                <a:lnTo>
                  <a:pt x="957141" y="141281"/>
                </a:lnTo>
                <a:lnTo>
                  <a:pt x="953489" y="145135"/>
                </a:lnTo>
                <a:close/>
              </a:path>
              <a:path w="1343660" h="160020">
                <a:moveTo>
                  <a:pt x="1073315" y="53581"/>
                </a:moveTo>
                <a:lnTo>
                  <a:pt x="967295" y="53581"/>
                </a:lnTo>
                <a:lnTo>
                  <a:pt x="967295" y="39331"/>
                </a:lnTo>
                <a:lnTo>
                  <a:pt x="1073315" y="39331"/>
                </a:lnTo>
                <a:lnTo>
                  <a:pt x="1073315" y="53581"/>
                </a:lnTo>
                <a:close/>
              </a:path>
              <a:path w="1343660" h="160020">
                <a:moveTo>
                  <a:pt x="1028331" y="158242"/>
                </a:moveTo>
                <a:lnTo>
                  <a:pt x="1012278" y="158242"/>
                </a:lnTo>
                <a:lnTo>
                  <a:pt x="1012278" y="53581"/>
                </a:lnTo>
                <a:lnTo>
                  <a:pt x="1028331" y="53581"/>
                </a:lnTo>
                <a:lnTo>
                  <a:pt x="1028331" y="158242"/>
                </a:lnTo>
                <a:close/>
              </a:path>
              <a:path w="1343660" h="160020">
                <a:moveTo>
                  <a:pt x="1150632" y="158242"/>
                </a:moveTo>
                <a:lnTo>
                  <a:pt x="1096606" y="158242"/>
                </a:lnTo>
                <a:lnTo>
                  <a:pt x="1096606" y="39331"/>
                </a:lnTo>
                <a:lnTo>
                  <a:pt x="1149045" y="39331"/>
                </a:lnTo>
                <a:lnTo>
                  <a:pt x="1158667" y="39827"/>
                </a:lnTo>
                <a:lnTo>
                  <a:pt x="1167188" y="41311"/>
                </a:lnTo>
                <a:lnTo>
                  <a:pt x="1174607" y="43784"/>
                </a:lnTo>
                <a:lnTo>
                  <a:pt x="1180922" y="47244"/>
                </a:lnTo>
                <a:lnTo>
                  <a:pt x="1187829" y="51993"/>
                </a:lnTo>
                <a:lnTo>
                  <a:pt x="1112202" y="51993"/>
                </a:lnTo>
                <a:lnTo>
                  <a:pt x="1112202" y="92227"/>
                </a:lnTo>
                <a:lnTo>
                  <a:pt x="1181930" y="92227"/>
                </a:lnTo>
                <a:lnTo>
                  <a:pt x="1178661" y="94488"/>
                </a:lnTo>
                <a:lnTo>
                  <a:pt x="1172337" y="96748"/>
                </a:lnTo>
                <a:lnTo>
                  <a:pt x="1182914" y="100694"/>
                </a:lnTo>
                <a:lnTo>
                  <a:pt x="1187222" y="104216"/>
                </a:lnTo>
                <a:lnTo>
                  <a:pt x="1112202" y="104216"/>
                </a:lnTo>
                <a:lnTo>
                  <a:pt x="1112202" y="145580"/>
                </a:lnTo>
                <a:lnTo>
                  <a:pt x="1189668" y="145580"/>
                </a:lnTo>
                <a:lnTo>
                  <a:pt x="1184986" y="149872"/>
                </a:lnTo>
                <a:lnTo>
                  <a:pt x="1178516" y="153537"/>
                </a:lnTo>
                <a:lnTo>
                  <a:pt x="1170633" y="156152"/>
                </a:lnTo>
                <a:lnTo>
                  <a:pt x="1161338" y="157720"/>
                </a:lnTo>
                <a:lnTo>
                  <a:pt x="1150632" y="158242"/>
                </a:lnTo>
                <a:close/>
              </a:path>
              <a:path w="1343660" h="160020">
                <a:moveTo>
                  <a:pt x="1181930" y="92227"/>
                </a:moveTo>
                <a:lnTo>
                  <a:pt x="1157109" y="92227"/>
                </a:lnTo>
                <a:lnTo>
                  <a:pt x="1164158" y="90500"/>
                </a:lnTo>
                <a:lnTo>
                  <a:pt x="1173949" y="83566"/>
                </a:lnTo>
                <a:lnTo>
                  <a:pt x="1176401" y="78524"/>
                </a:lnTo>
                <a:lnTo>
                  <a:pt x="1176401" y="65252"/>
                </a:lnTo>
                <a:lnTo>
                  <a:pt x="1173949" y="60286"/>
                </a:lnTo>
                <a:lnTo>
                  <a:pt x="1164158" y="53657"/>
                </a:lnTo>
                <a:lnTo>
                  <a:pt x="1157109" y="51993"/>
                </a:lnTo>
                <a:lnTo>
                  <a:pt x="1187829" y="51993"/>
                </a:lnTo>
                <a:lnTo>
                  <a:pt x="1188605" y="52527"/>
                </a:lnTo>
                <a:lnTo>
                  <a:pt x="1192453" y="60058"/>
                </a:lnTo>
                <a:lnTo>
                  <a:pt x="1192453" y="76339"/>
                </a:lnTo>
                <a:lnTo>
                  <a:pt x="1190675" y="81876"/>
                </a:lnTo>
                <a:lnTo>
                  <a:pt x="1183601" y="91071"/>
                </a:lnTo>
                <a:lnTo>
                  <a:pt x="1181930" y="92227"/>
                </a:lnTo>
                <a:close/>
              </a:path>
              <a:path w="1343660" h="160020">
                <a:moveTo>
                  <a:pt x="1189668" y="145580"/>
                </a:moveTo>
                <a:lnTo>
                  <a:pt x="1160195" y="145580"/>
                </a:lnTo>
                <a:lnTo>
                  <a:pt x="1167892" y="143929"/>
                </a:lnTo>
                <a:lnTo>
                  <a:pt x="1178128" y="137299"/>
                </a:lnTo>
                <a:lnTo>
                  <a:pt x="1180693" y="132092"/>
                </a:lnTo>
                <a:lnTo>
                  <a:pt x="1180693" y="117932"/>
                </a:lnTo>
                <a:lnTo>
                  <a:pt x="1178356" y="112687"/>
                </a:lnTo>
                <a:lnTo>
                  <a:pt x="1169022" y="105905"/>
                </a:lnTo>
                <a:lnTo>
                  <a:pt x="1161630" y="104216"/>
                </a:lnTo>
                <a:lnTo>
                  <a:pt x="1187222" y="104216"/>
                </a:lnTo>
                <a:lnTo>
                  <a:pt x="1190471" y="106872"/>
                </a:lnTo>
                <a:lnTo>
                  <a:pt x="1195005" y="115281"/>
                </a:lnTo>
                <a:lnTo>
                  <a:pt x="1196517" y="125920"/>
                </a:lnTo>
                <a:lnTo>
                  <a:pt x="1195912" y="132092"/>
                </a:lnTo>
                <a:lnTo>
                  <a:pt x="1195798" y="133263"/>
                </a:lnTo>
                <a:lnTo>
                  <a:pt x="1193638" y="139706"/>
                </a:lnTo>
                <a:lnTo>
                  <a:pt x="1190034" y="145244"/>
                </a:lnTo>
                <a:lnTo>
                  <a:pt x="1189668" y="145580"/>
                </a:lnTo>
                <a:close/>
              </a:path>
              <a:path w="1343660" h="160020">
                <a:moveTo>
                  <a:pt x="1283093" y="159372"/>
                </a:moveTo>
                <a:lnTo>
                  <a:pt x="1245601" y="147302"/>
                </a:lnTo>
                <a:lnTo>
                  <a:pt x="1224494" y="115293"/>
                </a:lnTo>
                <a:lnTo>
                  <a:pt x="1222514" y="98793"/>
                </a:lnTo>
                <a:lnTo>
                  <a:pt x="1223009" y="90313"/>
                </a:lnTo>
                <a:lnTo>
                  <a:pt x="1239807" y="55332"/>
                </a:lnTo>
                <a:lnTo>
                  <a:pt x="1274716" y="38911"/>
                </a:lnTo>
                <a:lnTo>
                  <a:pt x="1283093" y="38430"/>
                </a:lnTo>
                <a:lnTo>
                  <a:pt x="1291473" y="38911"/>
                </a:lnTo>
                <a:lnTo>
                  <a:pt x="1323030" y="52451"/>
                </a:lnTo>
                <a:lnTo>
                  <a:pt x="1274660" y="52451"/>
                </a:lnTo>
                <a:lnTo>
                  <a:pt x="1267079" y="54368"/>
                </a:lnTo>
                <a:lnTo>
                  <a:pt x="1253667" y="62052"/>
                </a:lnTo>
                <a:lnTo>
                  <a:pt x="1248397" y="67513"/>
                </a:lnTo>
                <a:lnTo>
                  <a:pt x="1240713" y="81686"/>
                </a:lnTo>
                <a:lnTo>
                  <a:pt x="1238796" y="89750"/>
                </a:lnTo>
                <a:lnTo>
                  <a:pt x="1238796" y="107835"/>
                </a:lnTo>
                <a:lnTo>
                  <a:pt x="1267079" y="143205"/>
                </a:lnTo>
                <a:lnTo>
                  <a:pt x="1274660" y="145135"/>
                </a:lnTo>
                <a:lnTo>
                  <a:pt x="1323081" y="145135"/>
                </a:lnTo>
                <a:lnTo>
                  <a:pt x="1320591" y="147302"/>
                </a:lnTo>
                <a:lnTo>
                  <a:pt x="1314069" y="151574"/>
                </a:lnTo>
                <a:lnTo>
                  <a:pt x="1306960" y="154984"/>
                </a:lnTo>
                <a:lnTo>
                  <a:pt x="1299429" y="157421"/>
                </a:lnTo>
                <a:lnTo>
                  <a:pt x="1291473" y="158884"/>
                </a:lnTo>
                <a:lnTo>
                  <a:pt x="1283093" y="159372"/>
                </a:lnTo>
                <a:close/>
              </a:path>
              <a:path w="1343660" h="160020">
                <a:moveTo>
                  <a:pt x="1323081" y="145135"/>
                </a:moveTo>
                <a:lnTo>
                  <a:pt x="1291539" y="145135"/>
                </a:lnTo>
                <a:lnTo>
                  <a:pt x="1299108" y="143205"/>
                </a:lnTo>
                <a:lnTo>
                  <a:pt x="1312519" y="135521"/>
                </a:lnTo>
                <a:lnTo>
                  <a:pt x="1317805" y="129984"/>
                </a:lnTo>
                <a:lnTo>
                  <a:pt x="1325295" y="115900"/>
                </a:lnTo>
                <a:lnTo>
                  <a:pt x="1327175" y="107835"/>
                </a:lnTo>
                <a:lnTo>
                  <a:pt x="1327175" y="89750"/>
                </a:lnTo>
                <a:lnTo>
                  <a:pt x="1299108" y="54368"/>
                </a:lnTo>
                <a:lnTo>
                  <a:pt x="1291539" y="52451"/>
                </a:lnTo>
                <a:lnTo>
                  <a:pt x="1323030" y="52451"/>
                </a:lnTo>
                <a:lnTo>
                  <a:pt x="1342866" y="89750"/>
                </a:lnTo>
                <a:lnTo>
                  <a:pt x="1343456" y="98793"/>
                </a:lnTo>
                <a:lnTo>
                  <a:pt x="1342968" y="107270"/>
                </a:lnTo>
                <a:lnTo>
                  <a:pt x="1326364" y="142279"/>
                </a:lnTo>
                <a:lnTo>
                  <a:pt x="1323081" y="145135"/>
                </a:lnTo>
                <a:close/>
              </a:path>
            </a:pathLst>
          </a:custGeom>
          <a:solidFill>
            <a:srgbClr val="221f1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86" name="object 11" descr=""/>
          <p:cNvPicPr/>
          <p:nvPr/>
        </p:nvPicPr>
        <p:blipFill>
          <a:blip r:embed="rId7"/>
          <a:stretch/>
        </p:blipFill>
        <p:spPr>
          <a:xfrm>
            <a:off x="573120" y="14130360"/>
            <a:ext cx="2876760" cy="204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7" name="object 12"/>
          <p:cNvSpPr/>
          <p:nvPr/>
        </p:nvSpPr>
        <p:spPr>
          <a:xfrm>
            <a:off x="625320" y="11512800"/>
            <a:ext cx="324000" cy="276480"/>
          </a:xfrm>
          <a:custGeom>
            <a:avLst/>
            <a:gdLst>
              <a:gd name="textAreaLeft" fmla="*/ 0 w 324000"/>
              <a:gd name="textAreaRight" fmla="*/ 324360 w 324000"/>
              <a:gd name="textAreaTop" fmla="*/ 0 h 276480"/>
              <a:gd name="textAreaBottom" fmla="*/ 276840 h 276480"/>
            </a:gdLst>
            <a:ahLst/>
            <a:cxnLst/>
            <a:rect l="textAreaLeft" t="textAreaTop" r="textAreaRight" b="textAreaBottom"/>
            <a:pathLst>
              <a:path w="324484" h="276859">
                <a:moveTo>
                  <a:pt x="7569" y="276466"/>
                </a:moveTo>
                <a:lnTo>
                  <a:pt x="0" y="276466"/>
                </a:lnTo>
                <a:lnTo>
                  <a:pt x="0" y="228853"/>
                </a:lnTo>
                <a:lnTo>
                  <a:pt x="265633" y="137960"/>
                </a:lnTo>
                <a:lnTo>
                  <a:pt x="0" y="47612"/>
                </a:lnTo>
                <a:lnTo>
                  <a:pt x="0" y="0"/>
                </a:lnTo>
                <a:lnTo>
                  <a:pt x="7569" y="0"/>
                </a:lnTo>
                <a:lnTo>
                  <a:pt x="324065" y="107124"/>
                </a:lnTo>
                <a:lnTo>
                  <a:pt x="324065" y="168795"/>
                </a:lnTo>
                <a:lnTo>
                  <a:pt x="7569" y="276466"/>
                </a:lnTo>
                <a:close/>
              </a:path>
            </a:pathLst>
          </a:custGeom>
          <a:solidFill>
            <a:srgbClr val="b01f2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8" name="object 13"/>
          <p:cNvSpPr/>
          <p:nvPr/>
        </p:nvSpPr>
        <p:spPr>
          <a:xfrm>
            <a:off x="544320" y="2342160"/>
            <a:ext cx="361080" cy="361080"/>
          </a:xfrm>
          <a:custGeom>
            <a:avLst/>
            <a:gdLst>
              <a:gd name="textAreaLeft" fmla="*/ 0 w 361080"/>
              <a:gd name="textAreaRight" fmla="*/ 361440 w 361080"/>
              <a:gd name="textAreaTop" fmla="*/ 0 h 361080"/>
              <a:gd name="textAreaBottom" fmla="*/ 361440 h 361080"/>
            </a:gdLst>
            <a:ahLst/>
            <a:cxnLst/>
            <a:rect l="textAreaLeft" t="textAreaTop" r="textAreaRight" b="textAreaBottom"/>
            <a:pathLst>
              <a:path w="361315" h="361314">
                <a:moveTo>
                  <a:pt x="180428" y="360857"/>
                </a:moveTo>
                <a:lnTo>
                  <a:pt x="132460" y="354413"/>
                </a:lnTo>
                <a:lnTo>
                  <a:pt x="89359" y="336225"/>
                </a:lnTo>
                <a:lnTo>
                  <a:pt x="52843" y="308014"/>
                </a:lnTo>
                <a:lnTo>
                  <a:pt x="24631" y="271498"/>
                </a:lnTo>
                <a:lnTo>
                  <a:pt x="6444" y="228397"/>
                </a:lnTo>
                <a:lnTo>
                  <a:pt x="0" y="180428"/>
                </a:lnTo>
                <a:lnTo>
                  <a:pt x="6444" y="132460"/>
                </a:lnTo>
                <a:lnTo>
                  <a:pt x="24631" y="89359"/>
                </a:lnTo>
                <a:lnTo>
                  <a:pt x="52843" y="52843"/>
                </a:lnTo>
                <a:lnTo>
                  <a:pt x="89359" y="24631"/>
                </a:lnTo>
                <a:lnTo>
                  <a:pt x="132460" y="6444"/>
                </a:lnTo>
                <a:lnTo>
                  <a:pt x="180428" y="0"/>
                </a:lnTo>
                <a:lnTo>
                  <a:pt x="228397" y="6444"/>
                </a:lnTo>
                <a:lnTo>
                  <a:pt x="271498" y="24631"/>
                </a:lnTo>
                <a:lnTo>
                  <a:pt x="308014" y="52843"/>
                </a:lnTo>
                <a:lnTo>
                  <a:pt x="336225" y="89359"/>
                </a:lnTo>
                <a:lnTo>
                  <a:pt x="354413" y="132460"/>
                </a:lnTo>
                <a:lnTo>
                  <a:pt x="360857" y="180428"/>
                </a:lnTo>
                <a:lnTo>
                  <a:pt x="354413" y="228397"/>
                </a:lnTo>
                <a:lnTo>
                  <a:pt x="336225" y="271498"/>
                </a:lnTo>
                <a:lnTo>
                  <a:pt x="308014" y="308014"/>
                </a:lnTo>
                <a:lnTo>
                  <a:pt x="271498" y="336225"/>
                </a:lnTo>
                <a:lnTo>
                  <a:pt x="228397" y="354413"/>
                </a:lnTo>
                <a:lnTo>
                  <a:pt x="180428" y="360857"/>
                </a:lnTo>
                <a:close/>
              </a:path>
            </a:pathLst>
          </a:custGeom>
          <a:solidFill>
            <a:srgbClr val="254da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9" name="object 14"/>
          <p:cNvSpPr/>
          <p:nvPr/>
        </p:nvSpPr>
        <p:spPr>
          <a:xfrm>
            <a:off x="544320" y="4158720"/>
            <a:ext cx="361080" cy="361080"/>
          </a:xfrm>
          <a:custGeom>
            <a:avLst/>
            <a:gdLst>
              <a:gd name="textAreaLeft" fmla="*/ 0 w 361080"/>
              <a:gd name="textAreaRight" fmla="*/ 361440 w 361080"/>
              <a:gd name="textAreaTop" fmla="*/ 0 h 361080"/>
              <a:gd name="textAreaBottom" fmla="*/ 361440 h 361080"/>
            </a:gdLst>
            <a:ahLst/>
            <a:cxnLst/>
            <a:rect l="textAreaLeft" t="textAreaTop" r="textAreaRight" b="textAreaBottom"/>
            <a:pathLst>
              <a:path w="361315" h="361314">
                <a:moveTo>
                  <a:pt x="180428" y="360870"/>
                </a:moveTo>
                <a:lnTo>
                  <a:pt x="132460" y="354425"/>
                </a:lnTo>
                <a:lnTo>
                  <a:pt x="89359" y="336235"/>
                </a:lnTo>
                <a:lnTo>
                  <a:pt x="52843" y="308021"/>
                </a:lnTo>
                <a:lnTo>
                  <a:pt x="24631" y="271502"/>
                </a:lnTo>
                <a:lnTo>
                  <a:pt x="6444" y="228398"/>
                </a:lnTo>
                <a:lnTo>
                  <a:pt x="0" y="180428"/>
                </a:lnTo>
                <a:lnTo>
                  <a:pt x="6444" y="132460"/>
                </a:lnTo>
                <a:lnTo>
                  <a:pt x="24631" y="89359"/>
                </a:lnTo>
                <a:lnTo>
                  <a:pt x="52843" y="52843"/>
                </a:lnTo>
                <a:lnTo>
                  <a:pt x="89359" y="24631"/>
                </a:lnTo>
                <a:lnTo>
                  <a:pt x="132460" y="6444"/>
                </a:lnTo>
                <a:lnTo>
                  <a:pt x="180428" y="0"/>
                </a:lnTo>
                <a:lnTo>
                  <a:pt x="228397" y="6444"/>
                </a:lnTo>
                <a:lnTo>
                  <a:pt x="271498" y="24631"/>
                </a:lnTo>
                <a:lnTo>
                  <a:pt x="308014" y="52843"/>
                </a:lnTo>
                <a:lnTo>
                  <a:pt x="336225" y="89359"/>
                </a:lnTo>
                <a:lnTo>
                  <a:pt x="354413" y="132460"/>
                </a:lnTo>
                <a:lnTo>
                  <a:pt x="360857" y="180428"/>
                </a:lnTo>
                <a:lnTo>
                  <a:pt x="354413" y="228398"/>
                </a:lnTo>
                <a:lnTo>
                  <a:pt x="336225" y="271502"/>
                </a:lnTo>
                <a:lnTo>
                  <a:pt x="308014" y="308021"/>
                </a:lnTo>
                <a:lnTo>
                  <a:pt x="271498" y="336235"/>
                </a:lnTo>
                <a:lnTo>
                  <a:pt x="228397" y="354425"/>
                </a:lnTo>
                <a:lnTo>
                  <a:pt x="180428" y="360870"/>
                </a:lnTo>
                <a:close/>
              </a:path>
            </a:pathLst>
          </a:custGeom>
          <a:solidFill>
            <a:srgbClr val="254da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0" name="object 15"/>
          <p:cNvSpPr/>
          <p:nvPr/>
        </p:nvSpPr>
        <p:spPr>
          <a:xfrm>
            <a:off x="544320" y="5013360"/>
            <a:ext cx="361080" cy="361080"/>
          </a:xfrm>
          <a:custGeom>
            <a:avLst/>
            <a:gdLst>
              <a:gd name="textAreaLeft" fmla="*/ 0 w 361080"/>
              <a:gd name="textAreaRight" fmla="*/ 361440 w 361080"/>
              <a:gd name="textAreaTop" fmla="*/ 0 h 361080"/>
              <a:gd name="textAreaBottom" fmla="*/ 361440 h 361080"/>
            </a:gdLst>
            <a:ahLst/>
            <a:cxnLst/>
            <a:rect l="textAreaLeft" t="textAreaTop" r="textAreaRight" b="textAreaBottom"/>
            <a:pathLst>
              <a:path w="361315" h="361314">
                <a:moveTo>
                  <a:pt x="180428" y="360870"/>
                </a:moveTo>
                <a:lnTo>
                  <a:pt x="132460" y="354426"/>
                </a:lnTo>
                <a:lnTo>
                  <a:pt x="89359" y="336238"/>
                </a:lnTo>
                <a:lnTo>
                  <a:pt x="52843" y="308027"/>
                </a:lnTo>
                <a:lnTo>
                  <a:pt x="24631" y="271511"/>
                </a:lnTo>
                <a:lnTo>
                  <a:pt x="6444" y="228409"/>
                </a:lnTo>
                <a:lnTo>
                  <a:pt x="0" y="180441"/>
                </a:lnTo>
                <a:lnTo>
                  <a:pt x="6444" y="132472"/>
                </a:lnTo>
                <a:lnTo>
                  <a:pt x="24631" y="89368"/>
                </a:lnTo>
                <a:lnTo>
                  <a:pt x="52843" y="52849"/>
                </a:lnTo>
                <a:lnTo>
                  <a:pt x="89359" y="24635"/>
                </a:lnTo>
                <a:lnTo>
                  <a:pt x="132460" y="6445"/>
                </a:lnTo>
                <a:lnTo>
                  <a:pt x="180428" y="0"/>
                </a:lnTo>
                <a:lnTo>
                  <a:pt x="228397" y="6445"/>
                </a:lnTo>
                <a:lnTo>
                  <a:pt x="271498" y="24635"/>
                </a:lnTo>
                <a:lnTo>
                  <a:pt x="308014" y="52849"/>
                </a:lnTo>
                <a:lnTo>
                  <a:pt x="336225" y="89368"/>
                </a:lnTo>
                <a:lnTo>
                  <a:pt x="354413" y="132472"/>
                </a:lnTo>
                <a:lnTo>
                  <a:pt x="360857" y="180441"/>
                </a:lnTo>
                <a:lnTo>
                  <a:pt x="354413" y="228409"/>
                </a:lnTo>
                <a:lnTo>
                  <a:pt x="336225" y="271511"/>
                </a:lnTo>
                <a:lnTo>
                  <a:pt x="308014" y="308027"/>
                </a:lnTo>
                <a:lnTo>
                  <a:pt x="271498" y="336238"/>
                </a:lnTo>
                <a:lnTo>
                  <a:pt x="228397" y="354426"/>
                </a:lnTo>
                <a:lnTo>
                  <a:pt x="180428" y="360870"/>
                </a:lnTo>
                <a:close/>
              </a:path>
            </a:pathLst>
          </a:custGeom>
          <a:solidFill>
            <a:srgbClr val="254da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1" name="object 16"/>
          <p:cNvSpPr/>
          <p:nvPr/>
        </p:nvSpPr>
        <p:spPr>
          <a:xfrm>
            <a:off x="544320" y="6113880"/>
            <a:ext cx="361080" cy="361080"/>
          </a:xfrm>
          <a:custGeom>
            <a:avLst/>
            <a:gdLst>
              <a:gd name="textAreaLeft" fmla="*/ 0 w 361080"/>
              <a:gd name="textAreaRight" fmla="*/ 361440 w 361080"/>
              <a:gd name="textAreaTop" fmla="*/ 0 h 361080"/>
              <a:gd name="textAreaBottom" fmla="*/ 361440 h 361080"/>
            </a:gdLst>
            <a:ahLst/>
            <a:cxnLst/>
            <a:rect l="textAreaLeft" t="textAreaTop" r="textAreaRight" b="textAreaBottom"/>
            <a:pathLst>
              <a:path w="361315" h="361314">
                <a:moveTo>
                  <a:pt x="180428" y="360857"/>
                </a:moveTo>
                <a:lnTo>
                  <a:pt x="132460" y="354413"/>
                </a:lnTo>
                <a:lnTo>
                  <a:pt x="89359" y="336225"/>
                </a:lnTo>
                <a:lnTo>
                  <a:pt x="52843" y="308014"/>
                </a:lnTo>
                <a:lnTo>
                  <a:pt x="24631" y="271498"/>
                </a:lnTo>
                <a:lnTo>
                  <a:pt x="6444" y="228397"/>
                </a:lnTo>
                <a:lnTo>
                  <a:pt x="0" y="180428"/>
                </a:lnTo>
                <a:lnTo>
                  <a:pt x="6444" y="132460"/>
                </a:lnTo>
                <a:lnTo>
                  <a:pt x="24631" y="89359"/>
                </a:lnTo>
                <a:lnTo>
                  <a:pt x="52843" y="52843"/>
                </a:lnTo>
                <a:lnTo>
                  <a:pt x="89359" y="24631"/>
                </a:lnTo>
                <a:lnTo>
                  <a:pt x="132460" y="6444"/>
                </a:lnTo>
                <a:lnTo>
                  <a:pt x="180428" y="0"/>
                </a:lnTo>
                <a:lnTo>
                  <a:pt x="228397" y="6444"/>
                </a:lnTo>
                <a:lnTo>
                  <a:pt x="271498" y="24631"/>
                </a:lnTo>
                <a:lnTo>
                  <a:pt x="308014" y="52843"/>
                </a:lnTo>
                <a:lnTo>
                  <a:pt x="336225" y="89359"/>
                </a:lnTo>
                <a:lnTo>
                  <a:pt x="354413" y="132460"/>
                </a:lnTo>
                <a:lnTo>
                  <a:pt x="360857" y="180428"/>
                </a:lnTo>
                <a:lnTo>
                  <a:pt x="354413" y="228397"/>
                </a:lnTo>
                <a:lnTo>
                  <a:pt x="336225" y="271498"/>
                </a:lnTo>
                <a:lnTo>
                  <a:pt x="308014" y="308014"/>
                </a:lnTo>
                <a:lnTo>
                  <a:pt x="271498" y="336225"/>
                </a:lnTo>
                <a:lnTo>
                  <a:pt x="228397" y="354413"/>
                </a:lnTo>
                <a:lnTo>
                  <a:pt x="180428" y="360857"/>
                </a:lnTo>
                <a:close/>
              </a:path>
            </a:pathLst>
          </a:custGeom>
          <a:solidFill>
            <a:srgbClr val="254da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92" name="object 17" descr=""/>
          <p:cNvPicPr/>
          <p:nvPr/>
        </p:nvPicPr>
        <p:blipFill>
          <a:blip r:embed="rId8"/>
          <a:stretch/>
        </p:blipFill>
        <p:spPr>
          <a:xfrm>
            <a:off x="1154160" y="3237120"/>
            <a:ext cx="2509920" cy="2005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93" name="object 18" descr=""/>
          <p:cNvPicPr/>
          <p:nvPr/>
        </p:nvPicPr>
        <p:blipFill>
          <a:blip r:embed="rId9"/>
          <a:stretch/>
        </p:blipFill>
        <p:spPr>
          <a:xfrm>
            <a:off x="1167840" y="2941560"/>
            <a:ext cx="4493880" cy="223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94" name="object 19" descr=""/>
          <p:cNvPicPr/>
          <p:nvPr/>
        </p:nvPicPr>
        <p:blipFill>
          <a:blip r:embed="rId10"/>
          <a:stretch/>
        </p:blipFill>
        <p:spPr>
          <a:xfrm>
            <a:off x="1167840" y="2700720"/>
            <a:ext cx="3606480" cy="1756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95" name="object 20" descr=""/>
          <p:cNvPicPr/>
          <p:nvPr/>
        </p:nvPicPr>
        <p:blipFill>
          <a:blip r:embed="rId11"/>
          <a:stretch/>
        </p:blipFill>
        <p:spPr>
          <a:xfrm>
            <a:off x="1148400" y="2369880"/>
            <a:ext cx="2490120" cy="215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96" name="object 21" descr=""/>
          <p:cNvPicPr/>
          <p:nvPr/>
        </p:nvPicPr>
        <p:blipFill>
          <a:blip r:embed="rId12"/>
          <a:stretch/>
        </p:blipFill>
        <p:spPr>
          <a:xfrm>
            <a:off x="1171080" y="4236480"/>
            <a:ext cx="5036400" cy="223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7" name="object 22"/>
          <p:cNvSpPr/>
          <p:nvPr/>
        </p:nvSpPr>
        <p:spPr>
          <a:xfrm>
            <a:off x="1167840" y="5389920"/>
            <a:ext cx="1361160" cy="176040"/>
          </a:xfrm>
          <a:custGeom>
            <a:avLst/>
            <a:gdLst>
              <a:gd name="textAreaLeft" fmla="*/ 0 w 1361160"/>
              <a:gd name="textAreaRight" fmla="*/ 1361520 w 1361160"/>
              <a:gd name="textAreaTop" fmla="*/ 0 h 176040"/>
              <a:gd name="textAreaBottom" fmla="*/ 176400 h 176040"/>
            </a:gdLst>
            <a:ahLst/>
            <a:cxnLst/>
            <a:rect l="textAreaLeft" t="textAreaTop" r="textAreaRight" b="textAreaBottom"/>
            <a:pathLst>
              <a:path w="1361439" h="176529">
                <a:moveTo>
                  <a:pt x="17132" y="127889"/>
                </a:moveTo>
                <a:lnTo>
                  <a:pt x="0" y="127889"/>
                </a:lnTo>
                <a:lnTo>
                  <a:pt x="0" y="965"/>
                </a:lnTo>
                <a:lnTo>
                  <a:pt x="113893" y="965"/>
                </a:lnTo>
                <a:lnTo>
                  <a:pt x="113893" y="16167"/>
                </a:lnTo>
                <a:lnTo>
                  <a:pt x="17132" y="16167"/>
                </a:lnTo>
                <a:lnTo>
                  <a:pt x="17132" y="127889"/>
                </a:lnTo>
                <a:close/>
              </a:path>
              <a:path w="1361439" h="176529">
                <a:moveTo>
                  <a:pt x="113893" y="127889"/>
                </a:moveTo>
                <a:lnTo>
                  <a:pt x="96761" y="127889"/>
                </a:lnTo>
                <a:lnTo>
                  <a:pt x="96761" y="16167"/>
                </a:lnTo>
                <a:lnTo>
                  <a:pt x="113893" y="16167"/>
                </a:lnTo>
                <a:lnTo>
                  <a:pt x="113893" y="127889"/>
                </a:lnTo>
                <a:close/>
              </a:path>
              <a:path w="1361439" h="176529">
                <a:moveTo>
                  <a:pt x="194800" y="26060"/>
                </a:moveTo>
                <a:lnTo>
                  <a:pt x="179044" y="26060"/>
                </a:lnTo>
                <a:lnTo>
                  <a:pt x="183211" y="20152"/>
                </a:lnTo>
                <a:lnTo>
                  <a:pt x="220268" y="423"/>
                </a:lnTo>
                <a:lnTo>
                  <a:pt x="228028" y="0"/>
                </a:lnTo>
                <a:lnTo>
                  <a:pt x="235339" y="423"/>
                </a:lnTo>
                <a:lnTo>
                  <a:pt x="236298" y="423"/>
                </a:lnTo>
                <a:lnTo>
                  <a:pt x="269983" y="14960"/>
                </a:lnTo>
                <a:lnTo>
                  <a:pt x="217804" y="14960"/>
                </a:lnTo>
                <a:lnTo>
                  <a:pt x="209727" y="17056"/>
                </a:lnTo>
                <a:lnTo>
                  <a:pt x="195414" y="25425"/>
                </a:lnTo>
                <a:lnTo>
                  <a:pt x="194800" y="26060"/>
                </a:lnTo>
                <a:close/>
              </a:path>
              <a:path w="1361439" h="176529">
                <a:moveTo>
                  <a:pt x="179768" y="174701"/>
                </a:moveTo>
                <a:lnTo>
                  <a:pt x="162636" y="174701"/>
                </a:lnTo>
                <a:lnTo>
                  <a:pt x="162636" y="965"/>
                </a:lnTo>
                <a:lnTo>
                  <a:pt x="179044" y="965"/>
                </a:lnTo>
                <a:lnTo>
                  <a:pt x="179044" y="26060"/>
                </a:lnTo>
                <a:lnTo>
                  <a:pt x="194800" y="26060"/>
                </a:lnTo>
                <a:lnTo>
                  <a:pt x="179527" y="64427"/>
                </a:lnTo>
                <a:lnTo>
                  <a:pt x="179910" y="71470"/>
                </a:lnTo>
                <a:lnTo>
                  <a:pt x="196057" y="104000"/>
                </a:lnTo>
                <a:lnTo>
                  <a:pt x="179768" y="104000"/>
                </a:lnTo>
                <a:lnTo>
                  <a:pt x="179768" y="174701"/>
                </a:lnTo>
                <a:close/>
              </a:path>
              <a:path w="1361439" h="176529">
                <a:moveTo>
                  <a:pt x="270310" y="113893"/>
                </a:moveTo>
                <a:lnTo>
                  <a:pt x="235661" y="113893"/>
                </a:lnTo>
                <a:lnTo>
                  <a:pt x="243713" y="111836"/>
                </a:lnTo>
                <a:lnTo>
                  <a:pt x="258190" y="103632"/>
                </a:lnTo>
                <a:lnTo>
                  <a:pt x="274116" y="64427"/>
                </a:lnTo>
                <a:lnTo>
                  <a:pt x="273731" y="57392"/>
                </a:lnTo>
                <a:lnTo>
                  <a:pt x="243713" y="17056"/>
                </a:lnTo>
                <a:lnTo>
                  <a:pt x="235661" y="14960"/>
                </a:lnTo>
                <a:lnTo>
                  <a:pt x="269983" y="14960"/>
                </a:lnTo>
                <a:lnTo>
                  <a:pt x="290735" y="55273"/>
                </a:lnTo>
                <a:lnTo>
                  <a:pt x="291249" y="64427"/>
                </a:lnTo>
                <a:lnTo>
                  <a:pt x="290858" y="71470"/>
                </a:lnTo>
                <a:lnTo>
                  <a:pt x="273299" y="111271"/>
                </a:lnTo>
                <a:lnTo>
                  <a:pt x="270310" y="113893"/>
                </a:lnTo>
                <a:close/>
              </a:path>
              <a:path w="1361439" h="176529">
                <a:moveTo>
                  <a:pt x="228028" y="129095"/>
                </a:moveTo>
                <a:lnTo>
                  <a:pt x="218515" y="128590"/>
                </a:lnTo>
                <a:lnTo>
                  <a:pt x="219867" y="128590"/>
                </a:lnTo>
                <a:lnTo>
                  <a:pt x="213337" y="127496"/>
                </a:lnTo>
                <a:lnTo>
                  <a:pt x="179768" y="104000"/>
                </a:lnTo>
                <a:lnTo>
                  <a:pt x="196057" y="104000"/>
                </a:lnTo>
                <a:lnTo>
                  <a:pt x="209727" y="111836"/>
                </a:lnTo>
                <a:lnTo>
                  <a:pt x="217804" y="113893"/>
                </a:lnTo>
                <a:lnTo>
                  <a:pt x="270310" y="113893"/>
                </a:lnTo>
                <a:lnTo>
                  <a:pt x="267273" y="116557"/>
                </a:lnTo>
                <a:lnTo>
                  <a:pt x="260477" y="121018"/>
                </a:lnTo>
                <a:lnTo>
                  <a:pt x="253069" y="124552"/>
                </a:lnTo>
                <a:lnTo>
                  <a:pt x="245190" y="127076"/>
                </a:lnTo>
                <a:lnTo>
                  <a:pt x="236843" y="128590"/>
                </a:lnTo>
                <a:lnTo>
                  <a:pt x="228028" y="129095"/>
                </a:lnTo>
                <a:close/>
              </a:path>
              <a:path w="1361439" h="176529">
                <a:moveTo>
                  <a:pt x="380530" y="129095"/>
                </a:moveTo>
                <a:lnTo>
                  <a:pt x="340502" y="116209"/>
                </a:lnTo>
                <a:lnTo>
                  <a:pt x="317969" y="82048"/>
                </a:lnTo>
                <a:lnTo>
                  <a:pt x="315861" y="64427"/>
                </a:lnTo>
                <a:lnTo>
                  <a:pt x="316271" y="57385"/>
                </a:lnTo>
                <a:lnTo>
                  <a:pt x="334317" y="18041"/>
                </a:lnTo>
                <a:lnTo>
                  <a:pt x="371583" y="513"/>
                </a:lnTo>
                <a:lnTo>
                  <a:pt x="380530" y="0"/>
                </a:lnTo>
                <a:lnTo>
                  <a:pt x="389469" y="513"/>
                </a:lnTo>
                <a:lnTo>
                  <a:pt x="423138" y="14960"/>
                </a:lnTo>
                <a:lnTo>
                  <a:pt x="371513" y="14960"/>
                </a:lnTo>
                <a:lnTo>
                  <a:pt x="363435" y="17005"/>
                </a:lnTo>
                <a:lnTo>
                  <a:pt x="336691" y="44478"/>
                </a:lnTo>
                <a:lnTo>
                  <a:pt x="333235" y="64427"/>
                </a:lnTo>
                <a:lnTo>
                  <a:pt x="333618" y="71470"/>
                </a:lnTo>
                <a:lnTo>
                  <a:pt x="363435" y="111836"/>
                </a:lnTo>
                <a:lnTo>
                  <a:pt x="371513" y="113893"/>
                </a:lnTo>
                <a:lnTo>
                  <a:pt x="423204" y="113893"/>
                </a:lnTo>
                <a:lnTo>
                  <a:pt x="420543" y="116209"/>
                </a:lnTo>
                <a:lnTo>
                  <a:pt x="413588" y="120764"/>
                </a:lnTo>
                <a:lnTo>
                  <a:pt x="405999" y="124407"/>
                </a:lnTo>
                <a:lnTo>
                  <a:pt x="397959" y="127011"/>
                </a:lnTo>
                <a:lnTo>
                  <a:pt x="389469" y="128574"/>
                </a:lnTo>
                <a:lnTo>
                  <a:pt x="380530" y="129095"/>
                </a:lnTo>
                <a:close/>
              </a:path>
              <a:path w="1361439" h="176529">
                <a:moveTo>
                  <a:pt x="423204" y="113893"/>
                </a:moveTo>
                <a:lnTo>
                  <a:pt x="389534" y="113893"/>
                </a:lnTo>
                <a:lnTo>
                  <a:pt x="397611" y="111836"/>
                </a:lnTo>
                <a:lnTo>
                  <a:pt x="411937" y="103632"/>
                </a:lnTo>
                <a:lnTo>
                  <a:pt x="427583" y="64427"/>
                </a:lnTo>
                <a:lnTo>
                  <a:pt x="427205" y="57385"/>
                </a:lnTo>
                <a:lnTo>
                  <a:pt x="397611" y="17005"/>
                </a:lnTo>
                <a:lnTo>
                  <a:pt x="389534" y="14960"/>
                </a:lnTo>
                <a:lnTo>
                  <a:pt x="423138" y="14960"/>
                </a:lnTo>
                <a:lnTo>
                  <a:pt x="444435" y="55380"/>
                </a:lnTo>
                <a:lnTo>
                  <a:pt x="444957" y="64427"/>
                </a:lnTo>
                <a:lnTo>
                  <a:pt x="444551" y="71470"/>
                </a:lnTo>
                <a:lnTo>
                  <a:pt x="444435" y="73480"/>
                </a:lnTo>
                <a:lnTo>
                  <a:pt x="426702" y="110850"/>
                </a:lnTo>
                <a:lnTo>
                  <a:pt x="423204" y="113893"/>
                </a:lnTo>
                <a:close/>
              </a:path>
              <a:path w="1361439" h="176529">
                <a:moveTo>
                  <a:pt x="488632" y="112928"/>
                </a:moveTo>
                <a:lnTo>
                  <a:pt x="465950" y="112928"/>
                </a:lnTo>
                <a:lnTo>
                  <a:pt x="471829" y="111480"/>
                </a:lnTo>
                <a:lnTo>
                  <a:pt x="476684" y="107861"/>
                </a:lnTo>
                <a:lnTo>
                  <a:pt x="488569" y="58816"/>
                </a:lnTo>
                <a:lnTo>
                  <a:pt x="489533" y="44399"/>
                </a:lnTo>
                <a:lnTo>
                  <a:pt x="489597" y="43434"/>
                </a:lnTo>
                <a:lnTo>
                  <a:pt x="491286" y="965"/>
                </a:lnTo>
                <a:lnTo>
                  <a:pt x="584911" y="965"/>
                </a:lnTo>
                <a:lnTo>
                  <a:pt x="584911" y="16167"/>
                </a:lnTo>
                <a:lnTo>
                  <a:pt x="506730" y="16167"/>
                </a:lnTo>
                <a:lnTo>
                  <a:pt x="505331" y="43434"/>
                </a:lnTo>
                <a:lnTo>
                  <a:pt x="500697" y="88912"/>
                </a:lnTo>
                <a:lnTo>
                  <a:pt x="492642" y="108984"/>
                </a:lnTo>
                <a:lnTo>
                  <a:pt x="488632" y="112928"/>
                </a:lnTo>
                <a:close/>
              </a:path>
              <a:path w="1361439" h="176529">
                <a:moveTo>
                  <a:pt x="584911" y="112928"/>
                </a:moveTo>
                <a:lnTo>
                  <a:pt x="567778" y="112928"/>
                </a:lnTo>
                <a:lnTo>
                  <a:pt x="567778" y="16167"/>
                </a:lnTo>
                <a:lnTo>
                  <a:pt x="584911" y="16167"/>
                </a:lnTo>
                <a:lnTo>
                  <a:pt x="584911" y="112928"/>
                </a:lnTo>
                <a:close/>
              </a:path>
              <a:path w="1361439" h="176529">
                <a:moveTo>
                  <a:pt x="474878" y="158534"/>
                </a:moveTo>
                <a:lnTo>
                  <a:pt x="458711" y="158534"/>
                </a:lnTo>
                <a:lnTo>
                  <a:pt x="458711" y="112928"/>
                </a:lnTo>
                <a:lnTo>
                  <a:pt x="604697" y="112928"/>
                </a:lnTo>
                <a:lnTo>
                  <a:pt x="604697" y="127889"/>
                </a:lnTo>
                <a:lnTo>
                  <a:pt x="474878" y="127889"/>
                </a:lnTo>
                <a:lnTo>
                  <a:pt x="474878" y="158534"/>
                </a:lnTo>
                <a:close/>
              </a:path>
              <a:path w="1361439" h="176529">
                <a:moveTo>
                  <a:pt x="604697" y="158534"/>
                </a:moveTo>
                <a:lnTo>
                  <a:pt x="588530" y="158534"/>
                </a:lnTo>
                <a:lnTo>
                  <a:pt x="588530" y="127889"/>
                </a:lnTo>
                <a:lnTo>
                  <a:pt x="604697" y="127889"/>
                </a:lnTo>
                <a:lnTo>
                  <a:pt x="604697" y="158534"/>
                </a:lnTo>
                <a:close/>
              </a:path>
              <a:path w="1361439" h="176529">
                <a:moveTo>
                  <a:pt x="671756" y="161188"/>
                </a:moveTo>
                <a:lnTo>
                  <a:pt x="646188" y="161188"/>
                </a:lnTo>
                <a:lnTo>
                  <a:pt x="651141" y="159575"/>
                </a:lnTo>
                <a:lnTo>
                  <a:pt x="659345" y="153136"/>
                </a:lnTo>
                <a:lnTo>
                  <a:pt x="663168" y="147675"/>
                </a:lnTo>
                <a:lnTo>
                  <a:pt x="666699" y="139953"/>
                </a:lnTo>
                <a:lnTo>
                  <a:pt x="672249" y="127647"/>
                </a:lnTo>
                <a:lnTo>
                  <a:pt x="615543" y="965"/>
                </a:lnTo>
                <a:lnTo>
                  <a:pt x="633399" y="965"/>
                </a:lnTo>
                <a:lnTo>
                  <a:pt x="681177" y="108826"/>
                </a:lnTo>
                <a:lnTo>
                  <a:pt x="697683" y="108826"/>
                </a:lnTo>
                <a:lnTo>
                  <a:pt x="682383" y="143090"/>
                </a:lnTo>
                <a:lnTo>
                  <a:pt x="678373" y="151368"/>
                </a:lnTo>
                <a:lnTo>
                  <a:pt x="674060" y="158349"/>
                </a:lnTo>
                <a:lnTo>
                  <a:pt x="671756" y="161188"/>
                </a:lnTo>
                <a:close/>
              </a:path>
              <a:path w="1361439" h="176529">
                <a:moveTo>
                  <a:pt x="697683" y="108826"/>
                </a:moveTo>
                <a:lnTo>
                  <a:pt x="681177" y="108826"/>
                </a:lnTo>
                <a:lnTo>
                  <a:pt x="728954" y="965"/>
                </a:lnTo>
                <a:lnTo>
                  <a:pt x="745845" y="965"/>
                </a:lnTo>
                <a:lnTo>
                  <a:pt x="697683" y="108826"/>
                </a:lnTo>
                <a:close/>
              </a:path>
              <a:path w="1361439" h="176529">
                <a:moveTo>
                  <a:pt x="640156" y="175907"/>
                </a:moveTo>
                <a:lnTo>
                  <a:pt x="634047" y="175907"/>
                </a:lnTo>
                <a:lnTo>
                  <a:pt x="628332" y="174942"/>
                </a:lnTo>
                <a:lnTo>
                  <a:pt x="617715" y="171081"/>
                </a:lnTo>
                <a:lnTo>
                  <a:pt x="613130" y="168186"/>
                </a:lnTo>
                <a:lnTo>
                  <a:pt x="609269" y="164325"/>
                </a:lnTo>
                <a:lnTo>
                  <a:pt x="617232" y="151536"/>
                </a:lnTo>
                <a:lnTo>
                  <a:pt x="623671" y="157962"/>
                </a:lnTo>
                <a:lnTo>
                  <a:pt x="631393" y="161188"/>
                </a:lnTo>
                <a:lnTo>
                  <a:pt x="671756" y="161188"/>
                </a:lnTo>
                <a:lnTo>
                  <a:pt x="669444" y="164036"/>
                </a:lnTo>
                <a:lnTo>
                  <a:pt x="664527" y="168427"/>
                </a:lnTo>
                <a:lnTo>
                  <a:pt x="659205" y="171696"/>
                </a:lnTo>
                <a:lnTo>
                  <a:pt x="653370" y="174034"/>
                </a:lnTo>
                <a:lnTo>
                  <a:pt x="647021" y="175438"/>
                </a:lnTo>
                <a:lnTo>
                  <a:pt x="640156" y="175907"/>
                </a:lnTo>
                <a:close/>
              </a:path>
              <a:path w="1361439" h="176529">
                <a:moveTo>
                  <a:pt x="789762" y="127889"/>
                </a:moveTo>
                <a:lnTo>
                  <a:pt x="772629" y="127889"/>
                </a:lnTo>
                <a:lnTo>
                  <a:pt x="772629" y="965"/>
                </a:lnTo>
                <a:lnTo>
                  <a:pt x="789762" y="965"/>
                </a:lnTo>
                <a:lnTo>
                  <a:pt x="789762" y="56705"/>
                </a:lnTo>
                <a:lnTo>
                  <a:pt x="836932" y="56705"/>
                </a:lnTo>
                <a:lnTo>
                  <a:pt x="832231" y="62496"/>
                </a:lnTo>
                <a:lnTo>
                  <a:pt x="839544" y="71424"/>
                </a:lnTo>
                <a:lnTo>
                  <a:pt x="789762" y="71424"/>
                </a:lnTo>
                <a:lnTo>
                  <a:pt x="789762" y="127889"/>
                </a:lnTo>
                <a:close/>
              </a:path>
              <a:path w="1361439" h="176529">
                <a:moveTo>
                  <a:pt x="836932" y="56705"/>
                </a:moveTo>
                <a:lnTo>
                  <a:pt x="818959" y="56705"/>
                </a:lnTo>
                <a:lnTo>
                  <a:pt x="863600" y="965"/>
                </a:lnTo>
                <a:lnTo>
                  <a:pt x="882180" y="965"/>
                </a:lnTo>
                <a:lnTo>
                  <a:pt x="836932" y="56705"/>
                </a:lnTo>
                <a:close/>
              </a:path>
              <a:path w="1361439" h="176529">
                <a:moveTo>
                  <a:pt x="885799" y="127889"/>
                </a:moveTo>
                <a:lnTo>
                  <a:pt x="865530" y="127889"/>
                </a:lnTo>
                <a:lnTo>
                  <a:pt x="818718" y="71424"/>
                </a:lnTo>
                <a:lnTo>
                  <a:pt x="839544" y="71424"/>
                </a:lnTo>
                <a:lnTo>
                  <a:pt x="885799" y="127889"/>
                </a:lnTo>
                <a:close/>
              </a:path>
              <a:path w="1361439" h="176529">
                <a:moveTo>
                  <a:pt x="1045057" y="159740"/>
                </a:moveTo>
                <a:lnTo>
                  <a:pt x="1028890" y="159740"/>
                </a:lnTo>
                <a:lnTo>
                  <a:pt x="1028890" y="127889"/>
                </a:lnTo>
                <a:lnTo>
                  <a:pt x="912825" y="127889"/>
                </a:lnTo>
                <a:lnTo>
                  <a:pt x="912825" y="965"/>
                </a:lnTo>
                <a:lnTo>
                  <a:pt x="929957" y="965"/>
                </a:lnTo>
                <a:lnTo>
                  <a:pt x="929957" y="112928"/>
                </a:lnTo>
                <a:lnTo>
                  <a:pt x="1045057" y="112928"/>
                </a:lnTo>
                <a:lnTo>
                  <a:pt x="1045057" y="159740"/>
                </a:lnTo>
                <a:close/>
              </a:path>
              <a:path w="1361439" h="176529">
                <a:moveTo>
                  <a:pt x="1024547" y="112928"/>
                </a:moveTo>
                <a:lnTo>
                  <a:pt x="1007414" y="112928"/>
                </a:lnTo>
                <a:lnTo>
                  <a:pt x="1007414" y="965"/>
                </a:lnTo>
                <a:lnTo>
                  <a:pt x="1024547" y="965"/>
                </a:lnTo>
                <a:lnTo>
                  <a:pt x="1024547" y="112928"/>
                </a:lnTo>
                <a:close/>
              </a:path>
              <a:path w="1361439" h="176529">
                <a:moveTo>
                  <a:pt x="1093317" y="127889"/>
                </a:moveTo>
                <a:lnTo>
                  <a:pt x="1077874" y="127889"/>
                </a:lnTo>
                <a:lnTo>
                  <a:pt x="1077874" y="965"/>
                </a:lnTo>
                <a:lnTo>
                  <a:pt x="1095006" y="965"/>
                </a:lnTo>
                <a:lnTo>
                  <a:pt x="1095006" y="101828"/>
                </a:lnTo>
                <a:lnTo>
                  <a:pt x="1115138" y="101828"/>
                </a:lnTo>
                <a:lnTo>
                  <a:pt x="1093317" y="127889"/>
                </a:lnTo>
                <a:close/>
              </a:path>
              <a:path w="1361439" h="176529">
                <a:moveTo>
                  <a:pt x="1115138" y="101828"/>
                </a:moveTo>
                <a:lnTo>
                  <a:pt x="1095006" y="101828"/>
                </a:lnTo>
                <a:lnTo>
                  <a:pt x="1179703" y="965"/>
                </a:lnTo>
                <a:lnTo>
                  <a:pt x="1194904" y="965"/>
                </a:lnTo>
                <a:lnTo>
                  <a:pt x="1194904" y="27025"/>
                </a:lnTo>
                <a:lnTo>
                  <a:pt x="1177772" y="27025"/>
                </a:lnTo>
                <a:lnTo>
                  <a:pt x="1115138" y="101828"/>
                </a:lnTo>
                <a:close/>
              </a:path>
              <a:path w="1361439" h="176529">
                <a:moveTo>
                  <a:pt x="1194904" y="127889"/>
                </a:moveTo>
                <a:lnTo>
                  <a:pt x="1177772" y="127889"/>
                </a:lnTo>
                <a:lnTo>
                  <a:pt x="1177772" y="27025"/>
                </a:lnTo>
                <a:lnTo>
                  <a:pt x="1194904" y="27025"/>
                </a:lnTo>
                <a:lnTo>
                  <a:pt x="1194904" y="127889"/>
                </a:lnTo>
                <a:close/>
              </a:path>
              <a:path w="1361439" h="176529">
                <a:moveTo>
                  <a:pt x="1259332" y="127889"/>
                </a:moveTo>
                <a:lnTo>
                  <a:pt x="1243888" y="127889"/>
                </a:lnTo>
                <a:lnTo>
                  <a:pt x="1243888" y="965"/>
                </a:lnTo>
                <a:lnTo>
                  <a:pt x="1261021" y="965"/>
                </a:lnTo>
                <a:lnTo>
                  <a:pt x="1261021" y="101828"/>
                </a:lnTo>
                <a:lnTo>
                  <a:pt x="1281152" y="101828"/>
                </a:lnTo>
                <a:lnTo>
                  <a:pt x="1259332" y="127889"/>
                </a:lnTo>
                <a:close/>
              </a:path>
              <a:path w="1361439" h="176529">
                <a:moveTo>
                  <a:pt x="1281152" y="101828"/>
                </a:moveTo>
                <a:lnTo>
                  <a:pt x="1261021" y="101828"/>
                </a:lnTo>
                <a:lnTo>
                  <a:pt x="1345717" y="965"/>
                </a:lnTo>
                <a:lnTo>
                  <a:pt x="1360919" y="965"/>
                </a:lnTo>
                <a:lnTo>
                  <a:pt x="1360919" y="27025"/>
                </a:lnTo>
                <a:lnTo>
                  <a:pt x="1343787" y="27025"/>
                </a:lnTo>
                <a:lnTo>
                  <a:pt x="1281152" y="101828"/>
                </a:lnTo>
                <a:close/>
              </a:path>
              <a:path w="1361439" h="176529">
                <a:moveTo>
                  <a:pt x="1360919" y="127889"/>
                </a:moveTo>
                <a:lnTo>
                  <a:pt x="1343787" y="127889"/>
                </a:lnTo>
                <a:lnTo>
                  <a:pt x="1343787" y="27025"/>
                </a:lnTo>
                <a:lnTo>
                  <a:pt x="1360919" y="27025"/>
                </a:lnTo>
                <a:lnTo>
                  <a:pt x="1360919" y="127889"/>
                </a:lnTo>
                <a:close/>
              </a:path>
            </a:pathLst>
          </a:custGeom>
          <a:solidFill>
            <a:srgbClr val="221f1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98" name="object 23" descr=""/>
          <p:cNvPicPr/>
          <p:nvPr/>
        </p:nvPicPr>
        <p:blipFill>
          <a:blip r:embed="rId13"/>
          <a:stretch/>
        </p:blipFill>
        <p:spPr>
          <a:xfrm>
            <a:off x="1171800" y="5051880"/>
            <a:ext cx="4154400" cy="2242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object 2"/>
          <p:cNvSpPr/>
          <p:nvPr/>
        </p:nvSpPr>
        <p:spPr>
          <a:xfrm>
            <a:off x="625320" y="12577320"/>
            <a:ext cx="324000" cy="276480"/>
          </a:xfrm>
          <a:custGeom>
            <a:avLst/>
            <a:gdLst>
              <a:gd name="textAreaLeft" fmla="*/ 0 w 324000"/>
              <a:gd name="textAreaRight" fmla="*/ 324360 w 324000"/>
              <a:gd name="textAreaTop" fmla="*/ 0 h 276480"/>
              <a:gd name="textAreaBottom" fmla="*/ 276840 h 276480"/>
            </a:gdLst>
            <a:ahLst/>
            <a:cxnLst/>
            <a:rect l="textAreaLeft" t="textAreaTop" r="textAreaRight" b="textAreaBottom"/>
            <a:pathLst>
              <a:path w="324484" h="276859">
                <a:moveTo>
                  <a:pt x="7569" y="276466"/>
                </a:moveTo>
                <a:lnTo>
                  <a:pt x="0" y="276466"/>
                </a:lnTo>
                <a:lnTo>
                  <a:pt x="0" y="228853"/>
                </a:lnTo>
                <a:lnTo>
                  <a:pt x="265633" y="137960"/>
                </a:lnTo>
                <a:lnTo>
                  <a:pt x="0" y="47612"/>
                </a:lnTo>
                <a:lnTo>
                  <a:pt x="0" y="0"/>
                </a:lnTo>
                <a:lnTo>
                  <a:pt x="7569" y="0"/>
                </a:lnTo>
                <a:lnTo>
                  <a:pt x="324065" y="107124"/>
                </a:lnTo>
                <a:lnTo>
                  <a:pt x="324065" y="168795"/>
                </a:lnTo>
                <a:lnTo>
                  <a:pt x="7569" y="276466"/>
                </a:lnTo>
                <a:close/>
              </a:path>
            </a:pathLst>
          </a:custGeom>
          <a:solidFill>
            <a:srgbClr val="b01f2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00" name="object 3" descr=""/>
          <p:cNvPicPr/>
          <p:nvPr/>
        </p:nvPicPr>
        <p:blipFill>
          <a:blip r:embed="rId1"/>
          <a:stretch/>
        </p:blipFill>
        <p:spPr>
          <a:xfrm>
            <a:off x="592560" y="2619360"/>
            <a:ext cx="6482160" cy="304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01" name="object 4" descr=""/>
          <p:cNvPicPr/>
          <p:nvPr/>
        </p:nvPicPr>
        <p:blipFill>
          <a:blip r:embed="rId2"/>
          <a:stretch/>
        </p:blipFill>
        <p:spPr>
          <a:xfrm>
            <a:off x="596880" y="2229480"/>
            <a:ext cx="8010720" cy="304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2" name="object 5"/>
          <p:cNvSpPr/>
          <p:nvPr/>
        </p:nvSpPr>
        <p:spPr>
          <a:xfrm>
            <a:off x="577800" y="11082240"/>
            <a:ext cx="1017720" cy="163440"/>
          </a:xfrm>
          <a:custGeom>
            <a:avLst/>
            <a:gdLst>
              <a:gd name="textAreaLeft" fmla="*/ 0 w 1017720"/>
              <a:gd name="textAreaRight" fmla="*/ 1018080 w 1017720"/>
              <a:gd name="textAreaTop" fmla="*/ 0 h 163440"/>
              <a:gd name="textAreaBottom" fmla="*/ 163800 h 163440"/>
            </a:gdLst>
            <a:ahLst/>
            <a:cxnLst/>
            <a:rect l="textAreaLeft" t="textAreaTop" r="textAreaRight" b="textAreaBottom"/>
            <a:pathLst>
              <a:path w="1017905" h="163829">
                <a:moveTo>
                  <a:pt x="17399" y="119811"/>
                </a:moveTo>
                <a:lnTo>
                  <a:pt x="0" y="119811"/>
                </a:lnTo>
                <a:lnTo>
                  <a:pt x="29603" y="78219"/>
                </a:lnTo>
                <a:lnTo>
                  <a:pt x="20408" y="75653"/>
                </a:lnTo>
                <a:lnTo>
                  <a:pt x="13334" y="71285"/>
                </a:lnTo>
                <a:lnTo>
                  <a:pt x="3390" y="58927"/>
                </a:lnTo>
                <a:lnTo>
                  <a:pt x="901" y="51092"/>
                </a:lnTo>
                <a:lnTo>
                  <a:pt x="901" y="41592"/>
                </a:lnTo>
                <a:lnTo>
                  <a:pt x="21868" y="6752"/>
                </a:lnTo>
                <a:lnTo>
                  <a:pt x="51536" y="901"/>
                </a:lnTo>
                <a:lnTo>
                  <a:pt x="101498" y="901"/>
                </a:lnTo>
                <a:lnTo>
                  <a:pt x="101498" y="15138"/>
                </a:lnTo>
                <a:lnTo>
                  <a:pt x="51993" y="15138"/>
                </a:lnTo>
                <a:lnTo>
                  <a:pt x="36758" y="16821"/>
                </a:lnTo>
                <a:lnTo>
                  <a:pt x="25876" y="21869"/>
                </a:lnTo>
                <a:lnTo>
                  <a:pt x="19346" y="30279"/>
                </a:lnTo>
                <a:lnTo>
                  <a:pt x="17254" y="41592"/>
                </a:lnTo>
                <a:lnTo>
                  <a:pt x="17170" y="42049"/>
                </a:lnTo>
                <a:lnTo>
                  <a:pt x="19275" y="53617"/>
                </a:lnTo>
                <a:lnTo>
                  <a:pt x="25592" y="61880"/>
                </a:lnTo>
                <a:lnTo>
                  <a:pt x="36120" y="66838"/>
                </a:lnTo>
                <a:lnTo>
                  <a:pt x="50863" y="68491"/>
                </a:lnTo>
                <a:lnTo>
                  <a:pt x="101498" y="68491"/>
                </a:lnTo>
                <a:lnTo>
                  <a:pt x="101498" y="80479"/>
                </a:lnTo>
                <a:lnTo>
                  <a:pt x="44983" y="80479"/>
                </a:lnTo>
                <a:lnTo>
                  <a:pt x="17399" y="119811"/>
                </a:lnTo>
                <a:close/>
              </a:path>
              <a:path w="1017905" h="163829">
                <a:moveTo>
                  <a:pt x="101498" y="68491"/>
                </a:moveTo>
                <a:lnTo>
                  <a:pt x="86804" y="68491"/>
                </a:lnTo>
                <a:lnTo>
                  <a:pt x="86804" y="15138"/>
                </a:lnTo>
                <a:lnTo>
                  <a:pt x="101498" y="15138"/>
                </a:lnTo>
                <a:lnTo>
                  <a:pt x="101498" y="68491"/>
                </a:lnTo>
                <a:close/>
              </a:path>
              <a:path w="1017905" h="163829">
                <a:moveTo>
                  <a:pt x="101498" y="119811"/>
                </a:moveTo>
                <a:lnTo>
                  <a:pt x="86804" y="119811"/>
                </a:lnTo>
                <a:lnTo>
                  <a:pt x="86804" y="80479"/>
                </a:lnTo>
                <a:lnTo>
                  <a:pt x="101498" y="80479"/>
                </a:lnTo>
                <a:lnTo>
                  <a:pt x="101498" y="119811"/>
                </a:lnTo>
                <a:close/>
              </a:path>
              <a:path w="1017905" h="163829">
                <a:moveTo>
                  <a:pt x="177287" y="24409"/>
                </a:moveTo>
                <a:lnTo>
                  <a:pt x="162534" y="24409"/>
                </a:lnTo>
                <a:lnTo>
                  <a:pt x="166437" y="18872"/>
                </a:lnTo>
                <a:lnTo>
                  <a:pt x="201152" y="395"/>
                </a:lnTo>
                <a:lnTo>
                  <a:pt x="208419" y="0"/>
                </a:lnTo>
                <a:lnTo>
                  <a:pt x="215233" y="395"/>
                </a:lnTo>
                <a:lnTo>
                  <a:pt x="216156" y="395"/>
                </a:lnTo>
                <a:lnTo>
                  <a:pt x="247715" y="14008"/>
                </a:lnTo>
                <a:lnTo>
                  <a:pt x="198843" y="14008"/>
                </a:lnTo>
                <a:lnTo>
                  <a:pt x="191274" y="15976"/>
                </a:lnTo>
                <a:lnTo>
                  <a:pt x="177863" y="23812"/>
                </a:lnTo>
                <a:lnTo>
                  <a:pt x="177287" y="24409"/>
                </a:lnTo>
                <a:close/>
              </a:path>
              <a:path w="1017905" h="163829">
                <a:moveTo>
                  <a:pt x="163207" y="163664"/>
                </a:moveTo>
                <a:lnTo>
                  <a:pt x="147154" y="163664"/>
                </a:lnTo>
                <a:lnTo>
                  <a:pt x="147154" y="901"/>
                </a:lnTo>
                <a:lnTo>
                  <a:pt x="162534" y="901"/>
                </a:lnTo>
                <a:lnTo>
                  <a:pt x="162534" y="24409"/>
                </a:lnTo>
                <a:lnTo>
                  <a:pt x="177287" y="24409"/>
                </a:lnTo>
                <a:lnTo>
                  <a:pt x="172593" y="29273"/>
                </a:lnTo>
                <a:lnTo>
                  <a:pt x="164896" y="43281"/>
                </a:lnTo>
                <a:lnTo>
                  <a:pt x="162979" y="51307"/>
                </a:lnTo>
                <a:lnTo>
                  <a:pt x="162979" y="69392"/>
                </a:lnTo>
                <a:lnTo>
                  <a:pt x="178462" y="97434"/>
                </a:lnTo>
                <a:lnTo>
                  <a:pt x="163207" y="97434"/>
                </a:lnTo>
                <a:lnTo>
                  <a:pt x="163207" y="163664"/>
                </a:lnTo>
                <a:close/>
              </a:path>
              <a:path w="1017905" h="163829">
                <a:moveTo>
                  <a:pt x="248033" y="106692"/>
                </a:moveTo>
                <a:lnTo>
                  <a:pt x="215569" y="106692"/>
                </a:lnTo>
                <a:lnTo>
                  <a:pt x="223113" y="104775"/>
                </a:lnTo>
                <a:lnTo>
                  <a:pt x="236677" y="97091"/>
                </a:lnTo>
                <a:lnTo>
                  <a:pt x="241985" y="91630"/>
                </a:lnTo>
                <a:lnTo>
                  <a:pt x="249669" y="77457"/>
                </a:lnTo>
                <a:lnTo>
                  <a:pt x="251599" y="69392"/>
                </a:lnTo>
                <a:lnTo>
                  <a:pt x="251599" y="51307"/>
                </a:lnTo>
                <a:lnTo>
                  <a:pt x="249765" y="43683"/>
                </a:lnTo>
                <a:lnTo>
                  <a:pt x="249669" y="43281"/>
                </a:lnTo>
                <a:lnTo>
                  <a:pt x="241985" y="29273"/>
                </a:lnTo>
                <a:lnTo>
                  <a:pt x="236677" y="23812"/>
                </a:lnTo>
                <a:lnTo>
                  <a:pt x="223113" y="15976"/>
                </a:lnTo>
                <a:lnTo>
                  <a:pt x="215569" y="14008"/>
                </a:lnTo>
                <a:lnTo>
                  <a:pt x="247715" y="14008"/>
                </a:lnTo>
                <a:lnTo>
                  <a:pt x="265601" y="43281"/>
                </a:lnTo>
                <a:lnTo>
                  <a:pt x="265728" y="43683"/>
                </a:lnTo>
                <a:lnTo>
                  <a:pt x="267087" y="51307"/>
                </a:lnTo>
                <a:lnTo>
                  <a:pt x="267171" y="51778"/>
                </a:lnTo>
                <a:lnTo>
                  <a:pt x="267652" y="60350"/>
                </a:lnTo>
                <a:lnTo>
                  <a:pt x="255755" y="98506"/>
                </a:lnTo>
                <a:lnTo>
                  <a:pt x="250832" y="104236"/>
                </a:lnTo>
                <a:lnTo>
                  <a:pt x="248033" y="106692"/>
                </a:lnTo>
                <a:close/>
              </a:path>
              <a:path w="1017905" h="163829">
                <a:moveTo>
                  <a:pt x="208419" y="120942"/>
                </a:moveTo>
                <a:lnTo>
                  <a:pt x="199475" y="120468"/>
                </a:lnTo>
                <a:lnTo>
                  <a:pt x="200763" y="120468"/>
                </a:lnTo>
                <a:lnTo>
                  <a:pt x="194654" y="119445"/>
                </a:lnTo>
                <a:lnTo>
                  <a:pt x="163207" y="97434"/>
                </a:lnTo>
                <a:lnTo>
                  <a:pt x="178462" y="97434"/>
                </a:lnTo>
                <a:lnTo>
                  <a:pt x="191274" y="104775"/>
                </a:lnTo>
                <a:lnTo>
                  <a:pt x="198843" y="106692"/>
                </a:lnTo>
                <a:lnTo>
                  <a:pt x="248033" y="106692"/>
                </a:lnTo>
                <a:lnTo>
                  <a:pt x="245188" y="109188"/>
                </a:lnTo>
                <a:lnTo>
                  <a:pt x="238823" y="113360"/>
                </a:lnTo>
                <a:lnTo>
                  <a:pt x="231879" y="116677"/>
                </a:lnTo>
                <a:lnTo>
                  <a:pt x="224497" y="119046"/>
                </a:lnTo>
                <a:lnTo>
                  <a:pt x="216677" y="120468"/>
                </a:lnTo>
                <a:lnTo>
                  <a:pt x="208419" y="120942"/>
                </a:lnTo>
                <a:close/>
              </a:path>
              <a:path w="1017905" h="163829">
                <a:moveTo>
                  <a:pt x="316928" y="119811"/>
                </a:moveTo>
                <a:lnTo>
                  <a:pt x="302234" y="119811"/>
                </a:lnTo>
                <a:lnTo>
                  <a:pt x="302234" y="901"/>
                </a:lnTo>
                <a:lnTo>
                  <a:pt x="318503" y="901"/>
                </a:lnTo>
                <a:lnTo>
                  <a:pt x="333002" y="25539"/>
                </a:lnTo>
                <a:lnTo>
                  <a:pt x="316928" y="25539"/>
                </a:lnTo>
                <a:lnTo>
                  <a:pt x="316928" y="119811"/>
                </a:lnTo>
                <a:close/>
              </a:path>
              <a:path w="1017905" h="163829">
                <a:moveTo>
                  <a:pt x="383669" y="86575"/>
                </a:moveTo>
                <a:lnTo>
                  <a:pt x="368922" y="86575"/>
                </a:lnTo>
                <a:lnTo>
                  <a:pt x="420230" y="901"/>
                </a:lnTo>
                <a:lnTo>
                  <a:pt x="435152" y="901"/>
                </a:lnTo>
                <a:lnTo>
                  <a:pt x="435152" y="25768"/>
                </a:lnTo>
                <a:lnTo>
                  <a:pt x="420458" y="25768"/>
                </a:lnTo>
                <a:lnTo>
                  <a:pt x="383669" y="86575"/>
                </a:lnTo>
                <a:close/>
              </a:path>
              <a:path w="1017905" h="163829">
                <a:moveTo>
                  <a:pt x="372313" y="105346"/>
                </a:moveTo>
                <a:lnTo>
                  <a:pt x="365074" y="105346"/>
                </a:lnTo>
                <a:lnTo>
                  <a:pt x="316928" y="25539"/>
                </a:lnTo>
                <a:lnTo>
                  <a:pt x="333002" y="25539"/>
                </a:lnTo>
                <a:lnTo>
                  <a:pt x="368922" y="86575"/>
                </a:lnTo>
                <a:lnTo>
                  <a:pt x="383669" y="86575"/>
                </a:lnTo>
                <a:lnTo>
                  <a:pt x="372313" y="105346"/>
                </a:lnTo>
                <a:close/>
              </a:path>
              <a:path w="1017905" h="163829">
                <a:moveTo>
                  <a:pt x="435152" y="119811"/>
                </a:moveTo>
                <a:lnTo>
                  <a:pt x="420458" y="119811"/>
                </a:lnTo>
                <a:lnTo>
                  <a:pt x="420458" y="25768"/>
                </a:lnTo>
                <a:lnTo>
                  <a:pt x="435152" y="25768"/>
                </a:lnTo>
                <a:lnTo>
                  <a:pt x="435152" y="119811"/>
                </a:lnTo>
                <a:close/>
              </a:path>
              <a:path w="1017905" h="163829">
                <a:moveTo>
                  <a:pt x="480593" y="28028"/>
                </a:moveTo>
                <a:lnTo>
                  <a:pt x="474628" y="18160"/>
                </a:lnTo>
                <a:lnTo>
                  <a:pt x="473397" y="16016"/>
                </a:lnTo>
                <a:lnTo>
                  <a:pt x="479386" y="10921"/>
                </a:lnTo>
                <a:lnTo>
                  <a:pt x="521728" y="0"/>
                </a:lnTo>
                <a:lnTo>
                  <a:pt x="532697" y="726"/>
                </a:lnTo>
                <a:lnTo>
                  <a:pt x="542305" y="2906"/>
                </a:lnTo>
                <a:lnTo>
                  <a:pt x="550557" y="6541"/>
                </a:lnTo>
                <a:lnTo>
                  <a:pt x="557453" y="11633"/>
                </a:lnTo>
                <a:lnTo>
                  <a:pt x="559431" y="14008"/>
                </a:lnTo>
                <a:lnTo>
                  <a:pt x="512610" y="14008"/>
                </a:lnTo>
                <a:lnTo>
                  <a:pt x="505383" y="15252"/>
                </a:lnTo>
                <a:lnTo>
                  <a:pt x="491515" y="20231"/>
                </a:lnTo>
                <a:lnTo>
                  <a:pt x="485559" y="23660"/>
                </a:lnTo>
                <a:lnTo>
                  <a:pt x="480593" y="28028"/>
                </a:lnTo>
                <a:close/>
              </a:path>
              <a:path w="1017905" h="163829">
                <a:moveTo>
                  <a:pt x="513600" y="120942"/>
                </a:moveTo>
                <a:lnTo>
                  <a:pt x="477947" y="107454"/>
                </a:lnTo>
                <a:lnTo>
                  <a:pt x="470192" y="86347"/>
                </a:lnTo>
                <a:lnTo>
                  <a:pt x="470877" y="79148"/>
                </a:lnTo>
                <a:lnTo>
                  <a:pt x="504908" y="53247"/>
                </a:lnTo>
                <a:lnTo>
                  <a:pt x="516077" y="52666"/>
                </a:lnTo>
                <a:lnTo>
                  <a:pt x="553834" y="52666"/>
                </a:lnTo>
                <a:lnTo>
                  <a:pt x="553834" y="35191"/>
                </a:lnTo>
                <a:lnTo>
                  <a:pt x="520153" y="14008"/>
                </a:lnTo>
                <a:lnTo>
                  <a:pt x="559431" y="14008"/>
                </a:lnTo>
                <a:lnTo>
                  <a:pt x="562889" y="18160"/>
                </a:lnTo>
                <a:lnTo>
                  <a:pt x="566775" y="26082"/>
                </a:lnTo>
                <a:lnTo>
                  <a:pt x="569056" y="35191"/>
                </a:lnTo>
                <a:lnTo>
                  <a:pt x="569108" y="35400"/>
                </a:lnTo>
                <a:lnTo>
                  <a:pt x="569887" y="46113"/>
                </a:lnTo>
                <a:lnTo>
                  <a:pt x="569887" y="64655"/>
                </a:lnTo>
                <a:lnTo>
                  <a:pt x="516534" y="64655"/>
                </a:lnTo>
                <a:lnTo>
                  <a:pt x="503182" y="65984"/>
                </a:lnTo>
                <a:lnTo>
                  <a:pt x="493645" y="69969"/>
                </a:lnTo>
                <a:lnTo>
                  <a:pt x="487923" y="76608"/>
                </a:lnTo>
                <a:lnTo>
                  <a:pt x="486016" y="85902"/>
                </a:lnTo>
                <a:lnTo>
                  <a:pt x="486016" y="92836"/>
                </a:lnTo>
                <a:lnTo>
                  <a:pt x="488657" y="98298"/>
                </a:lnTo>
                <a:lnTo>
                  <a:pt x="499098" y="106210"/>
                </a:lnTo>
                <a:lnTo>
                  <a:pt x="498916" y="106210"/>
                </a:lnTo>
                <a:lnTo>
                  <a:pt x="506590" y="108280"/>
                </a:lnTo>
                <a:lnTo>
                  <a:pt x="549990" y="108280"/>
                </a:lnTo>
                <a:lnTo>
                  <a:pt x="545579" y="112280"/>
                </a:lnTo>
                <a:lnTo>
                  <a:pt x="538581" y="115735"/>
                </a:lnTo>
                <a:lnTo>
                  <a:pt x="533076" y="118016"/>
                </a:lnTo>
                <a:lnTo>
                  <a:pt x="527076" y="119643"/>
                </a:lnTo>
                <a:lnTo>
                  <a:pt x="520584" y="120617"/>
                </a:lnTo>
                <a:lnTo>
                  <a:pt x="513600" y="120942"/>
                </a:lnTo>
                <a:close/>
              </a:path>
              <a:path w="1017905" h="163829">
                <a:moveTo>
                  <a:pt x="549990" y="108280"/>
                </a:moveTo>
                <a:lnTo>
                  <a:pt x="525119" y="108280"/>
                </a:lnTo>
                <a:lnTo>
                  <a:pt x="532879" y="106210"/>
                </a:lnTo>
                <a:lnTo>
                  <a:pt x="545846" y="97917"/>
                </a:lnTo>
                <a:lnTo>
                  <a:pt x="550672" y="91935"/>
                </a:lnTo>
                <a:lnTo>
                  <a:pt x="553834" y="84086"/>
                </a:lnTo>
                <a:lnTo>
                  <a:pt x="553834" y="64655"/>
                </a:lnTo>
                <a:lnTo>
                  <a:pt x="569887" y="64655"/>
                </a:lnTo>
                <a:lnTo>
                  <a:pt x="569887" y="101269"/>
                </a:lnTo>
                <a:lnTo>
                  <a:pt x="554507" y="101269"/>
                </a:lnTo>
                <a:lnTo>
                  <a:pt x="550900" y="107454"/>
                </a:lnTo>
                <a:lnTo>
                  <a:pt x="549990" y="108280"/>
                </a:lnTo>
                <a:close/>
              </a:path>
              <a:path w="1017905" h="163829">
                <a:moveTo>
                  <a:pt x="569887" y="119811"/>
                </a:moveTo>
                <a:lnTo>
                  <a:pt x="554507" y="119811"/>
                </a:lnTo>
                <a:lnTo>
                  <a:pt x="554507" y="101269"/>
                </a:lnTo>
                <a:lnTo>
                  <a:pt x="569887" y="101269"/>
                </a:lnTo>
                <a:lnTo>
                  <a:pt x="569887" y="119811"/>
                </a:lnTo>
                <a:close/>
              </a:path>
              <a:path w="1017905" h="163829">
                <a:moveTo>
                  <a:pt x="642741" y="24409"/>
                </a:moveTo>
                <a:lnTo>
                  <a:pt x="627976" y="24409"/>
                </a:lnTo>
                <a:lnTo>
                  <a:pt x="631884" y="18872"/>
                </a:lnTo>
                <a:lnTo>
                  <a:pt x="666605" y="395"/>
                </a:lnTo>
                <a:lnTo>
                  <a:pt x="673874" y="0"/>
                </a:lnTo>
                <a:lnTo>
                  <a:pt x="680688" y="395"/>
                </a:lnTo>
                <a:lnTo>
                  <a:pt x="681611" y="395"/>
                </a:lnTo>
                <a:lnTo>
                  <a:pt x="713170" y="14008"/>
                </a:lnTo>
                <a:lnTo>
                  <a:pt x="664298" y="14008"/>
                </a:lnTo>
                <a:lnTo>
                  <a:pt x="656729" y="15976"/>
                </a:lnTo>
                <a:lnTo>
                  <a:pt x="643318" y="23812"/>
                </a:lnTo>
                <a:lnTo>
                  <a:pt x="642741" y="24409"/>
                </a:lnTo>
                <a:close/>
              </a:path>
              <a:path w="1017905" h="163829">
                <a:moveTo>
                  <a:pt x="628662" y="163664"/>
                </a:moveTo>
                <a:lnTo>
                  <a:pt x="612609" y="163664"/>
                </a:lnTo>
                <a:lnTo>
                  <a:pt x="612609" y="901"/>
                </a:lnTo>
                <a:lnTo>
                  <a:pt x="627976" y="901"/>
                </a:lnTo>
                <a:lnTo>
                  <a:pt x="627976" y="24409"/>
                </a:lnTo>
                <a:lnTo>
                  <a:pt x="642741" y="24409"/>
                </a:lnTo>
                <a:lnTo>
                  <a:pt x="638035" y="29273"/>
                </a:lnTo>
                <a:lnTo>
                  <a:pt x="630351" y="43281"/>
                </a:lnTo>
                <a:lnTo>
                  <a:pt x="628434" y="51307"/>
                </a:lnTo>
                <a:lnTo>
                  <a:pt x="628434" y="69392"/>
                </a:lnTo>
                <a:lnTo>
                  <a:pt x="643917" y="97434"/>
                </a:lnTo>
                <a:lnTo>
                  <a:pt x="628662" y="97434"/>
                </a:lnTo>
                <a:lnTo>
                  <a:pt x="628662" y="163664"/>
                </a:lnTo>
                <a:close/>
              </a:path>
              <a:path w="1017905" h="163829">
                <a:moveTo>
                  <a:pt x="713488" y="106692"/>
                </a:moveTo>
                <a:lnTo>
                  <a:pt x="681024" y="106692"/>
                </a:lnTo>
                <a:lnTo>
                  <a:pt x="688568" y="104775"/>
                </a:lnTo>
                <a:lnTo>
                  <a:pt x="702132" y="97091"/>
                </a:lnTo>
                <a:lnTo>
                  <a:pt x="707440" y="91630"/>
                </a:lnTo>
                <a:lnTo>
                  <a:pt x="715124" y="77457"/>
                </a:lnTo>
                <a:lnTo>
                  <a:pt x="717054" y="69392"/>
                </a:lnTo>
                <a:lnTo>
                  <a:pt x="717054" y="51307"/>
                </a:lnTo>
                <a:lnTo>
                  <a:pt x="715220" y="43683"/>
                </a:lnTo>
                <a:lnTo>
                  <a:pt x="715124" y="43281"/>
                </a:lnTo>
                <a:lnTo>
                  <a:pt x="707440" y="29273"/>
                </a:lnTo>
                <a:lnTo>
                  <a:pt x="702132" y="23812"/>
                </a:lnTo>
                <a:lnTo>
                  <a:pt x="688568" y="15976"/>
                </a:lnTo>
                <a:lnTo>
                  <a:pt x="681024" y="14008"/>
                </a:lnTo>
                <a:lnTo>
                  <a:pt x="713170" y="14008"/>
                </a:lnTo>
                <a:lnTo>
                  <a:pt x="731045" y="43281"/>
                </a:lnTo>
                <a:lnTo>
                  <a:pt x="731172" y="43683"/>
                </a:lnTo>
                <a:lnTo>
                  <a:pt x="732530" y="51307"/>
                </a:lnTo>
                <a:lnTo>
                  <a:pt x="732613" y="51778"/>
                </a:lnTo>
                <a:lnTo>
                  <a:pt x="733094" y="60350"/>
                </a:lnTo>
                <a:lnTo>
                  <a:pt x="721210" y="98506"/>
                </a:lnTo>
                <a:lnTo>
                  <a:pt x="716287" y="104236"/>
                </a:lnTo>
                <a:lnTo>
                  <a:pt x="713488" y="106692"/>
                </a:lnTo>
                <a:close/>
              </a:path>
              <a:path w="1017905" h="163829">
                <a:moveTo>
                  <a:pt x="673874" y="120942"/>
                </a:moveTo>
                <a:lnTo>
                  <a:pt x="664930" y="120468"/>
                </a:lnTo>
                <a:lnTo>
                  <a:pt x="666218" y="120468"/>
                </a:lnTo>
                <a:lnTo>
                  <a:pt x="660109" y="119445"/>
                </a:lnTo>
                <a:lnTo>
                  <a:pt x="628662" y="97434"/>
                </a:lnTo>
                <a:lnTo>
                  <a:pt x="643917" y="97434"/>
                </a:lnTo>
                <a:lnTo>
                  <a:pt x="656729" y="104775"/>
                </a:lnTo>
                <a:lnTo>
                  <a:pt x="664298" y="106692"/>
                </a:lnTo>
                <a:lnTo>
                  <a:pt x="713488" y="106692"/>
                </a:lnTo>
                <a:lnTo>
                  <a:pt x="710643" y="109188"/>
                </a:lnTo>
                <a:lnTo>
                  <a:pt x="704278" y="113360"/>
                </a:lnTo>
                <a:lnTo>
                  <a:pt x="697334" y="116677"/>
                </a:lnTo>
                <a:lnTo>
                  <a:pt x="689952" y="119046"/>
                </a:lnTo>
                <a:lnTo>
                  <a:pt x="682132" y="120468"/>
                </a:lnTo>
                <a:lnTo>
                  <a:pt x="673874" y="120942"/>
                </a:lnTo>
                <a:close/>
              </a:path>
              <a:path w="1017905" h="163829">
                <a:moveTo>
                  <a:pt x="816737" y="120942"/>
                </a:moveTo>
                <a:lnTo>
                  <a:pt x="779245" y="108867"/>
                </a:lnTo>
                <a:lnTo>
                  <a:pt x="758132" y="76857"/>
                </a:lnTo>
                <a:lnTo>
                  <a:pt x="756158" y="60350"/>
                </a:lnTo>
                <a:lnTo>
                  <a:pt x="756651" y="51878"/>
                </a:lnTo>
                <a:lnTo>
                  <a:pt x="773450" y="16897"/>
                </a:lnTo>
                <a:lnTo>
                  <a:pt x="808357" y="480"/>
                </a:lnTo>
                <a:lnTo>
                  <a:pt x="816737" y="0"/>
                </a:lnTo>
                <a:lnTo>
                  <a:pt x="825116" y="480"/>
                </a:lnTo>
                <a:lnTo>
                  <a:pt x="856654" y="14008"/>
                </a:lnTo>
                <a:lnTo>
                  <a:pt x="808291" y="14008"/>
                </a:lnTo>
                <a:lnTo>
                  <a:pt x="800722" y="15938"/>
                </a:lnTo>
                <a:lnTo>
                  <a:pt x="787311" y="23621"/>
                </a:lnTo>
                <a:lnTo>
                  <a:pt x="782040" y="29082"/>
                </a:lnTo>
                <a:lnTo>
                  <a:pt x="774357" y="43256"/>
                </a:lnTo>
                <a:lnTo>
                  <a:pt x="772426" y="51307"/>
                </a:lnTo>
                <a:lnTo>
                  <a:pt x="772426" y="69392"/>
                </a:lnTo>
                <a:lnTo>
                  <a:pt x="800722" y="104775"/>
                </a:lnTo>
                <a:lnTo>
                  <a:pt x="808291" y="106692"/>
                </a:lnTo>
                <a:lnTo>
                  <a:pt x="856725" y="106692"/>
                </a:lnTo>
                <a:lnTo>
                  <a:pt x="854227" y="108867"/>
                </a:lnTo>
                <a:lnTo>
                  <a:pt x="847712" y="113144"/>
                </a:lnTo>
                <a:lnTo>
                  <a:pt x="840604" y="116554"/>
                </a:lnTo>
                <a:lnTo>
                  <a:pt x="833072" y="118991"/>
                </a:lnTo>
                <a:lnTo>
                  <a:pt x="825116" y="120454"/>
                </a:lnTo>
                <a:lnTo>
                  <a:pt x="816737" y="120942"/>
                </a:lnTo>
                <a:close/>
              </a:path>
              <a:path w="1017905" h="163829">
                <a:moveTo>
                  <a:pt x="856725" y="106692"/>
                </a:moveTo>
                <a:lnTo>
                  <a:pt x="825182" y="106692"/>
                </a:lnTo>
                <a:lnTo>
                  <a:pt x="832751" y="104775"/>
                </a:lnTo>
                <a:lnTo>
                  <a:pt x="846162" y="97091"/>
                </a:lnTo>
                <a:lnTo>
                  <a:pt x="851435" y="91554"/>
                </a:lnTo>
                <a:lnTo>
                  <a:pt x="858939" y="77457"/>
                </a:lnTo>
                <a:lnTo>
                  <a:pt x="860818" y="69392"/>
                </a:lnTo>
                <a:lnTo>
                  <a:pt x="860818" y="51307"/>
                </a:lnTo>
                <a:lnTo>
                  <a:pt x="832751" y="15938"/>
                </a:lnTo>
                <a:lnTo>
                  <a:pt x="825182" y="14008"/>
                </a:lnTo>
                <a:lnTo>
                  <a:pt x="856654" y="14008"/>
                </a:lnTo>
                <a:lnTo>
                  <a:pt x="876508" y="51307"/>
                </a:lnTo>
                <a:lnTo>
                  <a:pt x="876612" y="51878"/>
                </a:lnTo>
                <a:lnTo>
                  <a:pt x="877100" y="60350"/>
                </a:lnTo>
                <a:lnTo>
                  <a:pt x="876612" y="68830"/>
                </a:lnTo>
                <a:lnTo>
                  <a:pt x="875149" y="76857"/>
                </a:lnTo>
                <a:lnTo>
                  <a:pt x="872712" y="84431"/>
                </a:lnTo>
                <a:lnTo>
                  <a:pt x="869302" y="91554"/>
                </a:lnTo>
                <a:lnTo>
                  <a:pt x="865023" y="98074"/>
                </a:lnTo>
                <a:lnTo>
                  <a:pt x="859997" y="103844"/>
                </a:lnTo>
                <a:lnTo>
                  <a:pt x="856725" y="106692"/>
                </a:lnTo>
                <a:close/>
              </a:path>
              <a:path w="1017905" h="163829">
                <a:moveTo>
                  <a:pt x="927506" y="119811"/>
                </a:moveTo>
                <a:lnTo>
                  <a:pt x="911453" y="119811"/>
                </a:lnTo>
                <a:lnTo>
                  <a:pt x="911453" y="901"/>
                </a:lnTo>
                <a:lnTo>
                  <a:pt x="927506" y="901"/>
                </a:lnTo>
                <a:lnTo>
                  <a:pt x="927506" y="53124"/>
                </a:lnTo>
                <a:lnTo>
                  <a:pt x="971696" y="53124"/>
                </a:lnTo>
                <a:lnTo>
                  <a:pt x="967295" y="58546"/>
                </a:lnTo>
                <a:lnTo>
                  <a:pt x="974150" y="66916"/>
                </a:lnTo>
                <a:lnTo>
                  <a:pt x="927506" y="66916"/>
                </a:lnTo>
                <a:lnTo>
                  <a:pt x="927506" y="119811"/>
                </a:lnTo>
                <a:close/>
              </a:path>
              <a:path w="1017905" h="163829">
                <a:moveTo>
                  <a:pt x="971696" y="53124"/>
                </a:moveTo>
                <a:lnTo>
                  <a:pt x="954862" y="53124"/>
                </a:lnTo>
                <a:lnTo>
                  <a:pt x="996683" y="901"/>
                </a:lnTo>
                <a:lnTo>
                  <a:pt x="1014082" y="901"/>
                </a:lnTo>
                <a:lnTo>
                  <a:pt x="971696" y="53124"/>
                </a:lnTo>
                <a:close/>
              </a:path>
              <a:path w="1017905" h="163829">
                <a:moveTo>
                  <a:pt x="1017473" y="119811"/>
                </a:moveTo>
                <a:lnTo>
                  <a:pt x="998486" y="119811"/>
                </a:lnTo>
                <a:lnTo>
                  <a:pt x="954633" y="66916"/>
                </a:lnTo>
                <a:lnTo>
                  <a:pt x="974150" y="66916"/>
                </a:lnTo>
                <a:lnTo>
                  <a:pt x="1017473" y="119811"/>
                </a:lnTo>
                <a:close/>
              </a:path>
            </a:pathLst>
          </a:custGeom>
          <a:solidFill>
            <a:srgbClr val="221f1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03" name="object 6" descr=""/>
          <p:cNvPicPr/>
          <p:nvPr/>
        </p:nvPicPr>
        <p:blipFill>
          <a:blip r:embed="rId3"/>
          <a:stretch/>
        </p:blipFill>
        <p:spPr>
          <a:xfrm>
            <a:off x="576360" y="10795320"/>
            <a:ext cx="1503000" cy="170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4" name="object 7"/>
          <p:cNvSpPr/>
          <p:nvPr/>
        </p:nvSpPr>
        <p:spPr>
          <a:xfrm>
            <a:off x="4782600" y="13562280"/>
            <a:ext cx="1200960" cy="164880"/>
          </a:xfrm>
          <a:custGeom>
            <a:avLst/>
            <a:gdLst>
              <a:gd name="textAreaLeft" fmla="*/ 0 w 1200960"/>
              <a:gd name="textAreaRight" fmla="*/ 1201320 w 1200960"/>
              <a:gd name="textAreaTop" fmla="*/ 0 h 164880"/>
              <a:gd name="textAreaBottom" fmla="*/ 165240 h 164880"/>
            </a:gdLst>
            <a:ahLst/>
            <a:cxnLst/>
            <a:rect l="textAreaLeft" t="textAreaTop" r="textAreaRight" b="textAreaBottom"/>
            <a:pathLst>
              <a:path w="1201420" h="165100">
                <a:moveTo>
                  <a:pt x="58543" y="151002"/>
                </a:moveTo>
                <a:lnTo>
                  <a:pt x="34594" y="151002"/>
                </a:lnTo>
                <a:lnTo>
                  <a:pt x="39230" y="149491"/>
                </a:lnTo>
                <a:lnTo>
                  <a:pt x="46913" y="143471"/>
                </a:lnTo>
                <a:lnTo>
                  <a:pt x="50482" y="138341"/>
                </a:lnTo>
                <a:lnTo>
                  <a:pt x="53809" y="131114"/>
                </a:lnTo>
                <a:lnTo>
                  <a:pt x="59004" y="119583"/>
                </a:lnTo>
                <a:lnTo>
                  <a:pt x="5880" y="901"/>
                </a:lnTo>
                <a:lnTo>
                  <a:pt x="22606" y="901"/>
                </a:lnTo>
                <a:lnTo>
                  <a:pt x="67373" y="101955"/>
                </a:lnTo>
                <a:lnTo>
                  <a:pt x="82832" y="101955"/>
                </a:lnTo>
                <a:lnTo>
                  <a:pt x="68503" y="134048"/>
                </a:lnTo>
                <a:lnTo>
                  <a:pt x="64743" y="141804"/>
                </a:lnTo>
                <a:lnTo>
                  <a:pt x="60701" y="148345"/>
                </a:lnTo>
                <a:lnTo>
                  <a:pt x="58543" y="151002"/>
                </a:lnTo>
                <a:close/>
              </a:path>
              <a:path w="1201420" h="165100">
                <a:moveTo>
                  <a:pt x="82832" y="101955"/>
                </a:moveTo>
                <a:lnTo>
                  <a:pt x="67373" y="101955"/>
                </a:lnTo>
                <a:lnTo>
                  <a:pt x="112128" y="901"/>
                </a:lnTo>
                <a:lnTo>
                  <a:pt x="127952" y="901"/>
                </a:lnTo>
                <a:lnTo>
                  <a:pt x="82832" y="101955"/>
                </a:lnTo>
                <a:close/>
              </a:path>
              <a:path w="1201420" h="165100">
                <a:moveTo>
                  <a:pt x="37833" y="164795"/>
                </a:moveTo>
                <a:lnTo>
                  <a:pt x="23202" y="164795"/>
                </a:lnTo>
                <a:lnTo>
                  <a:pt x="17856" y="163893"/>
                </a:lnTo>
                <a:lnTo>
                  <a:pt x="7912" y="160273"/>
                </a:lnTo>
                <a:lnTo>
                  <a:pt x="3619" y="157556"/>
                </a:lnTo>
                <a:lnTo>
                  <a:pt x="0" y="153949"/>
                </a:lnTo>
                <a:lnTo>
                  <a:pt x="7467" y="141960"/>
                </a:lnTo>
                <a:lnTo>
                  <a:pt x="13487" y="147993"/>
                </a:lnTo>
                <a:lnTo>
                  <a:pt x="20726" y="151002"/>
                </a:lnTo>
                <a:lnTo>
                  <a:pt x="58543" y="151002"/>
                </a:lnTo>
                <a:lnTo>
                  <a:pt x="56375" y="153672"/>
                </a:lnTo>
                <a:lnTo>
                  <a:pt x="51765" y="157784"/>
                </a:lnTo>
                <a:lnTo>
                  <a:pt x="45440" y="162458"/>
                </a:lnTo>
                <a:lnTo>
                  <a:pt x="37833" y="164795"/>
                </a:lnTo>
                <a:close/>
              </a:path>
              <a:path w="1201420" h="165100">
                <a:moveTo>
                  <a:pt x="186270" y="79349"/>
                </a:moveTo>
                <a:lnTo>
                  <a:pt x="147552" y="63931"/>
                </a:lnTo>
                <a:lnTo>
                  <a:pt x="143945" y="57416"/>
                </a:lnTo>
                <a:lnTo>
                  <a:pt x="143835" y="57218"/>
                </a:lnTo>
                <a:lnTo>
                  <a:pt x="141590" y="49227"/>
                </a:lnTo>
                <a:lnTo>
                  <a:pt x="140843" y="40004"/>
                </a:lnTo>
                <a:lnTo>
                  <a:pt x="140843" y="901"/>
                </a:lnTo>
                <a:lnTo>
                  <a:pt x="156883" y="901"/>
                </a:lnTo>
                <a:lnTo>
                  <a:pt x="156883" y="48005"/>
                </a:lnTo>
                <a:lnTo>
                  <a:pt x="159753" y="54736"/>
                </a:lnTo>
                <a:lnTo>
                  <a:pt x="171208" y="63931"/>
                </a:lnTo>
                <a:lnTo>
                  <a:pt x="179120" y="66230"/>
                </a:lnTo>
                <a:lnTo>
                  <a:pt x="242785" y="66230"/>
                </a:lnTo>
                <a:lnTo>
                  <a:pt x="242785" y="70307"/>
                </a:lnTo>
                <a:lnTo>
                  <a:pt x="226745" y="70307"/>
                </a:lnTo>
                <a:lnTo>
                  <a:pt x="216499" y="74259"/>
                </a:lnTo>
                <a:lnTo>
                  <a:pt x="206336" y="77085"/>
                </a:lnTo>
                <a:lnTo>
                  <a:pt x="196546" y="78735"/>
                </a:lnTo>
                <a:lnTo>
                  <a:pt x="197110" y="78735"/>
                </a:lnTo>
                <a:lnTo>
                  <a:pt x="186270" y="79349"/>
                </a:lnTo>
                <a:close/>
              </a:path>
              <a:path w="1201420" h="165100">
                <a:moveTo>
                  <a:pt x="242785" y="66230"/>
                </a:moveTo>
                <a:lnTo>
                  <a:pt x="189217" y="66230"/>
                </a:lnTo>
                <a:lnTo>
                  <a:pt x="197835" y="65680"/>
                </a:lnTo>
                <a:lnTo>
                  <a:pt x="207497" y="63931"/>
                </a:lnTo>
                <a:lnTo>
                  <a:pt x="207301" y="63931"/>
                </a:lnTo>
                <a:lnTo>
                  <a:pt x="216599" y="61274"/>
                </a:lnTo>
                <a:lnTo>
                  <a:pt x="226745" y="57416"/>
                </a:lnTo>
                <a:lnTo>
                  <a:pt x="226745" y="901"/>
                </a:lnTo>
                <a:lnTo>
                  <a:pt x="242785" y="901"/>
                </a:lnTo>
                <a:lnTo>
                  <a:pt x="242785" y="66230"/>
                </a:lnTo>
                <a:close/>
              </a:path>
              <a:path w="1201420" h="165100">
                <a:moveTo>
                  <a:pt x="242785" y="119811"/>
                </a:moveTo>
                <a:lnTo>
                  <a:pt x="226745" y="119811"/>
                </a:lnTo>
                <a:lnTo>
                  <a:pt x="226745" y="70307"/>
                </a:lnTo>
                <a:lnTo>
                  <a:pt x="242785" y="70307"/>
                </a:lnTo>
                <a:lnTo>
                  <a:pt x="242785" y="119811"/>
                </a:lnTo>
                <a:close/>
              </a:path>
              <a:path w="1201420" h="165100">
                <a:moveTo>
                  <a:pt x="288226" y="28028"/>
                </a:moveTo>
                <a:lnTo>
                  <a:pt x="282275" y="18165"/>
                </a:lnTo>
                <a:lnTo>
                  <a:pt x="281043" y="16016"/>
                </a:lnTo>
                <a:lnTo>
                  <a:pt x="287020" y="10921"/>
                </a:lnTo>
                <a:lnTo>
                  <a:pt x="329374" y="0"/>
                </a:lnTo>
                <a:lnTo>
                  <a:pt x="340335" y="726"/>
                </a:lnTo>
                <a:lnTo>
                  <a:pt x="349940" y="2908"/>
                </a:lnTo>
                <a:lnTo>
                  <a:pt x="358190" y="6547"/>
                </a:lnTo>
                <a:lnTo>
                  <a:pt x="365086" y="11645"/>
                </a:lnTo>
                <a:lnTo>
                  <a:pt x="367058" y="14008"/>
                </a:lnTo>
                <a:lnTo>
                  <a:pt x="320255" y="14008"/>
                </a:lnTo>
                <a:lnTo>
                  <a:pt x="313016" y="15252"/>
                </a:lnTo>
                <a:lnTo>
                  <a:pt x="299148" y="20231"/>
                </a:lnTo>
                <a:lnTo>
                  <a:pt x="293204" y="23660"/>
                </a:lnTo>
                <a:lnTo>
                  <a:pt x="288226" y="28028"/>
                </a:lnTo>
                <a:close/>
              </a:path>
              <a:path w="1201420" h="165100">
                <a:moveTo>
                  <a:pt x="321233" y="120942"/>
                </a:moveTo>
                <a:lnTo>
                  <a:pt x="285584" y="107454"/>
                </a:lnTo>
                <a:lnTo>
                  <a:pt x="277825" y="86347"/>
                </a:lnTo>
                <a:lnTo>
                  <a:pt x="278511" y="79148"/>
                </a:lnTo>
                <a:lnTo>
                  <a:pt x="312552" y="53247"/>
                </a:lnTo>
                <a:lnTo>
                  <a:pt x="323723" y="52666"/>
                </a:lnTo>
                <a:lnTo>
                  <a:pt x="361467" y="52666"/>
                </a:lnTo>
                <a:lnTo>
                  <a:pt x="361467" y="35191"/>
                </a:lnTo>
                <a:lnTo>
                  <a:pt x="327787" y="14008"/>
                </a:lnTo>
                <a:lnTo>
                  <a:pt x="367058" y="14008"/>
                </a:lnTo>
                <a:lnTo>
                  <a:pt x="370528" y="18165"/>
                </a:lnTo>
                <a:lnTo>
                  <a:pt x="374413" y="26084"/>
                </a:lnTo>
                <a:lnTo>
                  <a:pt x="376691" y="35191"/>
                </a:lnTo>
                <a:lnTo>
                  <a:pt x="376743" y="35400"/>
                </a:lnTo>
                <a:lnTo>
                  <a:pt x="377520" y="46113"/>
                </a:lnTo>
                <a:lnTo>
                  <a:pt x="377520" y="64655"/>
                </a:lnTo>
                <a:lnTo>
                  <a:pt x="324167" y="64655"/>
                </a:lnTo>
                <a:lnTo>
                  <a:pt x="310815" y="65984"/>
                </a:lnTo>
                <a:lnTo>
                  <a:pt x="301278" y="69969"/>
                </a:lnTo>
                <a:lnTo>
                  <a:pt x="295556" y="76608"/>
                </a:lnTo>
                <a:lnTo>
                  <a:pt x="293649" y="85902"/>
                </a:lnTo>
                <a:lnTo>
                  <a:pt x="293649" y="92836"/>
                </a:lnTo>
                <a:lnTo>
                  <a:pt x="296291" y="98298"/>
                </a:lnTo>
                <a:lnTo>
                  <a:pt x="306744" y="106210"/>
                </a:lnTo>
                <a:lnTo>
                  <a:pt x="306562" y="106210"/>
                </a:lnTo>
                <a:lnTo>
                  <a:pt x="314223" y="108280"/>
                </a:lnTo>
                <a:lnTo>
                  <a:pt x="357625" y="108280"/>
                </a:lnTo>
                <a:lnTo>
                  <a:pt x="353225" y="112280"/>
                </a:lnTo>
                <a:lnTo>
                  <a:pt x="346214" y="115735"/>
                </a:lnTo>
                <a:lnTo>
                  <a:pt x="340709" y="118016"/>
                </a:lnTo>
                <a:lnTo>
                  <a:pt x="334710" y="119643"/>
                </a:lnTo>
                <a:lnTo>
                  <a:pt x="328217" y="120617"/>
                </a:lnTo>
                <a:lnTo>
                  <a:pt x="321233" y="120942"/>
                </a:lnTo>
                <a:close/>
              </a:path>
              <a:path w="1201420" h="165100">
                <a:moveTo>
                  <a:pt x="357625" y="108280"/>
                </a:moveTo>
                <a:lnTo>
                  <a:pt x="332765" y="108280"/>
                </a:lnTo>
                <a:lnTo>
                  <a:pt x="340525" y="106210"/>
                </a:lnTo>
                <a:lnTo>
                  <a:pt x="353479" y="97917"/>
                </a:lnTo>
                <a:lnTo>
                  <a:pt x="358305" y="91935"/>
                </a:lnTo>
                <a:lnTo>
                  <a:pt x="361467" y="84086"/>
                </a:lnTo>
                <a:lnTo>
                  <a:pt x="361467" y="64655"/>
                </a:lnTo>
                <a:lnTo>
                  <a:pt x="377520" y="64655"/>
                </a:lnTo>
                <a:lnTo>
                  <a:pt x="377520" y="101269"/>
                </a:lnTo>
                <a:lnTo>
                  <a:pt x="362153" y="101269"/>
                </a:lnTo>
                <a:lnTo>
                  <a:pt x="358533" y="107454"/>
                </a:lnTo>
                <a:lnTo>
                  <a:pt x="357625" y="108280"/>
                </a:lnTo>
                <a:close/>
              </a:path>
              <a:path w="1201420" h="165100">
                <a:moveTo>
                  <a:pt x="377520" y="119811"/>
                </a:moveTo>
                <a:lnTo>
                  <a:pt x="362153" y="119811"/>
                </a:lnTo>
                <a:lnTo>
                  <a:pt x="362153" y="101269"/>
                </a:lnTo>
                <a:lnTo>
                  <a:pt x="377520" y="101269"/>
                </a:lnTo>
                <a:lnTo>
                  <a:pt x="377520" y="119811"/>
                </a:lnTo>
                <a:close/>
              </a:path>
              <a:path w="1201420" h="165100">
                <a:moveTo>
                  <a:pt x="469976" y="120942"/>
                </a:moveTo>
                <a:lnTo>
                  <a:pt x="431864" y="109022"/>
                </a:lnTo>
                <a:lnTo>
                  <a:pt x="410691" y="76885"/>
                </a:lnTo>
                <a:lnTo>
                  <a:pt x="408711" y="60350"/>
                </a:lnTo>
                <a:lnTo>
                  <a:pt x="409206" y="51878"/>
                </a:lnTo>
                <a:lnTo>
                  <a:pt x="426037" y="16897"/>
                </a:lnTo>
                <a:lnTo>
                  <a:pt x="461998" y="373"/>
                </a:lnTo>
                <a:lnTo>
                  <a:pt x="463305" y="373"/>
                </a:lnTo>
                <a:lnTo>
                  <a:pt x="469976" y="0"/>
                </a:lnTo>
                <a:lnTo>
                  <a:pt x="508268" y="13363"/>
                </a:lnTo>
                <a:lnTo>
                  <a:pt x="508875" y="14008"/>
                </a:lnTo>
                <a:lnTo>
                  <a:pt x="461391" y="14008"/>
                </a:lnTo>
                <a:lnTo>
                  <a:pt x="453669" y="15938"/>
                </a:lnTo>
                <a:lnTo>
                  <a:pt x="426910" y="43256"/>
                </a:lnTo>
                <a:lnTo>
                  <a:pt x="424992" y="51307"/>
                </a:lnTo>
                <a:lnTo>
                  <a:pt x="424992" y="69545"/>
                </a:lnTo>
                <a:lnTo>
                  <a:pt x="453669" y="104775"/>
                </a:lnTo>
                <a:lnTo>
                  <a:pt x="461391" y="106692"/>
                </a:lnTo>
                <a:lnTo>
                  <a:pt x="509077" y="106692"/>
                </a:lnTo>
                <a:lnTo>
                  <a:pt x="508239" y="107576"/>
                </a:lnTo>
                <a:lnTo>
                  <a:pt x="478032" y="120461"/>
                </a:lnTo>
                <a:lnTo>
                  <a:pt x="479474" y="120461"/>
                </a:lnTo>
                <a:lnTo>
                  <a:pt x="469976" y="120942"/>
                </a:lnTo>
                <a:close/>
              </a:path>
              <a:path w="1201420" h="165100">
                <a:moveTo>
                  <a:pt x="504571" y="31648"/>
                </a:moveTo>
                <a:lnTo>
                  <a:pt x="500646" y="25768"/>
                </a:lnTo>
                <a:lnTo>
                  <a:pt x="495668" y="21361"/>
                </a:lnTo>
                <a:lnTo>
                  <a:pt x="483616" y="15481"/>
                </a:lnTo>
                <a:lnTo>
                  <a:pt x="477062" y="14008"/>
                </a:lnTo>
                <a:lnTo>
                  <a:pt x="508875" y="14008"/>
                </a:lnTo>
                <a:lnTo>
                  <a:pt x="512724" y="18090"/>
                </a:lnTo>
                <a:lnTo>
                  <a:pt x="516547" y="23507"/>
                </a:lnTo>
                <a:lnTo>
                  <a:pt x="504571" y="31648"/>
                </a:lnTo>
                <a:close/>
              </a:path>
              <a:path w="1201420" h="165100">
                <a:moveTo>
                  <a:pt x="509077" y="106692"/>
                </a:moveTo>
                <a:lnTo>
                  <a:pt x="477062" y="106692"/>
                </a:lnTo>
                <a:lnTo>
                  <a:pt x="483616" y="105270"/>
                </a:lnTo>
                <a:lnTo>
                  <a:pt x="495668" y="99542"/>
                </a:lnTo>
                <a:lnTo>
                  <a:pt x="500646" y="95173"/>
                </a:lnTo>
                <a:lnTo>
                  <a:pt x="504571" y="89293"/>
                </a:lnTo>
                <a:lnTo>
                  <a:pt x="516547" y="97434"/>
                </a:lnTo>
                <a:lnTo>
                  <a:pt x="512717" y="102851"/>
                </a:lnTo>
                <a:lnTo>
                  <a:pt x="509077" y="106692"/>
                </a:lnTo>
                <a:close/>
              </a:path>
              <a:path w="1201420" h="165100">
                <a:moveTo>
                  <a:pt x="628891" y="15138"/>
                </a:moveTo>
                <a:lnTo>
                  <a:pt x="522871" y="15138"/>
                </a:lnTo>
                <a:lnTo>
                  <a:pt x="522871" y="901"/>
                </a:lnTo>
                <a:lnTo>
                  <a:pt x="628891" y="901"/>
                </a:lnTo>
                <a:lnTo>
                  <a:pt x="628891" y="15138"/>
                </a:lnTo>
                <a:close/>
              </a:path>
              <a:path w="1201420" h="165100">
                <a:moveTo>
                  <a:pt x="583907" y="119811"/>
                </a:moveTo>
                <a:lnTo>
                  <a:pt x="567855" y="119811"/>
                </a:lnTo>
                <a:lnTo>
                  <a:pt x="567855" y="15138"/>
                </a:lnTo>
                <a:lnTo>
                  <a:pt x="583907" y="15138"/>
                </a:lnTo>
                <a:lnTo>
                  <a:pt x="583907" y="119811"/>
                </a:lnTo>
                <a:close/>
              </a:path>
              <a:path w="1201420" h="165100">
                <a:moveTo>
                  <a:pt x="668235" y="119811"/>
                </a:moveTo>
                <a:lnTo>
                  <a:pt x="652183" y="119811"/>
                </a:lnTo>
                <a:lnTo>
                  <a:pt x="652183" y="901"/>
                </a:lnTo>
                <a:lnTo>
                  <a:pt x="668235" y="901"/>
                </a:lnTo>
                <a:lnTo>
                  <a:pt x="668235" y="53568"/>
                </a:lnTo>
                <a:lnTo>
                  <a:pt x="759104" y="53568"/>
                </a:lnTo>
                <a:lnTo>
                  <a:pt x="759104" y="67360"/>
                </a:lnTo>
                <a:lnTo>
                  <a:pt x="668235" y="67360"/>
                </a:lnTo>
                <a:lnTo>
                  <a:pt x="668235" y="119811"/>
                </a:lnTo>
                <a:close/>
              </a:path>
              <a:path w="1201420" h="165100">
                <a:moveTo>
                  <a:pt x="759104" y="53568"/>
                </a:moveTo>
                <a:lnTo>
                  <a:pt x="743051" y="53568"/>
                </a:lnTo>
                <a:lnTo>
                  <a:pt x="743051" y="901"/>
                </a:lnTo>
                <a:lnTo>
                  <a:pt x="759104" y="901"/>
                </a:lnTo>
                <a:lnTo>
                  <a:pt x="759104" y="53568"/>
                </a:lnTo>
                <a:close/>
              </a:path>
              <a:path w="1201420" h="165100">
                <a:moveTo>
                  <a:pt x="759104" y="119811"/>
                </a:moveTo>
                <a:lnTo>
                  <a:pt x="743051" y="119811"/>
                </a:lnTo>
                <a:lnTo>
                  <a:pt x="743051" y="67360"/>
                </a:lnTo>
                <a:lnTo>
                  <a:pt x="759104" y="67360"/>
                </a:lnTo>
                <a:lnTo>
                  <a:pt x="759104" y="119811"/>
                </a:lnTo>
                <a:close/>
              </a:path>
              <a:path w="1201420" h="165100">
                <a:moveTo>
                  <a:pt x="819238" y="119811"/>
                </a:moveTo>
                <a:lnTo>
                  <a:pt x="804773" y="119811"/>
                </a:lnTo>
                <a:lnTo>
                  <a:pt x="804773" y="901"/>
                </a:lnTo>
                <a:lnTo>
                  <a:pt x="820813" y="901"/>
                </a:lnTo>
                <a:lnTo>
                  <a:pt x="820813" y="95389"/>
                </a:lnTo>
                <a:lnTo>
                  <a:pt x="839686" y="95389"/>
                </a:lnTo>
                <a:lnTo>
                  <a:pt x="819238" y="119811"/>
                </a:lnTo>
                <a:close/>
              </a:path>
              <a:path w="1201420" h="165100">
                <a:moveTo>
                  <a:pt x="839686" y="95389"/>
                </a:moveTo>
                <a:lnTo>
                  <a:pt x="820813" y="95389"/>
                </a:lnTo>
                <a:lnTo>
                  <a:pt x="900163" y="901"/>
                </a:lnTo>
                <a:lnTo>
                  <a:pt x="914412" y="901"/>
                </a:lnTo>
                <a:lnTo>
                  <a:pt x="914412" y="25311"/>
                </a:lnTo>
                <a:lnTo>
                  <a:pt x="898359" y="25311"/>
                </a:lnTo>
                <a:lnTo>
                  <a:pt x="839686" y="95389"/>
                </a:lnTo>
                <a:close/>
              </a:path>
              <a:path w="1201420" h="165100">
                <a:moveTo>
                  <a:pt x="914412" y="119811"/>
                </a:moveTo>
                <a:lnTo>
                  <a:pt x="898359" y="119811"/>
                </a:lnTo>
                <a:lnTo>
                  <a:pt x="898359" y="25311"/>
                </a:lnTo>
                <a:lnTo>
                  <a:pt x="914412" y="25311"/>
                </a:lnTo>
                <a:lnTo>
                  <a:pt x="914412" y="119811"/>
                </a:lnTo>
                <a:close/>
              </a:path>
              <a:path w="1201420" h="165100">
                <a:moveTo>
                  <a:pt x="976337" y="119811"/>
                </a:moveTo>
                <a:lnTo>
                  <a:pt x="960297" y="119811"/>
                </a:lnTo>
                <a:lnTo>
                  <a:pt x="960297" y="901"/>
                </a:lnTo>
                <a:lnTo>
                  <a:pt x="976337" y="901"/>
                </a:lnTo>
                <a:lnTo>
                  <a:pt x="976337" y="53124"/>
                </a:lnTo>
                <a:lnTo>
                  <a:pt x="1020529" y="53124"/>
                </a:lnTo>
                <a:lnTo>
                  <a:pt x="1016127" y="58546"/>
                </a:lnTo>
                <a:lnTo>
                  <a:pt x="1022983" y="66916"/>
                </a:lnTo>
                <a:lnTo>
                  <a:pt x="976337" y="66916"/>
                </a:lnTo>
                <a:lnTo>
                  <a:pt x="976337" y="119811"/>
                </a:lnTo>
                <a:close/>
              </a:path>
              <a:path w="1201420" h="165100">
                <a:moveTo>
                  <a:pt x="1020529" y="53124"/>
                </a:moveTo>
                <a:lnTo>
                  <a:pt x="1003693" y="53124"/>
                </a:lnTo>
                <a:lnTo>
                  <a:pt x="1045514" y="901"/>
                </a:lnTo>
                <a:lnTo>
                  <a:pt x="1062926" y="901"/>
                </a:lnTo>
                <a:lnTo>
                  <a:pt x="1020529" y="53124"/>
                </a:lnTo>
                <a:close/>
              </a:path>
              <a:path w="1201420" h="165100">
                <a:moveTo>
                  <a:pt x="1066317" y="119811"/>
                </a:moveTo>
                <a:lnTo>
                  <a:pt x="1047330" y="119811"/>
                </a:lnTo>
                <a:lnTo>
                  <a:pt x="1003465" y="66916"/>
                </a:lnTo>
                <a:lnTo>
                  <a:pt x="1022983" y="66916"/>
                </a:lnTo>
                <a:lnTo>
                  <a:pt x="1066317" y="119811"/>
                </a:lnTo>
                <a:close/>
              </a:path>
              <a:path w="1201420" h="165100">
                <a:moveTo>
                  <a:pt x="1106106" y="119811"/>
                </a:moveTo>
                <a:lnTo>
                  <a:pt x="1091628" y="119811"/>
                </a:lnTo>
                <a:lnTo>
                  <a:pt x="1091628" y="901"/>
                </a:lnTo>
                <a:lnTo>
                  <a:pt x="1107681" y="901"/>
                </a:lnTo>
                <a:lnTo>
                  <a:pt x="1107681" y="95389"/>
                </a:lnTo>
                <a:lnTo>
                  <a:pt x="1126553" y="95389"/>
                </a:lnTo>
                <a:lnTo>
                  <a:pt x="1106106" y="119811"/>
                </a:lnTo>
                <a:close/>
              </a:path>
              <a:path w="1201420" h="165100">
                <a:moveTo>
                  <a:pt x="1126553" y="95389"/>
                </a:moveTo>
                <a:lnTo>
                  <a:pt x="1107681" y="95389"/>
                </a:lnTo>
                <a:lnTo>
                  <a:pt x="1187030" y="901"/>
                </a:lnTo>
                <a:lnTo>
                  <a:pt x="1201267" y="901"/>
                </a:lnTo>
                <a:lnTo>
                  <a:pt x="1201267" y="25311"/>
                </a:lnTo>
                <a:lnTo>
                  <a:pt x="1185227" y="25311"/>
                </a:lnTo>
                <a:lnTo>
                  <a:pt x="1126553" y="95389"/>
                </a:lnTo>
                <a:close/>
              </a:path>
              <a:path w="1201420" h="165100">
                <a:moveTo>
                  <a:pt x="1201267" y="119811"/>
                </a:moveTo>
                <a:lnTo>
                  <a:pt x="1185227" y="119811"/>
                </a:lnTo>
                <a:lnTo>
                  <a:pt x="1185227" y="25311"/>
                </a:lnTo>
                <a:lnTo>
                  <a:pt x="1201267" y="25311"/>
                </a:lnTo>
                <a:lnTo>
                  <a:pt x="1201267" y="119811"/>
                </a:lnTo>
                <a:close/>
              </a:path>
            </a:pathLst>
          </a:custGeom>
          <a:solidFill>
            <a:srgbClr val="221f1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05" name="object 8" descr=""/>
          <p:cNvPicPr/>
          <p:nvPr/>
        </p:nvPicPr>
        <p:blipFill>
          <a:blip r:embed="rId4"/>
          <a:stretch/>
        </p:blipFill>
        <p:spPr>
          <a:xfrm>
            <a:off x="4813200" y="13275360"/>
            <a:ext cx="2720880" cy="1663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06" name="object 9" descr=""/>
          <p:cNvPicPr/>
          <p:nvPr/>
        </p:nvPicPr>
        <p:blipFill>
          <a:blip r:embed="rId5"/>
          <a:stretch/>
        </p:blipFill>
        <p:spPr>
          <a:xfrm>
            <a:off x="591840" y="13275360"/>
            <a:ext cx="1479240" cy="16668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107" name="object 10"/>
          <p:cNvGrpSpPr/>
          <p:nvPr/>
        </p:nvGrpSpPr>
        <p:grpSpPr>
          <a:xfrm>
            <a:off x="4809240" y="11085840"/>
            <a:ext cx="2515320" cy="404640"/>
            <a:chOff x="4809240" y="11085840"/>
            <a:chExt cx="2515320" cy="404640"/>
          </a:xfrm>
        </p:grpSpPr>
        <p:sp>
          <p:nvSpPr>
            <p:cNvPr id="108" name="object 11"/>
            <p:cNvSpPr/>
            <p:nvPr/>
          </p:nvSpPr>
          <p:spPr>
            <a:xfrm>
              <a:off x="4809240" y="11281320"/>
              <a:ext cx="1589040" cy="209160"/>
            </a:xfrm>
            <a:custGeom>
              <a:avLst/>
              <a:gdLst>
                <a:gd name="textAreaLeft" fmla="*/ 0 w 1589040"/>
                <a:gd name="textAreaRight" fmla="*/ 1589400 w 1589040"/>
                <a:gd name="textAreaTop" fmla="*/ 0 h 209160"/>
                <a:gd name="textAreaBottom" fmla="*/ 209520 h 209160"/>
              </a:gdLst>
              <a:ahLst/>
              <a:cxnLst/>
              <a:rect l="textAreaLeft" t="textAreaTop" r="textAreaRight" b="textAreaBottom"/>
              <a:pathLst>
                <a:path w="1589404" h="209550">
                  <a:moveTo>
                    <a:pt x="14693" y="165480"/>
                  </a:moveTo>
                  <a:lnTo>
                    <a:pt x="0" y="165480"/>
                  </a:lnTo>
                  <a:lnTo>
                    <a:pt x="0" y="46570"/>
                  </a:lnTo>
                  <a:lnTo>
                    <a:pt x="16281" y="46570"/>
                  </a:lnTo>
                  <a:lnTo>
                    <a:pt x="30777" y="71208"/>
                  </a:lnTo>
                  <a:lnTo>
                    <a:pt x="14693" y="71208"/>
                  </a:lnTo>
                  <a:lnTo>
                    <a:pt x="14693" y="165480"/>
                  </a:lnTo>
                  <a:close/>
                </a:path>
                <a:path w="1589404" h="209550">
                  <a:moveTo>
                    <a:pt x="81438" y="132245"/>
                  </a:moveTo>
                  <a:lnTo>
                    <a:pt x="66687" y="132245"/>
                  </a:lnTo>
                  <a:lnTo>
                    <a:pt x="118008" y="46570"/>
                  </a:lnTo>
                  <a:lnTo>
                    <a:pt x="132930" y="46570"/>
                  </a:lnTo>
                  <a:lnTo>
                    <a:pt x="132930" y="71437"/>
                  </a:lnTo>
                  <a:lnTo>
                    <a:pt x="118236" y="71437"/>
                  </a:lnTo>
                  <a:lnTo>
                    <a:pt x="81438" y="132245"/>
                  </a:lnTo>
                  <a:close/>
                </a:path>
                <a:path w="1589404" h="209550">
                  <a:moveTo>
                    <a:pt x="70078" y="151015"/>
                  </a:moveTo>
                  <a:lnTo>
                    <a:pt x="62852" y="151015"/>
                  </a:lnTo>
                  <a:lnTo>
                    <a:pt x="14693" y="71208"/>
                  </a:lnTo>
                  <a:lnTo>
                    <a:pt x="30777" y="71208"/>
                  </a:lnTo>
                  <a:lnTo>
                    <a:pt x="66687" y="132245"/>
                  </a:lnTo>
                  <a:lnTo>
                    <a:pt x="81438" y="132245"/>
                  </a:lnTo>
                  <a:lnTo>
                    <a:pt x="70078" y="151015"/>
                  </a:lnTo>
                  <a:close/>
                </a:path>
                <a:path w="1589404" h="209550">
                  <a:moveTo>
                    <a:pt x="132930" y="165480"/>
                  </a:moveTo>
                  <a:lnTo>
                    <a:pt x="118236" y="165480"/>
                  </a:lnTo>
                  <a:lnTo>
                    <a:pt x="118236" y="71437"/>
                  </a:lnTo>
                  <a:lnTo>
                    <a:pt x="132930" y="71437"/>
                  </a:lnTo>
                  <a:lnTo>
                    <a:pt x="132930" y="165480"/>
                  </a:lnTo>
                  <a:close/>
                </a:path>
                <a:path w="1589404" h="209550">
                  <a:moveTo>
                    <a:pt x="229450" y="166611"/>
                  </a:moveTo>
                  <a:lnTo>
                    <a:pt x="190337" y="154536"/>
                  </a:lnTo>
                  <a:lnTo>
                    <a:pt x="169036" y="122526"/>
                  </a:lnTo>
                  <a:lnTo>
                    <a:pt x="167055" y="106019"/>
                  </a:lnTo>
                  <a:lnTo>
                    <a:pt x="167447" y="99021"/>
                  </a:lnTo>
                  <a:lnTo>
                    <a:pt x="183649" y="62537"/>
                  </a:lnTo>
                  <a:lnTo>
                    <a:pt x="225158" y="45669"/>
                  </a:lnTo>
                  <a:lnTo>
                    <a:pt x="233197" y="46150"/>
                  </a:lnTo>
                  <a:lnTo>
                    <a:pt x="263066" y="59461"/>
                  </a:lnTo>
                  <a:lnTo>
                    <a:pt x="225158" y="59461"/>
                  </a:lnTo>
                  <a:lnTo>
                    <a:pt x="216914" y="60145"/>
                  </a:lnTo>
                  <a:lnTo>
                    <a:pt x="184528" y="90620"/>
                  </a:lnTo>
                  <a:lnTo>
                    <a:pt x="183108" y="99021"/>
                  </a:lnTo>
                  <a:lnTo>
                    <a:pt x="282422" y="99021"/>
                  </a:lnTo>
                  <a:lnTo>
                    <a:pt x="282803" y="106019"/>
                  </a:lnTo>
                  <a:lnTo>
                    <a:pt x="282574" y="110998"/>
                  </a:lnTo>
                  <a:lnTo>
                    <a:pt x="183108" y="110998"/>
                  </a:lnTo>
                  <a:lnTo>
                    <a:pt x="184506" y="119820"/>
                  </a:lnTo>
                  <a:lnTo>
                    <a:pt x="211932" y="149510"/>
                  </a:lnTo>
                  <a:lnTo>
                    <a:pt x="229908" y="152361"/>
                  </a:lnTo>
                  <a:lnTo>
                    <a:pt x="271009" y="152361"/>
                  </a:lnTo>
                  <a:lnTo>
                    <a:pt x="270065" y="153492"/>
                  </a:lnTo>
                  <a:lnTo>
                    <a:pt x="236425" y="166299"/>
                  </a:lnTo>
                  <a:lnTo>
                    <a:pt x="229450" y="166611"/>
                  </a:lnTo>
                  <a:close/>
                </a:path>
                <a:path w="1589404" h="209550">
                  <a:moveTo>
                    <a:pt x="282422" y="99021"/>
                  </a:moveTo>
                  <a:lnTo>
                    <a:pt x="267436" y="99021"/>
                  </a:lnTo>
                  <a:lnTo>
                    <a:pt x="266015" y="90620"/>
                  </a:lnTo>
                  <a:lnTo>
                    <a:pt x="263334" y="83054"/>
                  </a:lnTo>
                  <a:lnTo>
                    <a:pt x="225158" y="59461"/>
                  </a:lnTo>
                  <a:lnTo>
                    <a:pt x="263066" y="59461"/>
                  </a:lnTo>
                  <a:lnTo>
                    <a:pt x="282337" y="97454"/>
                  </a:lnTo>
                  <a:lnTo>
                    <a:pt x="282422" y="99021"/>
                  </a:lnTo>
                  <a:close/>
                </a:path>
                <a:path w="1589404" h="209550">
                  <a:moveTo>
                    <a:pt x="271009" y="152361"/>
                  </a:moveTo>
                  <a:lnTo>
                    <a:pt x="237286" y="152361"/>
                  </a:lnTo>
                  <a:lnTo>
                    <a:pt x="244068" y="151053"/>
                  </a:lnTo>
                  <a:lnTo>
                    <a:pt x="256425" y="145770"/>
                  </a:lnTo>
                  <a:lnTo>
                    <a:pt x="261785" y="141897"/>
                  </a:lnTo>
                  <a:lnTo>
                    <a:pt x="266306" y="136766"/>
                  </a:lnTo>
                  <a:lnTo>
                    <a:pt x="275348" y="147167"/>
                  </a:lnTo>
                  <a:lnTo>
                    <a:pt x="271009" y="152361"/>
                  </a:lnTo>
                  <a:close/>
                </a:path>
                <a:path w="1589404" h="209550">
                  <a:moveTo>
                    <a:pt x="348419" y="70078"/>
                  </a:moveTo>
                  <a:lnTo>
                    <a:pt x="333667" y="70078"/>
                  </a:lnTo>
                  <a:lnTo>
                    <a:pt x="337574" y="64541"/>
                  </a:lnTo>
                  <a:lnTo>
                    <a:pt x="372284" y="46064"/>
                  </a:lnTo>
                  <a:lnTo>
                    <a:pt x="379552" y="45669"/>
                  </a:lnTo>
                  <a:lnTo>
                    <a:pt x="386367" y="46064"/>
                  </a:lnTo>
                  <a:lnTo>
                    <a:pt x="387290" y="46064"/>
                  </a:lnTo>
                  <a:lnTo>
                    <a:pt x="418857" y="59677"/>
                  </a:lnTo>
                  <a:lnTo>
                    <a:pt x="369989" y="59677"/>
                  </a:lnTo>
                  <a:lnTo>
                    <a:pt x="362407" y="61645"/>
                  </a:lnTo>
                  <a:lnTo>
                    <a:pt x="348995" y="69481"/>
                  </a:lnTo>
                  <a:lnTo>
                    <a:pt x="348419" y="70078"/>
                  </a:lnTo>
                  <a:close/>
                </a:path>
                <a:path w="1589404" h="209550">
                  <a:moveTo>
                    <a:pt x="334340" y="209334"/>
                  </a:moveTo>
                  <a:lnTo>
                    <a:pt x="318300" y="209334"/>
                  </a:lnTo>
                  <a:lnTo>
                    <a:pt x="318300" y="46570"/>
                  </a:lnTo>
                  <a:lnTo>
                    <a:pt x="333667" y="46570"/>
                  </a:lnTo>
                  <a:lnTo>
                    <a:pt x="333667" y="70078"/>
                  </a:lnTo>
                  <a:lnTo>
                    <a:pt x="348419" y="70078"/>
                  </a:lnTo>
                  <a:lnTo>
                    <a:pt x="343725" y="74942"/>
                  </a:lnTo>
                  <a:lnTo>
                    <a:pt x="336041" y="88950"/>
                  </a:lnTo>
                  <a:lnTo>
                    <a:pt x="334124" y="96977"/>
                  </a:lnTo>
                  <a:lnTo>
                    <a:pt x="334124" y="115061"/>
                  </a:lnTo>
                  <a:lnTo>
                    <a:pt x="349594" y="143103"/>
                  </a:lnTo>
                  <a:lnTo>
                    <a:pt x="334340" y="143103"/>
                  </a:lnTo>
                  <a:lnTo>
                    <a:pt x="334340" y="209334"/>
                  </a:lnTo>
                  <a:close/>
                </a:path>
                <a:path w="1589404" h="209550">
                  <a:moveTo>
                    <a:pt x="419166" y="152361"/>
                  </a:moveTo>
                  <a:lnTo>
                    <a:pt x="386714" y="152361"/>
                  </a:lnTo>
                  <a:lnTo>
                    <a:pt x="394246" y="150444"/>
                  </a:lnTo>
                  <a:lnTo>
                    <a:pt x="407809" y="142760"/>
                  </a:lnTo>
                  <a:lnTo>
                    <a:pt x="413130" y="137299"/>
                  </a:lnTo>
                  <a:lnTo>
                    <a:pt x="420814" y="123126"/>
                  </a:lnTo>
                  <a:lnTo>
                    <a:pt x="422732" y="115061"/>
                  </a:lnTo>
                  <a:lnTo>
                    <a:pt x="422732" y="96977"/>
                  </a:lnTo>
                  <a:lnTo>
                    <a:pt x="420910" y="89352"/>
                  </a:lnTo>
                  <a:lnTo>
                    <a:pt x="420814" y="88950"/>
                  </a:lnTo>
                  <a:lnTo>
                    <a:pt x="413130" y="74942"/>
                  </a:lnTo>
                  <a:lnTo>
                    <a:pt x="407809" y="69481"/>
                  </a:lnTo>
                  <a:lnTo>
                    <a:pt x="394246" y="61645"/>
                  </a:lnTo>
                  <a:lnTo>
                    <a:pt x="386714" y="59677"/>
                  </a:lnTo>
                  <a:lnTo>
                    <a:pt x="418857" y="59677"/>
                  </a:lnTo>
                  <a:lnTo>
                    <a:pt x="436735" y="88950"/>
                  </a:lnTo>
                  <a:lnTo>
                    <a:pt x="436862" y="89352"/>
                  </a:lnTo>
                  <a:lnTo>
                    <a:pt x="438220" y="96977"/>
                  </a:lnTo>
                  <a:lnTo>
                    <a:pt x="438304" y="97447"/>
                  </a:lnTo>
                  <a:lnTo>
                    <a:pt x="438784" y="106019"/>
                  </a:lnTo>
                  <a:lnTo>
                    <a:pt x="426893" y="144175"/>
                  </a:lnTo>
                  <a:lnTo>
                    <a:pt x="421967" y="149906"/>
                  </a:lnTo>
                  <a:lnTo>
                    <a:pt x="419166" y="152361"/>
                  </a:lnTo>
                  <a:close/>
                </a:path>
                <a:path w="1589404" h="209550">
                  <a:moveTo>
                    <a:pt x="379552" y="166611"/>
                  </a:moveTo>
                  <a:lnTo>
                    <a:pt x="370616" y="166137"/>
                  </a:lnTo>
                  <a:lnTo>
                    <a:pt x="371903" y="166137"/>
                  </a:lnTo>
                  <a:lnTo>
                    <a:pt x="365798" y="165114"/>
                  </a:lnTo>
                  <a:lnTo>
                    <a:pt x="334340" y="143103"/>
                  </a:lnTo>
                  <a:lnTo>
                    <a:pt x="349594" y="143103"/>
                  </a:lnTo>
                  <a:lnTo>
                    <a:pt x="362407" y="150444"/>
                  </a:lnTo>
                  <a:lnTo>
                    <a:pt x="369989" y="152361"/>
                  </a:lnTo>
                  <a:lnTo>
                    <a:pt x="419166" y="152361"/>
                  </a:lnTo>
                  <a:lnTo>
                    <a:pt x="416321" y="154857"/>
                  </a:lnTo>
                  <a:lnTo>
                    <a:pt x="409955" y="159029"/>
                  </a:lnTo>
                  <a:lnTo>
                    <a:pt x="403012" y="162346"/>
                  </a:lnTo>
                  <a:lnTo>
                    <a:pt x="395630" y="164715"/>
                  </a:lnTo>
                  <a:lnTo>
                    <a:pt x="387810" y="166137"/>
                  </a:lnTo>
                  <a:lnTo>
                    <a:pt x="379552" y="166611"/>
                  </a:lnTo>
                  <a:close/>
                </a:path>
                <a:path w="1589404" h="209550">
                  <a:moveTo>
                    <a:pt x="522427" y="166611"/>
                  </a:moveTo>
                  <a:lnTo>
                    <a:pt x="484924" y="154536"/>
                  </a:lnTo>
                  <a:lnTo>
                    <a:pt x="463815" y="122526"/>
                  </a:lnTo>
                  <a:lnTo>
                    <a:pt x="461835" y="106019"/>
                  </a:lnTo>
                  <a:lnTo>
                    <a:pt x="462330" y="97547"/>
                  </a:lnTo>
                  <a:lnTo>
                    <a:pt x="479132" y="62566"/>
                  </a:lnTo>
                  <a:lnTo>
                    <a:pt x="514047" y="46150"/>
                  </a:lnTo>
                  <a:lnTo>
                    <a:pt x="522427" y="45669"/>
                  </a:lnTo>
                  <a:lnTo>
                    <a:pt x="530799" y="46150"/>
                  </a:lnTo>
                  <a:lnTo>
                    <a:pt x="562340" y="59677"/>
                  </a:lnTo>
                  <a:lnTo>
                    <a:pt x="513981" y="59677"/>
                  </a:lnTo>
                  <a:lnTo>
                    <a:pt x="506412" y="61607"/>
                  </a:lnTo>
                  <a:lnTo>
                    <a:pt x="493001" y="69291"/>
                  </a:lnTo>
                  <a:lnTo>
                    <a:pt x="487730" y="74752"/>
                  </a:lnTo>
                  <a:lnTo>
                    <a:pt x="480034" y="88925"/>
                  </a:lnTo>
                  <a:lnTo>
                    <a:pt x="478116" y="96977"/>
                  </a:lnTo>
                  <a:lnTo>
                    <a:pt x="478116" y="115061"/>
                  </a:lnTo>
                  <a:lnTo>
                    <a:pt x="506412" y="150444"/>
                  </a:lnTo>
                  <a:lnTo>
                    <a:pt x="513981" y="152361"/>
                  </a:lnTo>
                  <a:lnTo>
                    <a:pt x="562411" y="152361"/>
                  </a:lnTo>
                  <a:lnTo>
                    <a:pt x="559911" y="154536"/>
                  </a:lnTo>
                  <a:lnTo>
                    <a:pt x="553389" y="158813"/>
                  </a:lnTo>
                  <a:lnTo>
                    <a:pt x="546281" y="162223"/>
                  </a:lnTo>
                  <a:lnTo>
                    <a:pt x="538751" y="164660"/>
                  </a:lnTo>
                  <a:lnTo>
                    <a:pt x="530799" y="166123"/>
                  </a:lnTo>
                  <a:lnTo>
                    <a:pt x="522427" y="166611"/>
                  </a:lnTo>
                  <a:close/>
                </a:path>
                <a:path w="1589404" h="209550">
                  <a:moveTo>
                    <a:pt x="562411" y="152361"/>
                  </a:moveTo>
                  <a:lnTo>
                    <a:pt x="530859" y="152361"/>
                  </a:lnTo>
                  <a:lnTo>
                    <a:pt x="538441" y="150444"/>
                  </a:lnTo>
                  <a:lnTo>
                    <a:pt x="551853" y="142760"/>
                  </a:lnTo>
                  <a:lnTo>
                    <a:pt x="557125" y="137223"/>
                  </a:lnTo>
                  <a:lnTo>
                    <a:pt x="564616" y="123126"/>
                  </a:lnTo>
                  <a:lnTo>
                    <a:pt x="566508" y="115061"/>
                  </a:lnTo>
                  <a:lnTo>
                    <a:pt x="566508" y="96977"/>
                  </a:lnTo>
                  <a:lnTo>
                    <a:pt x="538441" y="61607"/>
                  </a:lnTo>
                  <a:lnTo>
                    <a:pt x="530859" y="59677"/>
                  </a:lnTo>
                  <a:lnTo>
                    <a:pt x="562340" y="59677"/>
                  </a:lnTo>
                  <a:lnTo>
                    <a:pt x="582187" y="96977"/>
                  </a:lnTo>
                  <a:lnTo>
                    <a:pt x="582777" y="106019"/>
                  </a:lnTo>
                  <a:lnTo>
                    <a:pt x="582291" y="114499"/>
                  </a:lnTo>
                  <a:lnTo>
                    <a:pt x="565684" y="149513"/>
                  </a:lnTo>
                  <a:lnTo>
                    <a:pt x="562411" y="152361"/>
                  </a:lnTo>
                  <a:close/>
                </a:path>
                <a:path w="1589404" h="209550">
                  <a:moveTo>
                    <a:pt x="633196" y="165480"/>
                  </a:moveTo>
                  <a:lnTo>
                    <a:pt x="617143" y="165480"/>
                  </a:lnTo>
                  <a:lnTo>
                    <a:pt x="617143" y="46570"/>
                  </a:lnTo>
                  <a:lnTo>
                    <a:pt x="723836" y="46570"/>
                  </a:lnTo>
                  <a:lnTo>
                    <a:pt x="723836" y="60807"/>
                  </a:lnTo>
                  <a:lnTo>
                    <a:pt x="633196" y="60807"/>
                  </a:lnTo>
                  <a:lnTo>
                    <a:pt x="633196" y="165480"/>
                  </a:lnTo>
                  <a:close/>
                </a:path>
                <a:path w="1589404" h="209550">
                  <a:moveTo>
                    <a:pt x="723836" y="165480"/>
                  </a:moveTo>
                  <a:lnTo>
                    <a:pt x="707796" y="165480"/>
                  </a:lnTo>
                  <a:lnTo>
                    <a:pt x="707796" y="60807"/>
                  </a:lnTo>
                  <a:lnTo>
                    <a:pt x="723836" y="60807"/>
                  </a:lnTo>
                  <a:lnTo>
                    <a:pt x="723836" y="165480"/>
                  </a:lnTo>
                  <a:close/>
                </a:path>
                <a:path w="1589404" h="209550">
                  <a:moveTo>
                    <a:pt x="799636" y="70078"/>
                  </a:moveTo>
                  <a:lnTo>
                    <a:pt x="784872" y="70078"/>
                  </a:lnTo>
                  <a:lnTo>
                    <a:pt x="788780" y="64541"/>
                  </a:lnTo>
                  <a:lnTo>
                    <a:pt x="823495" y="46064"/>
                  </a:lnTo>
                  <a:lnTo>
                    <a:pt x="830770" y="45669"/>
                  </a:lnTo>
                  <a:lnTo>
                    <a:pt x="837584" y="46064"/>
                  </a:lnTo>
                  <a:lnTo>
                    <a:pt x="838506" y="46064"/>
                  </a:lnTo>
                  <a:lnTo>
                    <a:pt x="870066" y="59677"/>
                  </a:lnTo>
                  <a:lnTo>
                    <a:pt x="821194" y="59677"/>
                  </a:lnTo>
                  <a:lnTo>
                    <a:pt x="813625" y="61645"/>
                  </a:lnTo>
                  <a:lnTo>
                    <a:pt x="800214" y="69481"/>
                  </a:lnTo>
                  <a:lnTo>
                    <a:pt x="799636" y="70078"/>
                  </a:lnTo>
                  <a:close/>
                </a:path>
                <a:path w="1589404" h="209550">
                  <a:moveTo>
                    <a:pt x="785558" y="209334"/>
                  </a:moveTo>
                  <a:lnTo>
                    <a:pt x="769505" y="209334"/>
                  </a:lnTo>
                  <a:lnTo>
                    <a:pt x="769505" y="46570"/>
                  </a:lnTo>
                  <a:lnTo>
                    <a:pt x="784872" y="46570"/>
                  </a:lnTo>
                  <a:lnTo>
                    <a:pt x="784872" y="70078"/>
                  </a:lnTo>
                  <a:lnTo>
                    <a:pt x="799636" y="70078"/>
                  </a:lnTo>
                  <a:lnTo>
                    <a:pt x="794931" y="74942"/>
                  </a:lnTo>
                  <a:lnTo>
                    <a:pt x="787247" y="88950"/>
                  </a:lnTo>
                  <a:lnTo>
                    <a:pt x="785329" y="96977"/>
                  </a:lnTo>
                  <a:lnTo>
                    <a:pt x="785329" y="115061"/>
                  </a:lnTo>
                  <a:lnTo>
                    <a:pt x="800812" y="143103"/>
                  </a:lnTo>
                  <a:lnTo>
                    <a:pt x="785558" y="143103"/>
                  </a:lnTo>
                  <a:lnTo>
                    <a:pt x="785558" y="209334"/>
                  </a:lnTo>
                  <a:close/>
                </a:path>
                <a:path w="1589404" h="209550">
                  <a:moveTo>
                    <a:pt x="870384" y="152361"/>
                  </a:moveTo>
                  <a:lnTo>
                    <a:pt x="837920" y="152361"/>
                  </a:lnTo>
                  <a:lnTo>
                    <a:pt x="845464" y="150444"/>
                  </a:lnTo>
                  <a:lnTo>
                    <a:pt x="859027" y="142760"/>
                  </a:lnTo>
                  <a:lnTo>
                    <a:pt x="864336" y="137299"/>
                  </a:lnTo>
                  <a:lnTo>
                    <a:pt x="872020" y="123126"/>
                  </a:lnTo>
                  <a:lnTo>
                    <a:pt x="873937" y="115061"/>
                  </a:lnTo>
                  <a:lnTo>
                    <a:pt x="873937" y="96977"/>
                  </a:lnTo>
                  <a:lnTo>
                    <a:pt x="872116" y="89352"/>
                  </a:lnTo>
                  <a:lnTo>
                    <a:pt x="872020" y="88950"/>
                  </a:lnTo>
                  <a:lnTo>
                    <a:pt x="864336" y="74942"/>
                  </a:lnTo>
                  <a:lnTo>
                    <a:pt x="859027" y="69481"/>
                  </a:lnTo>
                  <a:lnTo>
                    <a:pt x="845464" y="61645"/>
                  </a:lnTo>
                  <a:lnTo>
                    <a:pt x="837920" y="59677"/>
                  </a:lnTo>
                  <a:lnTo>
                    <a:pt x="870066" y="59677"/>
                  </a:lnTo>
                  <a:lnTo>
                    <a:pt x="887941" y="88950"/>
                  </a:lnTo>
                  <a:lnTo>
                    <a:pt x="888068" y="89352"/>
                  </a:lnTo>
                  <a:lnTo>
                    <a:pt x="889426" y="96977"/>
                  </a:lnTo>
                  <a:lnTo>
                    <a:pt x="889509" y="97447"/>
                  </a:lnTo>
                  <a:lnTo>
                    <a:pt x="889990" y="106019"/>
                  </a:lnTo>
                  <a:lnTo>
                    <a:pt x="889509" y="114699"/>
                  </a:lnTo>
                  <a:lnTo>
                    <a:pt x="873183" y="149906"/>
                  </a:lnTo>
                  <a:lnTo>
                    <a:pt x="870384" y="152361"/>
                  </a:lnTo>
                  <a:close/>
                </a:path>
                <a:path w="1589404" h="209550">
                  <a:moveTo>
                    <a:pt x="830770" y="166611"/>
                  </a:moveTo>
                  <a:lnTo>
                    <a:pt x="821825" y="166137"/>
                  </a:lnTo>
                  <a:lnTo>
                    <a:pt x="823113" y="166137"/>
                  </a:lnTo>
                  <a:lnTo>
                    <a:pt x="817005" y="165114"/>
                  </a:lnTo>
                  <a:lnTo>
                    <a:pt x="785558" y="143103"/>
                  </a:lnTo>
                  <a:lnTo>
                    <a:pt x="800812" y="143103"/>
                  </a:lnTo>
                  <a:lnTo>
                    <a:pt x="813625" y="150444"/>
                  </a:lnTo>
                  <a:lnTo>
                    <a:pt x="821194" y="152361"/>
                  </a:lnTo>
                  <a:lnTo>
                    <a:pt x="870384" y="152361"/>
                  </a:lnTo>
                  <a:lnTo>
                    <a:pt x="867539" y="154857"/>
                  </a:lnTo>
                  <a:lnTo>
                    <a:pt x="861174" y="159029"/>
                  </a:lnTo>
                  <a:lnTo>
                    <a:pt x="854230" y="162346"/>
                  </a:lnTo>
                  <a:lnTo>
                    <a:pt x="846848" y="164715"/>
                  </a:lnTo>
                  <a:lnTo>
                    <a:pt x="839028" y="166137"/>
                  </a:lnTo>
                  <a:lnTo>
                    <a:pt x="830770" y="166611"/>
                  </a:lnTo>
                  <a:close/>
                </a:path>
                <a:path w="1589404" h="209550">
                  <a:moveTo>
                    <a:pt x="939050" y="165480"/>
                  </a:moveTo>
                  <a:lnTo>
                    <a:pt x="924572" y="165480"/>
                  </a:lnTo>
                  <a:lnTo>
                    <a:pt x="924572" y="46570"/>
                  </a:lnTo>
                  <a:lnTo>
                    <a:pt x="940625" y="46570"/>
                  </a:lnTo>
                  <a:lnTo>
                    <a:pt x="940625" y="141058"/>
                  </a:lnTo>
                  <a:lnTo>
                    <a:pt x="959498" y="141058"/>
                  </a:lnTo>
                  <a:lnTo>
                    <a:pt x="939050" y="165480"/>
                  </a:lnTo>
                  <a:close/>
                </a:path>
                <a:path w="1589404" h="209550">
                  <a:moveTo>
                    <a:pt x="959498" y="141058"/>
                  </a:moveTo>
                  <a:lnTo>
                    <a:pt x="940625" y="141058"/>
                  </a:lnTo>
                  <a:lnTo>
                    <a:pt x="1019975" y="46570"/>
                  </a:lnTo>
                  <a:lnTo>
                    <a:pt x="1034211" y="46570"/>
                  </a:lnTo>
                  <a:lnTo>
                    <a:pt x="1034211" y="70980"/>
                  </a:lnTo>
                  <a:lnTo>
                    <a:pt x="1018171" y="70980"/>
                  </a:lnTo>
                  <a:lnTo>
                    <a:pt x="959498" y="141058"/>
                  </a:lnTo>
                  <a:close/>
                </a:path>
                <a:path w="1589404" h="209550">
                  <a:moveTo>
                    <a:pt x="1034211" y="165480"/>
                  </a:moveTo>
                  <a:lnTo>
                    <a:pt x="1018171" y="165480"/>
                  </a:lnTo>
                  <a:lnTo>
                    <a:pt x="1018171" y="70980"/>
                  </a:lnTo>
                  <a:lnTo>
                    <a:pt x="1034211" y="70980"/>
                  </a:lnTo>
                  <a:lnTo>
                    <a:pt x="1034211" y="165480"/>
                  </a:lnTo>
                  <a:close/>
                </a:path>
                <a:path w="1589404" h="209550">
                  <a:moveTo>
                    <a:pt x="1087335" y="165480"/>
                  </a:moveTo>
                  <a:lnTo>
                    <a:pt x="1069936" y="165480"/>
                  </a:lnTo>
                  <a:lnTo>
                    <a:pt x="1099540" y="123888"/>
                  </a:lnTo>
                  <a:lnTo>
                    <a:pt x="1090358" y="121323"/>
                  </a:lnTo>
                  <a:lnTo>
                    <a:pt x="1083271" y="116954"/>
                  </a:lnTo>
                  <a:lnTo>
                    <a:pt x="1073327" y="104597"/>
                  </a:lnTo>
                  <a:lnTo>
                    <a:pt x="1070838" y="96761"/>
                  </a:lnTo>
                  <a:lnTo>
                    <a:pt x="1070838" y="87261"/>
                  </a:lnTo>
                  <a:lnTo>
                    <a:pt x="1091805" y="52421"/>
                  </a:lnTo>
                  <a:lnTo>
                    <a:pt x="1121473" y="46570"/>
                  </a:lnTo>
                  <a:lnTo>
                    <a:pt x="1171435" y="46570"/>
                  </a:lnTo>
                  <a:lnTo>
                    <a:pt x="1171435" y="60807"/>
                  </a:lnTo>
                  <a:lnTo>
                    <a:pt x="1121930" y="60807"/>
                  </a:lnTo>
                  <a:lnTo>
                    <a:pt x="1106695" y="62490"/>
                  </a:lnTo>
                  <a:lnTo>
                    <a:pt x="1095813" y="67538"/>
                  </a:lnTo>
                  <a:lnTo>
                    <a:pt x="1089283" y="75948"/>
                  </a:lnTo>
                  <a:lnTo>
                    <a:pt x="1087191" y="87261"/>
                  </a:lnTo>
                  <a:lnTo>
                    <a:pt x="1087107" y="87718"/>
                  </a:lnTo>
                  <a:lnTo>
                    <a:pt x="1089212" y="99287"/>
                  </a:lnTo>
                  <a:lnTo>
                    <a:pt x="1095528" y="107549"/>
                  </a:lnTo>
                  <a:lnTo>
                    <a:pt x="1106057" y="112507"/>
                  </a:lnTo>
                  <a:lnTo>
                    <a:pt x="1120800" y="114160"/>
                  </a:lnTo>
                  <a:lnTo>
                    <a:pt x="1171435" y="114160"/>
                  </a:lnTo>
                  <a:lnTo>
                    <a:pt x="1171435" y="126149"/>
                  </a:lnTo>
                  <a:lnTo>
                    <a:pt x="1114920" y="126149"/>
                  </a:lnTo>
                  <a:lnTo>
                    <a:pt x="1087335" y="165480"/>
                  </a:lnTo>
                  <a:close/>
                </a:path>
                <a:path w="1589404" h="209550">
                  <a:moveTo>
                    <a:pt x="1171435" y="114160"/>
                  </a:moveTo>
                  <a:lnTo>
                    <a:pt x="1156741" y="114160"/>
                  </a:lnTo>
                  <a:lnTo>
                    <a:pt x="1156741" y="60807"/>
                  </a:lnTo>
                  <a:lnTo>
                    <a:pt x="1171435" y="60807"/>
                  </a:lnTo>
                  <a:lnTo>
                    <a:pt x="1171435" y="114160"/>
                  </a:lnTo>
                  <a:close/>
                </a:path>
                <a:path w="1589404" h="209550">
                  <a:moveTo>
                    <a:pt x="1171435" y="165480"/>
                  </a:moveTo>
                  <a:lnTo>
                    <a:pt x="1156741" y="165480"/>
                  </a:lnTo>
                  <a:lnTo>
                    <a:pt x="1156741" y="126149"/>
                  </a:lnTo>
                  <a:lnTo>
                    <a:pt x="1171435" y="126149"/>
                  </a:lnTo>
                  <a:lnTo>
                    <a:pt x="1171435" y="165480"/>
                  </a:lnTo>
                  <a:close/>
                </a:path>
                <a:path w="1589404" h="209550">
                  <a:moveTo>
                    <a:pt x="1300733" y="60807"/>
                  </a:moveTo>
                  <a:lnTo>
                    <a:pt x="1194714" y="60807"/>
                  </a:lnTo>
                  <a:lnTo>
                    <a:pt x="1194714" y="46570"/>
                  </a:lnTo>
                  <a:lnTo>
                    <a:pt x="1300733" y="46570"/>
                  </a:lnTo>
                  <a:lnTo>
                    <a:pt x="1300733" y="60807"/>
                  </a:lnTo>
                  <a:close/>
                </a:path>
                <a:path w="1589404" h="209550">
                  <a:moveTo>
                    <a:pt x="1255750" y="165480"/>
                  </a:moveTo>
                  <a:lnTo>
                    <a:pt x="1239697" y="165480"/>
                  </a:lnTo>
                  <a:lnTo>
                    <a:pt x="1239697" y="60807"/>
                  </a:lnTo>
                  <a:lnTo>
                    <a:pt x="1255750" y="60807"/>
                  </a:lnTo>
                  <a:lnTo>
                    <a:pt x="1255750" y="165480"/>
                  </a:lnTo>
                  <a:close/>
                </a:path>
                <a:path w="1589404" h="209550">
                  <a:moveTo>
                    <a:pt x="1338491" y="165480"/>
                  </a:moveTo>
                  <a:lnTo>
                    <a:pt x="1324013" y="165480"/>
                  </a:lnTo>
                  <a:lnTo>
                    <a:pt x="1324013" y="46570"/>
                  </a:lnTo>
                  <a:lnTo>
                    <a:pt x="1340065" y="46570"/>
                  </a:lnTo>
                  <a:lnTo>
                    <a:pt x="1340065" y="141058"/>
                  </a:lnTo>
                  <a:lnTo>
                    <a:pt x="1358938" y="141058"/>
                  </a:lnTo>
                  <a:lnTo>
                    <a:pt x="1338491" y="165480"/>
                  </a:lnTo>
                  <a:close/>
                </a:path>
                <a:path w="1589404" h="209550">
                  <a:moveTo>
                    <a:pt x="1358938" y="141058"/>
                  </a:moveTo>
                  <a:lnTo>
                    <a:pt x="1340065" y="141058"/>
                  </a:lnTo>
                  <a:lnTo>
                    <a:pt x="1419415" y="46570"/>
                  </a:lnTo>
                  <a:lnTo>
                    <a:pt x="1433664" y="46570"/>
                  </a:lnTo>
                  <a:lnTo>
                    <a:pt x="1433664" y="70980"/>
                  </a:lnTo>
                  <a:lnTo>
                    <a:pt x="1417612" y="70980"/>
                  </a:lnTo>
                  <a:lnTo>
                    <a:pt x="1358938" y="141058"/>
                  </a:lnTo>
                  <a:close/>
                </a:path>
                <a:path w="1589404" h="209550">
                  <a:moveTo>
                    <a:pt x="1433664" y="165480"/>
                  </a:moveTo>
                  <a:lnTo>
                    <a:pt x="1417612" y="165480"/>
                  </a:lnTo>
                  <a:lnTo>
                    <a:pt x="1417612" y="70980"/>
                  </a:lnTo>
                  <a:lnTo>
                    <a:pt x="1433664" y="70980"/>
                  </a:lnTo>
                  <a:lnTo>
                    <a:pt x="1433664" y="165480"/>
                  </a:lnTo>
                  <a:close/>
                </a:path>
                <a:path w="1589404" h="209550">
                  <a:moveTo>
                    <a:pt x="1494015" y="165480"/>
                  </a:moveTo>
                  <a:lnTo>
                    <a:pt x="1479549" y="165480"/>
                  </a:lnTo>
                  <a:lnTo>
                    <a:pt x="1479549" y="46570"/>
                  </a:lnTo>
                  <a:lnTo>
                    <a:pt x="1495590" y="46570"/>
                  </a:lnTo>
                  <a:lnTo>
                    <a:pt x="1495590" y="141058"/>
                  </a:lnTo>
                  <a:lnTo>
                    <a:pt x="1514462" y="141058"/>
                  </a:lnTo>
                  <a:lnTo>
                    <a:pt x="1494015" y="165480"/>
                  </a:lnTo>
                  <a:close/>
                </a:path>
                <a:path w="1589404" h="209550">
                  <a:moveTo>
                    <a:pt x="1514462" y="141058"/>
                  </a:moveTo>
                  <a:lnTo>
                    <a:pt x="1495590" y="141058"/>
                  </a:lnTo>
                  <a:lnTo>
                    <a:pt x="1574939" y="46570"/>
                  </a:lnTo>
                  <a:lnTo>
                    <a:pt x="1589189" y="46570"/>
                  </a:lnTo>
                  <a:lnTo>
                    <a:pt x="1589189" y="70980"/>
                  </a:lnTo>
                  <a:lnTo>
                    <a:pt x="1573136" y="70980"/>
                  </a:lnTo>
                  <a:lnTo>
                    <a:pt x="1514462" y="141058"/>
                  </a:lnTo>
                  <a:close/>
                </a:path>
                <a:path w="1589404" h="209550">
                  <a:moveTo>
                    <a:pt x="1589189" y="165480"/>
                  </a:moveTo>
                  <a:lnTo>
                    <a:pt x="1573136" y="165480"/>
                  </a:lnTo>
                  <a:lnTo>
                    <a:pt x="1573136" y="70980"/>
                  </a:lnTo>
                  <a:lnTo>
                    <a:pt x="1589189" y="70980"/>
                  </a:lnTo>
                  <a:lnTo>
                    <a:pt x="1589189" y="165480"/>
                  </a:lnTo>
                  <a:close/>
                </a:path>
                <a:path w="1589404" h="209550">
                  <a:moveTo>
                    <a:pt x="1533575" y="29387"/>
                  </a:moveTo>
                  <a:lnTo>
                    <a:pt x="1500035" y="9347"/>
                  </a:lnTo>
                  <a:lnTo>
                    <a:pt x="1499895" y="0"/>
                  </a:lnTo>
                  <a:lnTo>
                    <a:pt x="1511414" y="0"/>
                  </a:lnTo>
                  <a:lnTo>
                    <a:pt x="1511566" y="5880"/>
                  </a:lnTo>
                  <a:lnTo>
                    <a:pt x="1513674" y="10591"/>
                  </a:lnTo>
                  <a:lnTo>
                    <a:pt x="1521815" y="17678"/>
                  </a:lnTo>
                  <a:lnTo>
                    <a:pt x="1527098" y="19443"/>
                  </a:lnTo>
                  <a:lnTo>
                    <a:pt x="1560797" y="19443"/>
                  </a:lnTo>
                  <a:lnTo>
                    <a:pt x="1558099" y="21704"/>
                  </a:lnTo>
                  <a:lnTo>
                    <a:pt x="1553137" y="25069"/>
                  </a:lnTo>
                  <a:lnTo>
                    <a:pt x="1547394" y="27470"/>
                  </a:lnTo>
                  <a:lnTo>
                    <a:pt x="1540874" y="28908"/>
                  </a:lnTo>
                  <a:lnTo>
                    <a:pt x="1533575" y="29387"/>
                  </a:lnTo>
                  <a:close/>
                </a:path>
                <a:path w="1589404" h="209550">
                  <a:moveTo>
                    <a:pt x="1560797" y="19443"/>
                  </a:moveTo>
                  <a:lnTo>
                    <a:pt x="1540052" y="19443"/>
                  </a:lnTo>
                  <a:lnTo>
                    <a:pt x="1545361" y="17678"/>
                  </a:lnTo>
                  <a:lnTo>
                    <a:pt x="1553654" y="10591"/>
                  </a:lnTo>
                  <a:lnTo>
                    <a:pt x="1555800" y="5880"/>
                  </a:lnTo>
                  <a:lnTo>
                    <a:pt x="1555953" y="0"/>
                  </a:lnTo>
                  <a:lnTo>
                    <a:pt x="1567484" y="0"/>
                  </a:lnTo>
                  <a:lnTo>
                    <a:pt x="1567388" y="5880"/>
                  </a:lnTo>
                  <a:lnTo>
                    <a:pt x="1567332" y="9347"/>
                  </a:lnTo>
                  <a:lnTo>
                    <a:pt x="1564208" y="16586"/>
                  </a:lnTo>
                  <a:lnTo>
                    <a:pt x="1560797" y="19443"/>
                  </a:lnTo>
                  <a:close/>
                </a:path>
              </a:pathLst>
            </a:custGeom>
            <a:solidFill>
              <a:srgbClr val="221f1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>
                <a:lnSpc>
                  <a:spcPct val="100000"/>
                </a:lnSpc>
              </a:pPr>
              <a:endParaRPr b="0" lang="ru-RU" sz="1800" strike="noStrike" u="none">
                <a:solidFill>
                  <a:srgbClr val="ffffff"/>
                </a:solidFill>
                <a:effectLst/>
                <a:uFillTx/>
                <a:latin typeface="Arial"/>
              </a:endParaRPr>
            </a:p>
          </p:txBody>
        </p:sp>
        <p:pic>
          <p:nvPicPr>
            <p:cNvPr id="109" name="object 12" descr=""/>
            <p:cNvPicPr/>
            <p:nvPr/>
          </p:nvPicPr>
          <p:blipFill>
            <a:blip r:embed="rId6"/>
            <a:stretch/>
          </p:blipFill>
          <p:spPr>
            <a:xfrm>
              <a:off x="4809240" y="11085840"/>
              <a:ext cx="2515320" cy="163440"/>
            </a:xfrm>
            <a:prstGeom prst="rect">
              <a:avLst/>
            </a:prstGeom>
            <a:noFill/>
            <a:ln w="0">
              <a:noFill/>
            </a:ln>
          </p:spPr>
        </p:pic>
      </p:grpSp>
      <p:pic>
        <p:nvPicPr>
          <p:cNvPr id="110" name="object 13" descr=""/>
          <p:cNvPicPr/>
          <p:nvPr/>
        </p:nvPicPr>
        <p:blipFill>
          <a:blip r:embed="rId7"/>
          <a:stretch/>
        </p:blipFill>
        <p:spPr>
          <a:xfrm>
            <a:off x="4799520" y="10789200"/>
            <a:ext cx="2224080" cy="2185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11" name="object 14" descr=""/>
          <p:cNvPicPr/>
          <p:nvPr/>
        </p:nvPicPr>
        <p:blipFill>
          <a:blip r:embed="rId8"/>
          <a:stretch/>
        </p:blipFill>
        <p:spPr>
          <a:xfrm>
            <a:off x="1200960" y="6606000"/>
            <a:ext cx="2761560" cy="210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2" name="object 15"/>
          <p:cNvSpPr/>
          <p:nvPr/>
        </p:nvSpPr>
        <p:spPr>
          <a:xfrm>
            <a:off x="565200" y="3323160"/>
            <a:ext cx="366120" cy="366120"/>
          </a:xfrm>
          <a:custGeom>
            <a:avLst/>
            <a:gdLst>
              <a:gd name="textAreaLeft" fmla="*/ 0 w 366120"/>
              <a:gd name="textAreaRight" fmla="*/ 366480 w 366120"/>
              <a:gd name="textAreaTop" fmla="*/ 0 h 366120"/>
              <a:gd name="textAreaBottom" fmla="*/ 366480 h 366120"/>
            </a:gdLst>
            <a:ahLst/>
            <a:cxnLst/>
            <a:rect l="textAreaLeft" t="textAreaTop" r="textAreaRight" b="textAreaBottom"/>
            <a:pathLst>
              <a:path w="366394" h="366395">
                <a:moveTo>
                  <a:pt x="183057" y="366115"/>
                </a:moveTo>
                <a:lnTo>
                  <a:pt x="134392" y="359576"/>
                </a:lnTo>
                <a:lnTo>
                  <a:pt x="90662" y="341123"/>
                </a:lnTo>
                <a:lnTo>
                  <a:pt x="53614" y="312500"/>
                </a:lnTo>
                <a:lnTo>
                  <a:pt x="24991" y="275452"/>
                </a:lnTo>
                <a:lnTo>
                  <a:pt x="6538" y="231723"/>
                </a:lnTo>
                <a:lnTo>
                  <a:pt x="0" y="183057"/>
                </a:lnTo>
                <a:lnTo>
                  <a:pt x="6538" y="134392"/>
                </a:lnTo>
                <a:lnTo>
                  <a:pt x="24991" y="90662"/>
                </a:lnTo>
                <a:lnTo>
                  <a:pt x="53614" y="53614"/>
                </a:lnTo>
                <a:lnTo>
                  <a:pt x="90662" y="24991"/>
                </a:lnTo>
                <a:lnTo>
                  <a:pt x="134392" y="6538"/>
                </a:lnTo>
                <a:lnTo>
                  <a:pt x="183057" y="0"/>
                </a:lnTo>
                <a:lnTo>
                  <a:pt x="231723" y="6538"/>
                </a:lnTo>
                <a:lnTo>
                  <a:pt x="275452" y="24991"/>
                </a:lnTo>
                <a:lnTo>
                  <a:pt x="312500" y="53614"/>
                </a:lnTo>
                <a:lnTo>
                  <a:pt x="341123" y="90662"/>
                </a:lnTo>
                <a:lnTo>
                  <a:pt x="359576" y="134392"/>
                </a:lnTo>
                <a:lnTo>
                  <a:pt x="366115" y="183057"/>
                </a:lnTo>
                <a:lnTo>
                  <a:pt x="359576" y="231723"/>
                </a:lnTo>
                <a:lnTo>
                  <a:pt x="341123" y="275452"/>
                </a:lnTo>
                <a:lnTo>
                  <a:pt x="312500" y="312500"/>
                </a:lnTo>
                <a:lnTo>
                  <a:pt x="275452" y="341123"/>
                </a:lnTo>
                <a:lnTo>
                  <a:pt x="231723" y="359576"/>
                </a:lnTo>
                <a:lnTo>
                  <a:pt x="183057" y="366115"/>
                </a:lnTo>
                <a:close/>
              </a:path>
            </a:pathLst>
          </a:custGeom>
          <a:solidFill>
            <a:srgbClr val="254da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3" name="object 16"/>
          <p:cNvSpPr/>
          <p:nvPr/>
        </p:nvSpPr>
        <p:spPr>
          <a:xfrm>
            <a:off x="565200" y="4323960"/>
            <a:ext cx="366120" cy="366120"/>
          </a:xfrm>
          <a:custGeom>
            <a:avLst/>
            <a:gdLst>
              <a:gd name="textAreaLeft" fmla="*/ 0 w 366120"/>
              <a:gd name="textAreaRight" fmla="*/ 366480 w 366120"/>
              <a:gd name="textAreaTop" fmla="*/ 0 h 366120"/>
              <a:gd name="textAreaBottom" fmla="*/ 366480 h 366120"/>
            </a:gdLst>
            <a:ahLst/>
            <a:cxnLst/>
            <a:rect l="textAreaLeft" t="textAreaTop" r="textAreaRight" b="textAreaBottom"/>
            <a:pathLst>
              <a:path w="366394" h="366395">
                <a:moveTo>
                  <a:pt x="183057" y="366115"/>
                </a:moveTo>
                <a:lnTo>
                  <a:pt x="134392" y="359576"/>
                </a:lnTo>
                <a:lnTo>
                  <a:pt x="90662" y="341123"/>
                </a:lnTo>
                <a:lnTo>
                  <a:pt x="53614" y="312500"/>
                </a:lnTo>
                <a:lnTo>
                  <a:pt x="24991" y="275452"/>
                </a:lnTo>
                <a:lnTo>
                  <a:pt x="6538" y="231723"/>
                </a:lnTo>
                <a:lnTo>
                  <a:pt x="0" y="183057"/>
                </a:lnTo>
                <a:lnTo>
                  <a:pt x="6538" y="134392"/>
                </a:lnTo>
                <a:lnTo>
                  <a:pt x="24991" y="90662"/>
                </a:lnTo>
                <a:lnTo>
                  <a:pt x="53614" y="53614"/>
                </a:lnTo>
                <a:lnTo>
                  <a:pt x="90662" y="24991"/>
                </a:lnTo>
                <a:lnTo>
                  <a:pt x="134392" y="6538"/>
                </a:lnTo>
                <a:lnTo>
                  <a:pt x="183057" y="0"/>
                </a:lnTo>
                <a:lnTo>
                  <a:pt x="231723" y="6538"/>
                </a:lnTo>
                <a:lnTo>
                  <a:pt x="275452" y="24991"/>
                </a:lnTo>
                <a:lnTo>
                  <a:pt x="312500" y="53614"/>
                </a:lnTo>
                <a:lnTo>
                  <a:pt x="341123" y="90662"/>
                </a:lnTo>
                <a:lnTo>
                  <a:pt x="359576" y="134392"/>
                </a:lnTo>
                <a:lnTo>
                  <a:pt x="366115" y="183057"/>
                </a:lnTo>
                <a:lnTo>
                  <a:pt x="359576" y="231723"/>
                </a:lnTo>
                <a:lnTo>
                  <a:pt x="341123" y="275452"/>
                </a:lnTo>
                <a:lnTo>
                  <a:pt x="312500" y="312500"/>
                </a:lnTo>
                <a:lnTo>
                  <a:pt x="275452" y="341123"/>
                </a:lnTo>
                <a:lnTo>
                  <a:pt x="231723" y="359576"/>
                </a:lnTo>
                <a:lnTo>
                  <a:pt x="183057" y="366115"/>
                </a:lnTo>
                <a:close/>
              </a:path>
            </a:pathLst>
          </a:custGeom>
          <a:solidFill>
            <a:srgbClr val="254da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4" name="object 17"/>
          <p:cNvSpPr/>
          <p:nvPr/>
        </p:nvSpPr>
        <p:spPr>
          <a:xfrm>
            <a:off x="565200" y="5674320"/>
            <a:ext cx="366120" cy="366120"/>
          </a:xfrm>
          <a:custGeom>
            <a:avLst/>
            <a:gdLst>
              <a:gd name="textAreaLeft" fmla="*/ 0 w 366120"/>
              <a:gd name="textAreaRight" fmla="*/ 366480 w 366120"/>
              <a:gd name="textAreaTop" fmla="*/ 0 h 366120"/>
              <a:gd name="textAreaBottom" fmla="*/ 366480 h 366120"/>
            </a:gdLst>
            <a:ahLst/>
            <a:cxnLst/>
            <a:rect l="textAreaLeft" t="textAreaTop" r="textAreaRight" b="textAreaBottom"/>
            <a:pathLst>
              <a:path w="366394" h="366395">
                <a:moveTo>
                  <a:pt x="183057" y="366128"/>
                </a:moveTo>
                <a:lnTo>
                  <a:pt x="134392" y="359588"/>
                </a:lnTo>
                <a:lnTo>
                  <a:pt x="90662" y="341133"/>
                </a:lnTo>
                <a:lnTo>
                  <a:pt x="53614" y="312508"/>
                </a:lnTo>
                <a:lnTo>
                  <a:pt x="24991" y="275459"/>
                </a:lnTo>
                <a:lnTo>
                  <a:pt x="6538" y="231731"/>
                </a:lnTo>
                <a:lnTo>
                  <a:pt x="0" y="183070"/>
                </a:lnTo>
                <a:lnTo>
                  <a:pt x="6538" y="134403"/>
                </a:lnTo>
                <a:lnTo>
                  <a:pt x="24991" y="90672"/>
                </a:lnTo>
                <a:lnTo>
                  <a:pt x="53614" y="53620"/>
                </a:lnTo>
                <a:lnTo>
                  <a:pt x="90662" y="24995"/>
                </a:lnTo>
                <a:lnTo>
                  <a:pt x="134392" y="6539"/>
                </a:lnTo>
                <a:lnTo>
                  <a:pt x="183057" y="0"/>
                </a:lnTo>
                <a:lnTo>
                  <a:pt x="231723" y="6539"/>
                </a:lnTo>
                <a:lnTo>
                  <a:pt x="275452" y="24995"/>
                </a:lnTo>
                <a:lnTo>
                  <a:pt x="312500" y="53620"/>
                </a:lnTo>
                <a:lnTo>
                  <a:pt x="341123" y="90672"/>
                </a:lnTo>
                <a:lnTo>
                  <a:pt x="359576" y="134403"/>
                </a:lnTo>
                <a:lnTo>
                  <a:pt x="366115" y="183070"/>
                </a:lnTo>
                <a:lnTo>
                  <a:pt x="359576" y="231731"/>
                </a:lnTo>
                <a:lnTo>
                  <a:pt x="341123" y="275459"/>
                </a:lnTo>
                <a:lnTo>
                  <a:pt x="312500" y="312508"/>
                </a:lnTo>
                <a:lnTo>
                  <a:pt x="275452" y="341133"/>
                </a:lnTo>
                <a:lnTo>
                  <a:pt x="231723" y="359588"/>
                </a:lnTo>
                <a:lnTo>
                  <a:pt x="183057" y="366128"/>
                </a:lnTo>
                <a:close/>
              </a:path>
            </a:pathLst>
          </a:custGeom>
          <a:solidFill>
            <a:srgbClr val="254da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5" name="object 18"/>
          <p:cNvSpPr/>
          <p:nvPr/>
        </p:nvSpPr>
        <p:spPr>
          <a:xfrm>
            <a:off x="565200" y="6534360"/>
            <a:ext cx="366120" cy="366120"/>
          </a:xfrm>
          <a:custGeom>
            <a:avLst/>
            <a:gdLst>
              <a:gd name="textAreaLeft" fmla="*/ 0 w 366120"/>
              <a:gd name="textAreaRight" fmla="*/ 366480 w 366120"/>
              <a:gd name="textAreaTop" fmla="*/ 0 h 366120"/>
              <a:gd name="textAreaBottom" fmla="*/ 366480 h 366120"/>
            </a:gdLst>
            <a:ahLst/>
            <a:cxnLst/>
            <a:rect l="textAreaLeft" t="textAreaTop" r="textAreaRight" b="textAreaBottom"/>
            <a:pathLst>
              <a:path w="366394" h="366395">
                <a:moveTo>
                  <a:pt x="183057" y="366115"/>
                </a:moveTo>
                <a:lnTo>
                  <a:pt x="134392" y="359576"/>
                </a:lnTo>
                <a:lnTo>
                  <a:pt x="90662" y="341123"/>
                </a:lnTo>
                <a:lnTo>
                  <a:pt x="53614" y="312500"/>
                </a:lnTo>
                <a:lnTo>
                  <a:pt x="24991" y="275452"/>
                </a:lnTo>
                <a:lnTo>
                  <a:pt x="6538" y="231723"/>
                </a:lnTo>
                <a:lnTo>
                  <a:pt x="0" y="183057"/>
                </a:lnTo>
                <a:lnTo>
                  <a:pt x="6538" y="134392"/>
                </a:lnTo>
                <a:lnTo>
                  <a:pt x="24991" y="90662"/>
                </a:lnTo>
                <a:lnTo>
                  <a:pt x="53614" y="53614"/>
                </a:lnTo>
                <a:lnTo>
                  <a:pt x="90662" y="24991"/>
                </a:lnTo>
                <a:lnTo>
                  <a:pt x="134392" y="6538"/>
                </a:lnTo>
                <a:lnTo>
                  <a:pt x="183057" y="0"/>
                </a:lnTo>
                <a:lnTo>
                  <a:pt x="231723" y="6538"/>
                </a:lnTo>
                <a:lnTo>
                  <a:pt x="275452" y="24991"/>
                </a:lnTo>
                <a:lnTo>
                  <a:pt x="312500" y="53614"/>
                </a:lnTo>
                <a:lnTo>
                  <a:pt x="341123" y="90662"/>
                </a:lnTo>
                <a:lnTo>
                  <a:pt x="359576" y="134392"/>
                </a:lnTo>
                <a:lnTo>
                  <a:pt x="366115" y="183057"/>
                </a:lnTo>
                <a:lnTo>
                  <a:pt x="359576" y="231723"/>
                </a:lnTo>
                <a:lnTo>
                  <a:pt x="341123" y="275452"/>
                </a:lnTo>
                <a:lnTo>
                  <a:pt x="312500" y="312500"/>
                </a:lnTo>
                <a:lnTo>
                  <a:pt x="275452" y="341123"/>
                </a:lnTo>
                <a:lnTo>
                  <a:pt x="231723" y="359576"/>
                </a:lnTo>
                <a:lnTo>
                  <a:pt x="183057" y="366115"/>
                </a:lnTo>
                <a:close/>
              </a:path>
            </a:pathLst>
          </a:custGeom>
          <a:solidFill>
            <a:srgbClr val="254da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16" name="object 19" descr=""/>
          <p:cNvPicPr/>
          <p:nvPr/>
        </p:nvPicPr>
        <p:blipFill>
          <a:blip r:embed="rId9"/>
          <a:stretch/>
        </p:blipFill>
        <p:spPr>
          <a:xfrm>
            <a:off x="1198800" y="3632760"/>
            <a:ext cx="5267520" cy="224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17" name="object 20" descr=""/>
          <p:cNvPicPr/>
          <p:nvPr/>
        </p:nvPicPr>
        <p:blipFill>
          <a:blip r:embed="rId10"/>
          <a:stretch/>
        </p:blipFill>
        <p:spPr>
          <a:xfrm>
            <a:off x="1202760" y="3332520"/>
            <a:ext cx="5468040" cy="233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18" name="object 21" descr=""/>
          <p:cNvPicPr/>
          <p:nvPr/>
        </p:nvPicPr>
        <p:blipFill>
          <a:blip r:embed="rId11"/>
          <a:stretch/>
        </p:blipFill>
        <p:spPr>
          <a:xfrm>
            <a:off x="1197000" y="4956840"/>
            <a:ext cx="2993400" cy="16344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119" name="object 22"/>
          <p:cNvGrpSpPr/>
          <p:nvPr/>
        </p:nvGrpSpPr>
        <p:grpSpPr>
          <a:xfrm>
            <a:off x="1176840" y="4398120"/>
            <a:ext cx="5839920" cy="465480"/>
            <a:chOff x="1176840" y="4398120"/>
            <a:chExt cx="5839920" cy="465480"/>
          </a:xfrm>
        </p:grpSpPr>
        <p:pic>
          <p:nvPicPr>
            <p:cNvPr id="120" name="object 23" descr=""/>
            <p:cNvPicPr/>
            <p:nvPr/>
          </p:nvPicPr>
          <p:blipFill>
            <a:blip r:embed="rId12"/>
            <a:stretch/>
          </p:blipFill>
          <p:spPr>
            <a:xfrm>
              <a:off x="1176840" y="4398120"/>
              <a:ext cx="5839920" cy="20880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121" name="object 24" descr=""/>
            <p:cNvPicPr/>
            <p:nvPr/>
          </p:nvPicPr>
          <p:blipFill>
            <a:blip r:embed="rId13"/>
            <a:stretch/>
          </p:blipFill>
          <p:spPr>
            <a:xfrm>
              <a:off x="1197000" y="4645080"/>
              <a:ext cx="5265720" cy="218520"/>
            </a:xfrm>
            <a:prstGeom prst="rect">
              <a:avLst/>
            </a:prstGeom>
            <a:noFill/>
            <a:ln w="0">
              <a:noFill/>
            </a:ln>
          </p:spPr>
        </p:pic>
      </p:grpSp>
      <p:pic>
        <p:nvPicPr>
          <p:cNvPr id="122" name="object 25" descr=""/>
          <p:cNvPicPr/>
          <p:nvPr/>
        </p:nvPicPr>
        <p:blipFill>
          <a:blip r:embed="rId14"/>
          <a:stretch/>
        </p:blipFill>
        <p:spPr>
          <a:xfrm>
            <a:off x="1187280" y="5727600"/>
            <a:ext cx="1913040" cy="2088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23" name="object 26" descr=""/>
          <p:cNvPicPr/>
          <p:nvPr/>
        </p:nvPicPr>
        <p:blipFill>
          <a:blip r:embed="rId15"/>
          <a:stretch/>
        </p:blipFill>
        <p:spPr>
          <a:xfrm>
            <a:off x="691200" y="8286840"/>
            <a:ext cx="5865480" cy="3409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24" name="object 27" descr=""/>
          <p:cNvPicPr/>
          <p:nvPr/>
        </p:nvPicPr>
        <p:blipFill>
          <a:blip r:embed="rId16"/>
          <a:stretch/>
        </p:blipFill>
        <p:spPr>
          <a:xfrm>
            <a:off x="693720" y="7819200"/>
            <a:ext cx="7214760" cy="346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25" name="object 28"/>
          <p:cNvSpPr/>
          <p:nvPr/>
        </p:nvSpPr>
        <p:spPr>
          <a:xfrm>
            <a:off x="578160" y="14209200"/>
            <a:ext cx="1320480" cy="188280"/>
          </a:xfrm>
          <a:custGeom>
            <a:avLst/>
            <a:gdLst>
              <a:gd name="textAreaLeft" fmla="*/ 0 w 1320480"/>
              <a:gd name="textAreaRight" fmla="*/ 1320840 w 1320480"/>
              <a:gd name="textAreaTop" fmla="*/ 0 h 188280"/>
              <a:gd name="textAreaBottom" fmla="*/ 188640 h 188280"/>
            </a:gdLst>
            <a:ahLst/>
            <a:cxnLst/>
            <a:rect l="textAreaLeft" t="textAreaTop" r="textAreaRight" b="textAreaBottom"/>
            <a:pathLst>
              <a:path w="1320800" h="188594">
                <a:moveTo>
                  <a:pt x="82740" y="160959"/>
                </a:moveTo>
                <a:lnTo>
                  <a:pt x="40360" y="150558"/>
                </a:lnTo>
                <a:lnTo>
                  <a:pt x="10744" y="121742"/>
                </a:lnTo>
                <a:lnTo>
                  <a:pt x="0" y="80479"/>
                </a:lnTo>
                <a:lnTo>
                  <a:pt x="545" y="71438"/>
                </a:lnTo>
                <a:lnTo>
                  <a:pt x="671" y="69342"/>
                </a:lnTo>
                <a:lnTo>
                  <a:pt x="16625" y="30519"/>
                </a:lnTo>
                <a:lnTo>
                  <a:pt x="50240" y="5856"/>
                </a:lnTo>
                <a:lnTo>
                  <a:pt x="82969" y="0"/>
                </a:lnTo>
                <a:lnTo>
                  <a:pt x="91612" y="368"/>
                </a:lnTo>
                <a:lnTo>
                  <a:pt x="129309" y="13119"/>
                </a:lnTo>
                <a:lnTo>
                  <a:pt x="131664" y="14922"/>
                </a:lnTo>
                <a:lnTo>
                  <a:pt x="83413" y="14922"/>
                </a:lnTo>
                <a:lnTo>
                  <a:pt x="74243" y="15460"/>
                </a:lnTo>
                <a:lnTo>
                  <a:pt x="35577" y="33693"/>
                </a:lnTo>
                <a:lnTo>
                  <a:pt x="17053" y="71438"/>
                </a:lnTo>
                <a:lnTo>
                  <a:pt x="16510" y="80479"/>
                </a:lnTo>
                <a:lnTo>
                  <a:pt x="17053" y="89521"/>
                </a:lnTo>
                <a:lnTo>
                  <a:pt x="35577" y="127279"/>
                </a:lnTo>
                <a:lnTo>
                  <a:pt x="74243" y="145501"/>
                </a:lnTo>
                <a:lnTo>
                  <a:pt x="83413" y="146037"/>
                </a:lnTo>
                <a:lnTo>
                  <a:pt x="131387" y="146037"/>
                </a:lnTo>
                <a:lnTo>
                  <a:pt x="129281" y="147651"/>
                </a:lnTo>
                <a:lnTo>
                  <a:pt x="91396" y="160585"/>
                </a:lnTo>
                <a:lnTo>
                  <a:pt x="82740" y="160959"/>
                </a:lnTo>
                <a:close/>
              </a:path>
              <a:path w="1320800" h="188594">
                <a:moveTo>
                  <a:pt x="130213" y="33693"/>
                </a:moveTo>
                <a:lnTo>
                  <a:pt x="120337" y="25482"/>
                </a:lnTo>
                <a:lnTo>
                  <a:pt x="109246" y="19616"/>
                </a:lnTo>
                <a:lnTo>
                  <a:pt x="96939" y="16096"/>
                </a:lnTo>
                <a:lnTo>
                  <a:pt x="83413" y="14922"/>
                </a:lnTo>
                <a:lnTo>
                  <a:pt x="131664" y="14922"/>
                </a:lnTo>
                <a:lnTo>
                  <a:pt x="135359" y="17753"/>
                </a:lnTo>
                <a:lnTo>
                  <a:pt x="140843" y="23063"/>
                </a:lnTo>
                <a:lnTo>
                  <a:pt x="130213" y="33693"/>
                </a:lnTo>
                <a:close/>
              </a:path>
              <a:path w="1320800" h="188594">
                <a:moveTo>
                  <a:pt x="131387" y="146037"/>
                </a:moveTo>
                <a:lnTo>
                  <a:pt x="83413" y="146037"/>
                </a:lnTo>
                <a:lnTo>
                  <a:pt x="97025" y="144851"/>
                </a:lnTo>
                <a:lnTo>
                  <a:pt x="109646" y="141209"/>
                </a:lnTo>
                <a:lnTo>
                  <a:pt x="109514" y="141209"/>
                </a:lnTo>
                <a:lnTo>
                  <a:pt x="120423" y="135359"/>
                </a:lnTo>
                <a:lnTo>
                  <a:pt x="130213" y="127050"/>
                </a:lnTo>
                <a:lnTo>
                  <a:pt x="140843" y="137680"/>
                </a:lnTo>
                <a:lnTo>
                  <a:pt x="135352" y="142997"/>
                </a:lnTo>
                <a:lnTo>
                  <a:pt x="131387" y="146037"/>
                </a:lnTo>
                <a:close/>
              </a:path>
              <a:path w="1320800" h="188594">
                <a:moveTo>
                  <a:pt x="223570" y="32562"/>
                </a:moveTo>
                <a:lnTo>
                  <a:pt x="212039" y="22605"/>
                </a:lnTo>
                <a:lnTo>
                  <a:pt x="216994" y="17495"/>
                </a:lnTo>
                <a:lnTo>
                  <a:pt x="222583" y="13004"/>
                </a:lnTo>
                <a:lnTo>
                  <a:pt x="259296" y="368"/>
                </a:lnTo>
                <a:lnTo>
                  <a:pt x="268109" y="0"/>
                </a:lnTo>
                <a:lnTo>
                  <a:pt x="279570" y="714"/>
                </a:lnTo>
                <a:lnTo>
                  <a:pt x="289777" y="2855"/>
                </a:lnTo>
                <a:lnTo>
                  <a:pt x="298729" y="6424"/>
                </a:lnTo>
                <a:lnTo>
                  <a:pt x="306425" y="11417"/>
                </a:lnTo>
                <a:lnTo>
                  <a:pt x="309893" y="14922"/>
                </a:lnTo>
                <a:lnTo>
                  <a:pt x="266750" y="14922"/>
                </a:lnTo>
                <a:lnTo>
                  <a:pt x="253622" y="16025"/>
                </a:lnTo>
                <a:lnTo>
                  <a:pt x="242127" y="19310"/>
                </a:lnTo>
                <a:lnTo>
                  <a:pt x="232033" y="24845"/>
                </a:lnTo>
                <a:lnTo>
                  <a:pt x="223570" y="32562"/>
                </a:lnTo>
                <a:close/>
              </a:path>
              <a:path w="1320800" h="188594">
                <a:moveTo>
                  <a:pt x="327787" y="159600"/>
                </a:moveTo>
                <a:lnTo>
                  <a:pt x="216789" y="159600"/>
                </a:lnTo>
                <a:lnTo>
                  <a:pt x="216789" y="148069"/>
                </a:lnTo>
                <a:lnTo>
                  <a:pt x="282575" y="83642"/>
                </a:lnTo>
                <a:lnTo>
                  <a:pt x="288287" y="77748"/>
                </a:lnTo>
                <a:lnTo>
                  <a:pt x="303822" y="35191"/>
                </a:lnTo>
                <a:lnTo>
                  <a:pt x="300621" y="27927"/>
                </a:lnTo>
                <a:lnTo>
                  <a:pt x="266750" y="14922"/>
                </a:lnTo>
                <a:lnTo>
                  <a:pt x="309893" y="14922"/>
                </a:lnTo>
                <a:lnTo>
                  <a:pt x="320548" y="42735"/>
                </a:lnTo>
                <a:lnTo>
                  <a:pt x="320548" y="50863"/>
                </a:lnTo>
                <a:lnTo>
                  <a:pt x="301516" y="85106"/>
                </a:lnTo>
                <a:lnTo>
                  <a:pt x="240753" y="145135"/>
                </a:lnTo>
                <a:lnTo>
                  <a:pt x="327787" y="145135"/>
                </a:lnTo>
                <a:lnTo>
                  <a:pt x="327787" y="159600"/>
                </a:lnTo>
                <a:close/>
              </a:path>
              <a:path w="1320800" h="188594">
                <a:moveTo>
                  <a:pt x="410298" y="160959"/>
                </a:moveTo>
                <a:lnTo>
                  <a:pt x="370850" y="145855"/>
                </a:lnTo>
                <a:lnTo>
                  <a:pt x="349234" y="103512"/>
                </a:lnTo>
                <a:lnTo>
                  <a:pt x="347230" y="80479"/>
                </a:lnTo>
                <a:lnTo>
                  <a:pt x="347651" y="70467"/>
                </a:lnTo>
                <a:lnTo>
                  <a:pt x="347731" y="68564"/>
                </a:lnTo>
                <a:lnTo>
                  <a:pt x="359662" y="29075"/>
                </a:lnTo>
                <a:lnTo>
                  <a:pt x="392976" y="2435"/>
                </a:lnTo>
                <a:lnTo>
                  <a:pt x="410298" y="0"/>
                </a:lnTo>
                <a:lnTo>
                  <a:pt x="419204" y="609"/>
                </a:lnTo>
                <a:lnTo>
                  <a:pt x="427616" y="2435"/>
                </a:lnTo>
                <a:lnTo>
                  <a:pt x="435535" y="5475"/>
                </a:lnTo>
                <a:lnTo>
                  <a:pt x="442963" y="9728"/>
                </a:lnTo>
                <a:lnTo>
                  <a:pt x="449504" y="14922"/>
                </a:lnTo>
                <a:lnTo>
                  <a:pt x="410298" y="14922"/>
                </a:lnTo>
                <a:lnTo>
                  <a:pt x="403607" y="15403"/>
                </a:lnTo>
                <a:lnTo>
                  <a:pt x="372832" y="38082"/>
                </a:lnTo>
                <a:lnTo>
                  <a:pt x="363728" y="80479"/>
                </a:lnTo>
                <a:lnTo>
                  <a:pt x="364094" y="90500"/>
                </a:lnTo>
                <a:lnTo>
                  <a:pt x="376637" y="128917"/>
                </a:lnTo>
                <a:lnTo>
                  <a:pt x="410298" y="146037"/>
                </a:lnTo>
                <a:lnTo>
                  <a:pt x="449520" y="146037"/>
                </a:lnTo>
                <a:lnTo>
                  <a:pt x="442963" y="151244"/>
                </a:lnTo>
                <a:lnTo>
                  <a:pt x="435535" y="155494"/>
                </a:lnTo>
                <a:lnTo>
                  <a:pt x="427616" y="158530"/>
                </a:lnTo>
                <a:lnTo>
                  <a:pt x="419204" y="160352"/>
                </a:lnTo>
                <a:lnTo>
                  <a:pt x="410298" y="160959"/>
                </a:lnTo>
                <a:close/>
              </a:path>
              <a:path w="1320800" h="188594">
                <a:moveTo>
                  <a:pt x="449520" y="146037"/>
                </a:moveTo>
                <a:lnTo>
                  <a:pt x="410298" y="146037"/>
                </a:lnTo>
                <a:lnTo>
                  <a:pt x="416984" y="145558"/>
                </a:lnTo>
                <a:lnTo>
                  <a:pt x="423265" y="144119"/>
                </a:lnTo>
                <a:lnTo>
                  <a:pt x="450989" y="115976"/>
                </a:lnTo>
                <a:lnTo>
                  <a:pt x="456869" y="80479"/>
                </a:lnTo>
                <a:lnTo>
                  <a:pt x="456501" y="70467"/>
                </a:lnTo>
                <a:lnTo>
                  <a:pt x="443949" y="32048"/>
                </a:lnTo>
                <a:lnTo>
                  <a:pt x="410298" y="14922"/>
                </a:lnTo>
                <a:lnTo>
                  <a:pt x="449504" y="14922"/>
                </a:lnTo>
                <a:lnTo>
                  <a:pt x="471558" y="57451"/>
                </a:lnTo>
                <a:lnTo>
                  <a:pt x="473595" y="80479"/>
                </a:lnTo>
                <a:lnTo>
                  <a:pt x="473167" y="90500"/>
                </a:lnTo>
                <a:lnTo>
                  <a:pt x="460997" y="131891"/>
                </a:lnTo>
                <a:lnTo>
                  <a:pt x="449749" y="145855"/>
                </a:lnTo>
                <a:lnTo>
                  <a:pt x="449520" y="146037"/>
                </a:lnTo>
                <a:close/>
              </a:path>
              <a:path w="1320800" h="188594">
                <a:moveTo>
                  <a:pt x="500265" y="32562"/>
                </a:moveTo>
                <a:lnTo>
                  <a:pt x="488734" y="22605"/>
                </a:lnTo>
                <a:lnTo>
                  <a:pt x="493689" y="17495"/>
                </a:lnTo>
                <a:lnTo>
                  <a:pt x="499278" y="13004"/>
                </a:lnTo>
                <a:lnTo>
                  <a:pt x="535991" y="368"/>
                </a:lnTo>
                <a:lnTo>
                  <a:pt x="544804" y="0"/>
                </a:lnTo>
                <a:lnTo>
                  <a:pt x="556265" y="714"/>
                </a:lnTo>
                <a:lnTo>
                  <a:pt x="566472" y="2855"/>
                </a:lnTo>
                <a:lnTo>
                  <a:pt x="575424" y="6424"/>
                </a:lnTo>
                <a:lnTo>
                  <a:pt x="583120" y="11417"/>
                </a:lnTo>
                <a:lnTo>
                  <a:pt x="586588" y="14922"/>
                </a:lnTo>
                <a:lnTo>
                  <a:pt x="543445" y="14922"/>
                </a:lnTo>
                <a:lnTo>
                  <a:pt x="530317" y="16025"/>
                </a:lnTo>
                <a:lnTo>
                  <a:pt x="518822" y="19310"/>
                </a:lnTo>
                <a:lnTo>
                  <a:pt x="508728" y="24845"/>
                </a:lnTo>
                <a:lnTo>
                  <a:pt x="500265" y="32562"/>
                </a:lnTo>
                <a:close/>
              </a:path>
              <a:path w="1320800" h="188594">
                <a:moveTo>
                  <a:pt x="604481" y="159600"/>
                </a:moveTo>
                <a:lnTo>
                  <a:pt x="493483" y="159600"/>
                </a:lnTo>
                <a:lnTo>
                  <a:pt x="493483" y="148069"/>
                </a:lnTo>
                <a:lnTo>
                  <a:pt x="559269" y="83642"/>
                </a:lnTo>
                <a:lnTo>
                  <a:pt x="564981" y="77748"/>
                </a:lnTo>
                <a:lnTo>
                  <a:pt x="580517" y="35191"/>
                </a:lnTo>
                <a:lnTo>
                  <a:pt x="577316" y="27927"/>
                </a:lnTo>
                <a:lnTo>
                  <a:pt x="543445" y="14922"/>
                </a:lnTo>
                <a:lnTo>
                  <a:pt x="586588" y="14922"/>
                </a:lnTo>
                <a:lnTo>
                  <a:pt x="597242" y="42735"/>
                </a:lnTo>
                <a:lnTo>
                  <a:pt x="597242" y="50863"/>
                </a:lnTo>
                <a:lnTo>
                  <a:pt x="578211" y="85106"/>
                </a:lnTo>
                <a:lnTo>
                  <a:pt x="517448" y="145135"/>
                </a:lnTo>
                <a:lnTo>
                  <a:pt x="604481" y="145135"/>
                </a:lnTo>
                <a:lnTo>
                  <a:pt x="604481" y="159600"/>
                </a:lnTo>
                <a:close/>
              </a:path>
              <a:path w="1320800" h="188594">
                <a:moveTo>
                  <a:pt x="754126" y="118008"/>
                </a:moveTo>
                <a:lnTo>
                  <a:pt x="616915" y="118008"/>
                </a:lnTo>
                <a:lnTo>
                  <a:pt x="616915" y="106248"/>
                </a:lnTo>
                <a:lnTo>
                  <a:pt x="700786" y="1358"/>
                </a:lnTo>
                <a:lnTo>
                  <a:pt x="718870" y="1358"/>
                </a:lnTo>
                <a:lnTo>
                  <a:pt x="637933" y="103543"/>
                </a:lnTo>
                <a:lnTo>
                  <a:pt x="754126" y="103543"/>
                </a:lnTo>
                <a:lnTo>
                  <a:pt x="754126" y="118008"/>
                </a:lnTo>
                <a:close/>
              </a:path>
              <a:path w="1320800" h="188594">
                <a:moveTo>
                  <a:pt x="722477" y="103543"/>
                </a:moveTo>
                <a:lnTo>
                  <a:pt x="706653" y="103543"/>
                </a:lnTo>
                <a:lnTo>
                  <a:pt x="706653" y="66916"/>
                </a:lnTo>
                <a:lnTo>
                  <a:pt x="722477" y="66916"/>
                </a:lnTo>
                <a:lnTo>
                  <a:pt x="722477" y="103543"/>
                </a:lnTo>
                <a:close/>
              </a:path>
              <a:path w="1320800" h="188594">
                <a:moveTo>
                  <a:pt x="722477" y="159600"/>
                </a:moveTo>
                <a:lnTo>
                  <a:pt x="706208" y="159600"/>
                </a:lnTo>
                <a:lnTo>
                  <a:pt x="706208" y="118008"/>
                </a:lnTo>
                <a:lnTo>
                  <a:pt x="722477" y="118008"/>
                </a:lnTo>
                <a:lnTo>
                  <a:pt x="722477" y="159600"/>
                </a:lnTo>
                <a:close/>
              </a:path>
              <a:path w="1320800" h="188594">
                <a:moveTo>
                  <a:pt x="855408" y="159600"/>
                </a:moveTo>
                <a:lnTo>
                  <a:pt x="839355" y="159600"/>
                </a:lnTo>
                <a:lnTo>
                  <a:pt x="839355" y="40690"/>
                </a:lnTo>
                <a:lnTo>
                  <a:pt x="923442" y="40690"/>
                </a:lnTo>
                <a:lnTo>
                  <a:pt x="923442" y="54940"/>
                </a:lnTo>
                <a:lnTo>
                  <a:pt x="855408" y="54940"/>
                </a:lnTo>
                <a:lnTo>
                  <a:pt x="855408" y="159600"/>
                </a:lnTo>
                <a:close/>
              </a:path>
              <a:path w="1320800" h="188594">
                <a:moveTo>
                  <a:pt x="990358" y="160731"/>
                </a:moveTo>
                <a:lnTo>
                  <a:pt x="952866" y="148661"/>
                </a:lnTo>
                <a:lnTo>
                  <a:pt x="931754" y="116657"/>
                </a:lnTo>
                <a:lnTo>
                  <a:pt x="929779" y="100152"/>
                </a:lnTo>
                <a:lnTo>
                  <a:pt x="930273" y="91672"/>
                </a:lnTo>
                <a:lnTo>
                  <a:pt x="947072" y="56691"/>
                </a:lnTo>
                <a:lnTo>
                  <a:pt x="981979" y="40269"/>
                </a:lnTo>
                <a:lnTo>
                  <a:pt x="990358" y="39789"/>
                </a:lnTo>
                <a:lnTo>
                  <a:pt x="998738" y="40269"/>
                </a:lnTo>
                <a:lnTo>
                  <a:pt x="1030292" y="53809"/>
                </a:lnTo>
                <a:lnTo>
                  <a:pt x="981925" y="53809"/>
                </a:lnTo>
                <a:lnTo>
                  <a:pt x="974344" y="55727"/>
                </a:lnTo>
                <a:lnTo>
                  <a:pt x="960932" y="63411"/>
                </a:lnTo>
                <a:lnTo>
                  <a:pt x="955662" y="68884"/>
                </a:lnTo>
                <a:lnTo>
                  <a:pt x="947978" y="83045"/>
                </a:lnTo>
                <a:lnTo>
                  <a:pt x="946048" y="91109"/>
                </a:lnTo>
                <a:lnTo>
                  <a:pt x="946048" y="109194"/>
                </a:lnTo>
                <a:lnTo>
                  <a:pt x="974344" y="144576"/>
                </a:lnTo>
                <a:lnTo>
                  <a:pt x="981925" y="146494"/>
                </a:lnTo>
                <a:lnTo>
                  <a:pt x="1030343" y="146494"/>
                </a:lnTo>
                <a:lnTo>
                  <a:pt x="1027854" y="148661"/>
                </a:lnTo>
                <a:lnTo>
                  <a:pt x="1021334" y="152933"/>
                </a:lnTo>
                <a:lnTo>
                  <a:pt x="1014225" y="156348"/>
                </a:lnTo>
                <a:lnTo>
                  <a:pt x="1006694" y="158784"/>
                </a:lnTo>
                <a:lnTo>
                  <a:pt x="998738" y="160245"/>
                </a:lnTo>
                <a:lnTo>
                  <a:pt x="990358" y="160731"/>
                </a:lnTo>
                <a:close/>
              </a:path>
              <a:path w="1320800" h="188594">
                <a:moveTo>
                  <a:pt x="1030343" y="146494"/>
                </a:moveTo>
                <a:lnTo>
                  <a:pt x="998804" y="146494"/>
                </a:lnTo>
                <a:lnTo>
                  <a:pt x="1006373" y="144576"/>
                </a:lnTo>
                <a:lnTo>
                  <a:pt x="1019784" y="136880"/>
                </a:lnTo>
                <a:lnTo>
                  <a:pt x="1025057" y="131343"/>
                </a:lnTo>
                <a:lnTo>
                  <a:pt x="1032560" y="117259"/>
                </a:lnTo>
                <a:lnTo>
                  <a:pt x="1034440" y="109194"/>
                </a:lnTo>
                <a:lnTo>
                  <a:pt x="1034440" y="91109"/>
                </a:lnTo>
                <a:lnTo>
                  <a:pt x="1006373" y="55727"/>
                </a:lnTo>
                <a:lnTo>
                  <a:pt x="998804" y="53809"/>
                </a:lnTo>
                <a:lnTo>
                  <a:pt x="1030292" y="53809"/>
                </a:lnTo>
                <a:lnTo>
                  <a:pt x="1050131" y="91109"/>
                </a:lnTo>
                <a:lnTo>
                  <a:pt x="1050721" y="100152"/>
                </a:lnTo>
                <a:lnTo>
                  <a:pt x="1050233" y="108631"/>
                </a:lnTo>
                <a:lnTo>
                  <a:pt x="1033624" y="143638"/>
                </a:lnTo>
                <a:lnTo>
                  <a:pt x="1030343" y="146494"/>
                </a:lnTo>
                <a:close/>
              </a:path>
              <a:path w="1320800" h="188594">
                <a:moveTo>
                  <a:pt x="1091641" y="145592"/>
                </a:moveTo>
                <a:lnTo>
                  <a:pt x="1070381" y="145592"/>
                </a:lnTo>
                <a:lnTo>
                  <a:pt x="1078369" y="145135"/>
                </a:lnTo>
                <a:lnTo>
                  <a:pt x="1083792" y="139255"/>
                </a:lnTo>
                <a:lnTo>
                  <a:pt x="1091581" y="94891"/>
                </a:lnTo>
                <a:lnTo>
                  <a:pt x="1094117" y="40690"/>
                </a:lnTo>
                <a:lnTo>
                  <a:pt x="1181836" y="40690"/>
                </a:lnTo>
                <a:lnTo>
                  <a:pt x="1181836" y="54940"/>
                </a:lnTo>
                <a:lnTo>
                  <a:pt x="1108595" y="54940"/>
                </a:lnTo>
                <a:lnTo>
                  <a:pt x="1107283" y="80479"/>
                </a:lnTo>
                <a:lnTo>
                  <a:pt x="1102944" y="123101"/>
                </a:lnTo>
                <a:lnTo>
                  <a:pt x="1097064" y="141516"/>
                </a:lnTo>
                <a:lnTo>
                  <a:pt x="1091641" y="145592"/>
                </a:lnTo>
                <a:close/>
              </a:path>
              <a:path w="1320800" h="188594">
                <a:moveTo>
                  <a:pt x="1181836" y="145592"/>
                </a:moveTo>
                <a:lnTo>
                  <a:pt x="1165783" y="145592"/>
                </a:lnTo>
                <a:lnTo>
                  <a:pt x="1165783" y="54940"/>
                </a:lnTo>
                <a:lnTo>
                  <a:pt x="1181836" y="54940"/>
                </a:lnTo>
                <a:lnTo>
                  <a:pt x="1181836" y="145592"/>
                </a:lnTo>
                <a:close/>
              </a:path>
              <a:path w="1320800" h="188594">
                <a:moveTo>
                  <a:pt x="1078750" y="188315"/>
                </a:moveTo>
                <a:lnTo>
                  <a:pt x="1063599" y="188315"/>
                </a:lnTo>
                <a:lnTo>
                  <a:pt x="1063599" y="145592"/>
                </a:lnTo>
                <a:lnTo>
                  <a:pt x="1200365" y="145592"/>
                </a:lnTo>
                <a:lnTo>
                  <a:pt x="1200365" y="159600"/>
                </a:lnTo>
                <a:lnTo>
                  <a:pt x="1078750" y="159600"/>
                </a:lnTo>
                <a:lnTo>
                  <a:pt x="1078750" y="188315"/>
                </a:lnTo>
                <a:close/>
              </a:path>
              <a:path w="1320800" h="188594">
                <a:moveTo>
                  <a:pt x="1200365" y="188315"/>
                </a:moveTo>
                <a:lnTo>
                  <a:pt x="1185227" y="188315"/>
                </a:lnTo>
                <a:lnTo>
                  <a:pt x="1185227" y="159600"/>
                </a:lnTo>
                <a:lnTo>
                  <a:pt x="1200365" y="159600"/>
                </a:lnTo>
                <a:lnTo>
                  <a:pt x="1200365" y="188315"/>
                </a:lnTo>
                <a:close/>
              </a:path>
              <a:path w="1320800" h="188594">
                <a:moveTo>
                  <a:pt x="1231341" y="67818"/>
                </a:moveTo>
                <a:lnTo>
                  <a:pt x="1225379" y="57954"/>
                </a:lnTo>
                <a:lnTo>
                  <a:pt x="1224130" y="55818"/>
                </a:lnTo>
                <a:lnTo>
                  <a:pt x="1230134" y="50723"/>
                </a:lnTo>
                <a:lnTo>
                  <a:pt x="1272476" y="39789"/>
                </a:lnTo>
                <a:lnTo>
                  <a:pt x="1283439" y="40517"/>
                </a:lnTo>
                <a:lnTo>
                  <a:pt x="1293048" y="42702"/>
                </a:lnTo>
                <a:lnTo>
                  <a:pt x="1301303" y="46341"/>
                </a:lnTo>
                <a:lnTo>
                  <a:pt x="1308201" y="51434"/>
                </a:lnTo>
                <a:lnTo>
                  <a:pt x="1310181" y="53809"/>
                </a:lnTo>
                <a:lnTo>
                  <a:pt x="1263357" y="53809"/>
                </a:lnTo>
                <a:lnTo>
                  <a:pt x="1256131" y="55054"/>
                </a:lnTo>
                <a:lnTo>
                  <a:pt x="1242263" y="60020"/>
                </a:lnTo>
                <a:lnTo>
                  <a:pt x="1236306" y="63449"/>
                </a:lnTo>
                <a:lnTo>
                  <a:pt x="1231341" y="67818"/>
                </a:lnTo>
                <a:close/>
              </a:path>
              <a:path w="1320800" h="188594">
                <a:moveTo>
                  <a:pt x="1264348" y="160731"/>
                </a:moveTo>
                <a:lnTo>
                  <a:pt x="1228686" y="147243"/>
                </a:lnTo>
                <a:lnTo>
                  <a:pt x="1220939" y="126149"/>
                </a:lnTo>
                <a:lnTo>
                  <a:pt x="1221625" y="118943"/>
                </a:lnTo>
                <a:lnTo>
                  <a:pt x="1255656" y="93047"/>
                </a:lnTo>
                <a:lnTo>
                  <a:pt x="1266825" y="92468"/>
                </a:lnTo>
                <a:lnTo>
                  <a:pt x="1304582" y="92468"/>
                </a:lnTo>
                <a:lnTo>
                  <a:pt x="1304582" y="74980"/>
                </a:lnTo>
                <a:lnTo>
                  <a:pt x="1270901" y="53809"/>
                </a:lnTo>
                <a:lnTo>
                  <a:pt x="1310181" y="53809"/>
                </a:lnTo>
                <a:lnTo>
                  <a:pt x="1313637" y="57954"/>
                </a:lnTo>
                <a:lnTo>
                  <a:pt x="1317523" y="65873"/>
                </a:lnTo>
                <a:lnTo>
                  <a:pt x="1319804" y="74980"/>
                </a:lnTo>
                <a:lnTo>
                  <a:pt x="1319856" y="75189"/>
                </a:lnTo>
                <a:lnTo>
                  <a:pt x="1320634" y="85902"/>
                </a:lnTo>
                <a:lnTo>
                  <a:pt x="1320634" y="104444"/>
                </a:lnTo>
                <a:lnTo>
                  <a:pt x="1267282" y="104444"/>
                </a:lnTo>
                <a:lnTo>
                  <a:pt x="1253930" y="105773"/>
                </a:lnTo>
                <a:lnTo>
                  <a:pt x="1244393" y="109758"/>
                </a:lnTo>
                <a:lnTo>
                  <a:pt x="1238671" y="116398"/>
                </a:lnTo>
                <a:lnTo>
                  <a:pt x="1236764" y="125691"/>
                </a:lnTo>
                <a:lnTo>
                  <a:pt x="1236764" y="132626"/>
                </a:lnTo>
                <a:lnTo>
                  <a:pt x="1239393" y="138087"/>
                </a:lnTo>
                <a:lnTo>
                  <a:pt x="1249846" y="145999"/>
                </a:lnTo>
                <a:lnTo>
                  <a:pt x="1249664" y="145999"/>
                </a:lnTo>
                <a:lnTo>
                  <a:pt x="1257338" y="148069"/>
                </a:lnTo>
                <a:lnTo>
                  <a:pt x="1300738" y="148069"/>
                </a:lnTo>
                <a:lnTo>
                  <a:pt x="1296327" y="152069"/>
                </a:lnTo>
                <a:lnTo>
                  <a:pt x="1289316" y="155536"/>
                </a:lnTo>
                <a:lnTo>
                  <a:pt x="1283818" y="157811"/>
                </a:lnTo>
                <a:lnTo>
                  <a:pt x="1277823" y="159434"/>
                </a:lnTo>
                <a:lnTo>
                  <a:pt x="1271332" y="160407"/>
                </a:lnTo>
                <a:lnTo>
                  <a:pt x="1264348" y="160731"/>
                </a:lnTo>
                <a:close/>
              </a:path>
              <a:path w="1320800" h="188594">
                <a:moveTo>
                  <a:pt x="1300738" y="148069"/>
                </a:moveTo>
                <a:lnTo>
                  <a:pt x="1275867" y="148069"/>
                </a:lnTo>
                <a:lnTo>
                  <a:pt x="1283627" y="145999"/>
                </a:lnTo>
                <a:lnTo>
                  <a:pt x="1296593" y="137718"/>
                </a:lnTo>
                <a:lnTo>
                  <a:pt x="1301419" y="131724"/>
                </a:lnTo>
                <a:lnTo>
                  <a:pt x="1304582" y="123888"/>
                </a:lnTo>
                <a:lnTo>
                  <a:pt x="1304582" y="104444"/>
                </a:lnTo>
                <a:lnTo>
                  <a:pt x="1320634" y="104444"/>
                </a:lnTo>
                <a:lnTo>
                  <a:pt x="1320634" y="141071"/>
                </a:lnTo>
                <a:lnTo>
                  <a:pt x="1305255" y="141071"/>
                </a:lnTo>
                <a:lnTo>
                  <a:pt x="1301648" y="147243"/>
                </a:lnTo>
                <a:lnTo>
                  <a:pt x="1300738" y="148069"/>
                </a:lnTo>
                <a:close/>
              </a:path>
              <a:path w="1320800" h="188594">
                <a:moveTo>
                  <a:pt x="1320634" y="159600"/>
                </a:moveTo>
                <a:lnTo>
                  <a:pt x="1305255" y="159600"/>
                </a:lnTo>
                <a:lnTo>
                  <a:pt x="1305255" y="141071"/>
                </a:lnTo>
                <a:lnTo>
                  <a:pt x="1320634" y="141071"/>
                </a:lnTo>
                <a:lnTo>
                  <a:pt x="1320634" y="159600"/>
                </a:lnTo>
                <a:close/>
              </a:path>
            </a:pathLst>
          </a:custGeom>
          <a:solidFill>
            <a:srgbClr val="b01f2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object 2" descr=""/>
          <p:cNvPicPr/>
          <p:nvPr/>
        </p:nvPicPr>
        <p:blipFill>
          <a:blip r:embed="rId1"/>
          <a:stretch/>
        </p:blipFill>
        <p:spPr>
          <a:xfrm>
            <a:off x="5082120" y="2796840"/>
            <a:ext cx="2007720" cy="35280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127" name="object 3"/>
          <p:cNvGrpSpPr/>
          <p:nvPr/>
        </p:nvGrpSpPr>
        <p:grpSpPr>
          <a:xfrm>
            <a:off x="5049360" y="3360240"/>
            <a:ext cx="1877760" cy="330840"/>
            <a:chOff x="5049360" y="3360240"/>
            <a:chExt cx="1877760" cy="330840"/>
          </a:xfrm>
        </p:grpSpPr>
        <p:pic>
          <p:nvPicPr>
            <p:cNvPr id="128" name="object 4" descr=""/>
            <p:cNvPicPr/>
            <p:nvPr/>
          </p:nvPicPr>
          <p:blipFill>
            <a:blip r:embed="rId2"/>
            <a:stretch/>
          </p:blipFill>
          <p:spPr>
            <a:xfrm>
              <a:off x="5049360" y="3529440"/>
              <a:ext cx="1877760" cy="16164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129" name="object 5"/>
            <p:cNvSpPr/>
            <p:nvPr/>
          </p:nvSpPr>
          <p:spPr>
            <a:xfrm>
              <a:off x="5065200" y="3360240"/>
              <a:ext cx="1415160" cy="142560"/>
            </a:xfrm>
            <a:custGeom>
              <a:avLst/>
              <a:gdLst>
                <a:gd name="textAreaLeft" fmla="*/ 0 w 1415160"/>
                <a:gd name="textAreaRight" fmla="*/ 1415520 w 1415160"/>
                <a:gd name="textAreaTop" fmla="*/ 0 h 142560"/>
                <a:gd name="textAreaBottom" fmla="*/ 142920 h 142560"/>
              </a:gdLst>
              <a:ahLst/>
              <a:cxnLst/>
              <a:rect l="textAreaLeft" t="textAreaTop" r="textAreaRight" b="textAreaBottom"/>
              <a:pathLst>
                <a:path w="1415414" h="142875">
                  <a:moveTo>
                    <a:pt x="142735" y="116459"/>
                  </a:moveTo>
                  <a:lnTo>
                    <a:pt x="0" y="116459"/>
                  </a:lnTo>
                  <a:lnTo>
                    <a:pt x="0" y="0"/>
                  </a:lnTo>
                  <a:lnTo>
                    <a:pt x="12141" y="0"/>
                  </a:lnTo>
                  <a:lnTo>
                    <a:pt x="12141" y="105816"/>
                  </a:lnTo>
                  <a:lnTo>
                    <a:pt x="142735" y="105816"/>
                  </a:lnTo>
                  <a:lnTo>
                    <a:pt x="142735" y="116459"/>
                  </a:lnTo>
                  <a:close/>
                </a:path>
                <a:path w="1415414" h="142875">
                  <a:moveTo>
                    <a:pt x="77520" y="105816"/>
                  </a:moveTo>
                  <a:lnTo>
                    <a:pt x="65379" y="105816"/>
                  </a:lnTo>
                  <a:lnTo>
                    <a:pt x="65379" y="0"/>
                  </a:lnTo>
                  <a:lnTo>
                    <a:pt x="77520" y="0"/>
                  </a:lnTo>
                  <a:lnTo>
                    <a:pt x="77520" y="105816"/>
                  </a:lnTo>
                  <a:close/>
                </a:path>
                <a:path w="1415414" h="142875">
                  <a:moveTo>
                    <a:pt x="142735" y="105816"/>
                  </a:moveTo>
                  <a:lnTo>
                    <a:pt x="130594" y="105816"/>
                  </a:lnTo>
                  <a:lnTo>
                    <a:pt x="130594" y="0"/>
                  </a:lnTo>
                  <a:lnTo>
                    <a:pt x="142735" y="0"/>
                  </a:lnTo>
                  <a:lnTo>
                    <a:pt x="142735" y="105816"/>
                  </a:lnTo>
                  <a:close/>
                </a:path>
                <a:path w="1415414" h="142875">
                  <a:moveTo>
                    <a:pt x="174345" y="48412"/>
                  </a:moveTo>
                  <a:lnTo>
                    <a:pt x="167360" y="41592"/>
                  </a:lnTo>
                  <a:lnTo>
                    <a:pt x="171577" y="37261"/>
                  </a:lnTo>
                  <a:lnTo>
                    <a:pt x="176733" y="33972"/>
                  </a:lnTo>
                  <a:lnTo>
                    <a:pt x="188937" y="29425"/>
                  </a:lnTo>
                  <a:lnTo>
                    <a:pt x="195643" y="28282"/>
                  </a:lnTo>
                  <a:lnTo>
                    <a:pt x="211721" y="28282"/>
                  </a:lnTo>
                  <a:lnTo>
                    <a:pt x="219621" y="30200"/>
                  </a:lnTo>
                  <a:lnTo>
                    <a:pt x="233718" y="37846"/>
                  </a:lnTo>
                  <a:lnTo>
                    <a:pt x="203566" y="37846"/>
                  </a:lnTo>
                  <a:lnTo>
                    <a:pt x="194340" y="38589"/>
                  </a:lnTo>
                  <a:lnTo>
                    <a:pt x="186947" y="40554"/>
                  </a:lnTo>
                  <a:lnTo>
                    <a:pt x="180282" y="43828"/>
                  </a:lnTo>
                  <a:lnTo>
                    <a:pt x="174345" y="48412"/>
                  </a:lnTo>
                  <a:close/>
                </a:path>
                <a:path w="1415414" h="142875">
                  <a:moveTo>
                    <a:pt x="233823" y="107645"/>
                  </a:moveTo>
                  <a:lnTo>
                    <a:pt x="208788" y="107645"/>
                  </a:lnTo>
                  <a:lnTo>
                    <a:pt x="214528" y="106311"/>
                  </a:lnTo>
                  <a:lnTo>
                    <a:pt x="224840" y="100990"/>
                  </a:lnTo>
                  <a:lnTo>
                    <a:pt x="229135" y="97155"/>
                  </a:lnTo>
                  <a:lnTo>
                    <a:pt x="235597" y="87731"/>
                  </a:lnTo>
                  <a:lnTo>
                    <a:pt x="237515" y="82410"/>
                  </a:lnTo>
                  <a:lnTo>
                    <a:pt x="238074" y="76530"/>
                  </a:lnTo>
                  <a:lnTo>
                    <a:pt x="191312" y="76530"/>
                  </a:lnTo>
                  <a:lnTo>
                    <a:pt x="191312" y="67551"/>
                  </a:lnTo>
                  <a:lnTo>
                    <a:pt x="237896" y="67551"/>
                  </a:lnTo>
                  <a:lnTo>
                    <a:pt x="236677" y="58788"/>
                  </a:lnTo>
                  <a:lnTo>
                    <a:pt x="232803" y="51663"/>
                  </a:lnTo>
                  <a:lnTo>
                    <a:pt x="219562" y="40554"/>
                  </a:lnTo>
                  <a:lnTo>
                    <a:pt x="219352" y="40554"/>
                  </a:lnTo>
                  <a:lnTo>
                    <a:pt x="211528" y="37846"/>
                  </a:lnTo>
                  <a:lnTo>
                    <a:pt x="233718" y="37846"/>
                  </a:lnTo>
                  <a:lnTo>
                    <a:pt x="239255" y="43141"/>
                  </a:lnTo>
                  <a:lnTo>
                    <a:pt x="247357" y="56680"/>
                  </a:lnTo>
                  <a:lnTo>
                    <a:pt x="249377" y="64274"/>
                  </a:lnTo>
                  <a:lnTo>
                    <a:pt x="249377" y="81127"/>
                  </a:lnTo>
                  <a:lnTo>
                    <a:pt x="247357" y="88760"/>
                  </a:lnTo>
                  <a:lnTo>
                    <a:pt x="239255" y="102400"/>
                  </a:lnTo>
                  <a:lnTo>
                    <a:pt x="233823" y="107645"/>
                  </a:lnTo>
                  <a:close/>
                </a:path>
                <a:path w="1415414" h="142875">
                  <a:moveTo>
                    <a:pt x="211721" y="117462"/>
                  </a:moveTo>
                  <a:lnTo>
                    <a:pt x="195643" y="117462"/>
                  </a:lnTo>
                  <a:lnTo>
                    <a:pt x="188937" y="116319"/>
                  </a:lnTo>
                  <a:lnTo>
                    <a:pt x="176733" y="111772"/>
                  </a:lnTo>
                  <a:lnTo>
                    <a:pt x="171577" y="108470"/>
                  </a:lnTo>
                  <a:lnTo>
                    <a:pt x="167360" y="104152"/>
                  </a:lnTo>
                  <a:lnTo>
                    <a:pt x="174345" y="97155"/>
                  </a:lnTo>
                  <a:lnTo>
                    <a:pt x="180282" y="101746"/>
                  </a:lnTo>
                  <a:lnTo>
                    <a:pt x="186947" y="105024"/>
                  </a:lnTo>
                  <a:lnTo>
                    <a:pt x="194340" y="106990"/>
                  </a:lnTo>
                  <a:lnTo>
                    <a:pt x="202463" y="107645"/>
                  </a:lnTo>
                  <a:lnTo>
                    <a:pt x="233902" y="107645"/>
                  </a:lnTo>
                  <a:lnTo>
                    <a:pt x="219621" y="115519"/>
                  </a:lnTo>
                  <a:lnTo>
                    <a:pt x="211721" y="117462"/>
                  </a:lnTo>
                  <a:close/>
                </a:path>
                <a:path w="1415414" h="142875">
                  <a:moveTo>
                    <a:pt x="285978" y="116459"/>
                  </a:moveTo>
                  <a:lnTo>
                    <a:pt x="274167" y="116459"/>
                  </a:lnTo>
                  <a:lnTo>
                    <a:pt x="274167" y="28943"/>
                  </a:lnTo>
                  <a:lnTo>
                    <a:pt x="285978" y="28943"/>
                  </a:lnTo>
                  <a:lnTo>
                    <a:pt x="285978" y="67716"/>
                  </a:lnTo>
                  <a:lnTo>
                    <a:pt x="352869" y="67716"/>
                  </a:lnTo>
                  <a:lnTo>
                    <a:pt x="352869" y="77863"/>
                  </a:lnTo>
                  <a:lnTo>
                    <a:pt x="285978" y="77863"/>
                  </a:lnTo>
                  <a:lnTo>
                    <a:pt x="285978" y="116459"/>
                  </a:lnTo>
                  <a:close/>
                </a:path>
                <a:path w="1415414" h="142875">
                  <a:moveTo>
                    <a:pt x="352869" y="67716"/>
                  </a:moveTo>
                  <a:lnTo>
                    <a:pt x="341045" y="67716"/>
                  </a:lnTo>
                  <a:lnTo>
                    <a:pt x="341045" y="28943"/>
                  </a:lnTo>
                  <a:lnTo>
                    <a:pt x="352869" y="28943"/>
                  </a:lnTo>
                  <a:lnTo>
                    <a:pt x="352869" y="67716"/>
                  </a:lnTo>
                  <a:close/>
                </a:path>
                <a:path w="1415414" h="142875">
                  <a:moveTo>
                    <a:pt x="352869" y="116459"/>
                  </a:moveTo>
                  <a:lnTo>
                    <a:pt x="341045" y="116459"/>
                  </a:lnTo>
                  <a:lnTo>
                    <a:pt x="341045" y="77863"/>
                  </a:lnTo>
                  <a:lnTo>
                    <a:pt x="352869" y="77863"/>
                  </a:lnTo>
                  <a:lnTo>
                    <a:pt x="352869" y="116459"/>
                  </a:lnTo>
                  <a:close/>
                </a:path>
                <a:path w="1415414" h="142875">
                  <a:moveTo>
                    <a:pt x="421741" y="116624"/>
                  </a:moveTo>
                  <a:lnTo>
                    <a:pt x="386473" y="116459"/>
                  </a:lnTo>
                  <a:lnTo>
                    <a:pt x="386473" y="28943"/>
                  </a:lnTo>
                  <a:lnTo>
                    <a:pt x="398284" y="28943"/>
                  </a:lnTo>
                  <a:lnTo>
                    <a:pt x="398284" y="59563"/>
                  </a:lnTo>
                  <a:lnTo>
                    <a:pt x="424065" y="59893"/>
                  </a:lnTo>
                  <a:lnTo>
                    <a:pt x="450505" y="68376"/>
                  </a:lnTo>
                  <a:lnTo>
                    <a:pt x="398284" y="68376"/>
                  </a:lnTo>
                  <a:lnTo>
                    <a:pt x="398284" y="107315"/>
                  </a:lnTo>
                  <a:lnTo>
                    <a:pt x="421068" y="107645"/>
                  </a:lnTo>
                  <a:lnTo>
                    <a:pt x="450490" y="107645"/>
                  </a:lnTo>
                  <a:lnTo>
                    <a:pt x="448437" y="109308"/>
                  </a:lnTo>
                  <a:lnTo>
                    <a:pt x="443310" y="112573"/>
                  </a:lnTo>
                  <a:lnTo>
                    <a:pt x="437151" y="114881"/>
                  </a:lnTo>
                  <a:lnTo>
                    <a:pt x="429961" y="116231"/>
                  </a:lnTo>
                  <a:lnTo>
                    <a:pt x="421741" y="116624"/>
                  </a:lnTo>
                  <a:close/>
                </a:path>
                <a:path w="1415414" h="142875">
                  <a:moveTo>
                    <a:pt x="450490" y="107645"/>
                  </a:moveTo>
                  <a:lnTo>
                    <a:pt x="429553" y="107645"/>
                  </a:lnTo>
                  <a:lnTo>
                    <a:pt x="435292" y="106121"/>
                  </a:lnTo>
                  <a:lnTo>
                    <a:pt x="443611" y="99352"/>
                  </a:lnTo>
                  <a:lnTo>
                    <a:pt x="445693" y="94386"/>
                  </a:lnTo>
                  <a:lnTo>
                    <a:pt x="445693" y="81407"/>
                  </a:lnTo>
                  <a:lnTo>
                    <a:pt x="443636" y="76644"/>
                  </a:lnTo>
                  <a:lnTo>
                    <a:pt x="435432" y="70434"/>
                  </a:lnTo>
                  <a:lnTo>
                    <a:pt x="428849" y="68707"/>
                  </a:lnTo>
                  <a:lnTo>
                    <a:pt x="421068" y="68707"/>
                  </a:lnTo>
                  <a:lnTo>
                    <a:pt x="398284" y="68376"/>
                  </a:lnTo>
                  <a:lnTo>
                    <a:pt x="450505" y="68376"/>
                  </a:lnTo>
                  <a:lnTo>
                    <a:pt x="454812" y="71983"/>
                  </a:lnTo>
                  <a:lnTo>
                    <a:pt x="457669" y="78854"/>
                  </a:lnTo>
                  <a:lnTo>
                    <a:pt x="457669" y="97155"/>
                  </a:lnTo>
                  <a:lnTo>
                    <a:pt x="454596" y="104317"/>
                  </a:lnTo>
                  <a:lnTo>
                    <a:pt x="450490" y="107645"/>
                  </a:lnTo>
                  <a:close/>
                </a:path>
                <a:path w="1415414" h="142875">
                  <a:moveTo>
                    <a:pt x="478967" y="116459"/>
                  </a:moveTo>
                  <a:lnTo>
                    <a:pt x="466153" y="116459"/>
                  </a:lnTo>
                  <a:lnTo>
                    <a:pt x="487959" y="85851"/>
                  </a:lnTo>
                  <a:lnTo>
                    <a:pt x="481190" y="83959"/>
                  </a:lnTo>
                  <a:lnTo>
                    <a:pt x="475970" y="80746"/>
                  </a:lnTo>
                  <a:lnTo>
                    <a:pt x="468655" y="71653"/>
                  </a:lnTo>
                  <a:lnTo>
                    <a:pt x="466826" y="65887"/>
                  </a:lnTo>
                  <a:lnTo>
                    <a:pt x="466826" y="49136"/>
                  </a:lnTo>
                  <a:lnTo>
                    <a:pt x="504088" y="28943"/>
                  </a:lnTo>
                  <a:lnTo>
                    <a:pt x="540854" y="28943"/>
                  </a:lnTo>
                  <a:lnTo>
                    <a:pt x="540854" y="39433"/>
                  </a:lnTo>
                  <a:lnTo>
                    <a:pt x="504418" y="39433"/>
                  </a:lnTo>
                  <a:lnTo>
                    <a:pt x="493209" y="40669"/>
                  </a:lnTo>
                  <a:lnTo>
                    <a:pt x="485205" y="44380"/>
                  </a:lnTo>
                  <a:lnTo>
                    <a:pt x="480403" y="50567"/>
                  </a:lnTo>
                  <a:lnTo>
                    <a:pt x="478802" y="59232"/>
                  </a:lnTo>
                  <a:lnTo>
                    <a:pt x="480352" y="67743"/>
                  </a:lnTo>
                  <a:lnTo>
                    <a:pt x="485001" y="73823"/>
                  </a:lnTo>
                  <a:lnTo>
                    <a:pt x="492749" y="77472"/>
                  </a:lnTo>
                  <a:lnTo>
                    <a:pt x="503593" y="78689"/>
                  </a:lnTo>
                  <a:lnTo>
                    <a:pt x="540854" y="78689"/>
                  </a:lnTo>
                  <a:lnTo>
                    <a:pt x="540854" y="87515"/>
                  </a:lnTo>
                  <a:lnTo>
                    <a:pt x="499262" y="87515"/>
                  </a:lnTo>
                  <a:lnTo>
                    <a:pt x="478967" y="116459"/>
                  </a:lnTo>
                  <a:close/>
                </a:path>
                <a:path w="1415414" h="142875">
                  <a:moveTo>
                    <a:pt x="540854" y="78689"/>
                  </a:moveTo>
                  <a:lnTo>
                    <a:pt x="530047" y="78689"/>
                  </a:lnTo>
                  <a:lnTo>
                    <a:pt x="530047" y="39433"/>
                  </a:lnTo>
                  <a:lnTo>
                    <a:pt x="540854" y="39433"/>
                  </a:lnTo>
                  <a:lnTo>
                    <a:pt x="540854" y="78689"/>
                  </a:lnTo>
                  <a:close/>
                </a:path>
                <a:path w="1415414" h="142875">
                  <a:moveTo>
                    <a:pt x="540854" y="116459"/>
                  </a:moveTo>
                  <a:lnTo>
                    <a:pt x="530047" y="116459"/>
                  </a:lnTo>
                  <a:lnTo>
                    <a:pt x="530047" y="87515"/>
                  </a:lnTo>
                  <a:lnTo>
                    <a:pt x="540854" y="87515"/>
                  </a:lnTo>
                  <a:lnTo>
                    <a:pt x="540854" y="116459"/>
                  </a:lnTo>
                  <a:close/>
                </a:path>
                <a:path w="1415414" h="142875">
                  <a:moveTo>
                    <a:pt x="586282" y="116459"/>
                  </a:moveTo>
                  <a:lnTo>
                    <a:pt x="574459" y="116459"/>
                  </a:lnTo>
                  <a:lnTo>
                    <a:pt x="574459" y="28943"/>
                  </a:lnTo>
                  <a:lnTo>
                    <a:pt x="586282" y="28943"/>
                  </a:lnTo>
                  <a:lnTo>
                    <a:pt x="586282" y="67716"/>
                  </a:lnTo>
                  <a:lnTo>
                    <a:pt x="653161" y="67716"/>
                  </a:lnTo>
                  <a:lnTo>
                    <a:pt x="653161" y="77863"/>
                  </a:lnTo>
                  <a:lnTo>
                    <a:pt x="586282" y="77863"/>
                  </a:lnTo>
                  <a:lnTo>
                    <a:pt x="586282" y="116459"/>
                  </a:lnTo>
                  <a:close/>
                </a:path>
                <a:path w="1415414" h="142875">
                  <a:moveTo>
                    <a:pt x="653161" y="67716"/>
                  </a:moveTo>
                  <a:lnTo>
                    <a:pt x="641350" y="67716"/>
                  </a:lnTo>
                  <a:lnTo>
                    <a:pt x="641350" y="28943"/>
                  </a:lnTo>
                  <a:lnTo>
                    <a:pt x="653161" y="28943"/>
                  </a:lnTo>
                  <a:lnTo>
                    <a:pt x="653161" y="67716"/>
                  </a:lnTo>
                  <a:close/>
                </a:path>
                <a:path w="1415414" h="142875">
                  <a:moveTo>
                    <a:pt x="653161" y="116459"/>
                  </a:moveTo>
                  <a:lnTo>
                    <a:pt x="641350" y="116459"/>
                  </a:lnTo>
                  <a:lnTo>
                    <a:pt x="641350" y="77863"/>
                  </a:lnTo>
                  <a:lnTo>
                    <a:pt x="653161" y="77863"/>
                  </a:lnTo>
                  <a:lnTo>
                    <a:pt x="653161" y="116459"/>
                  </a:lnTo>
                  <a:close/>
                </a:path>
                <a:path w="1415414" h="142875">
                  <a:moveTo>
                    <a:pt x="687260" y="140754"/>
                  </a:moveTo>
                  <a:lnTo>
                    <a:pt x="679272" y="140754"/>
                  </a:lnTo>
                  <a:lnTo>
                    <a:pt x="684936" y="116624"/>
                  </a:lnTo>
                  <a:lnTo>
                    <a:pt x="683158" y="116078"/>
                  </a:lnTo>
                  <a:lnTo>
                    <a:pt x="681710" y="115049"/>
                  </a:lnTo>
                  <a:lnTo>
                    <a:pt x="679500" y="112052"/>
                  </a:lnTo>
                  <a:lnTo>
                    <a:pt x="678942" y="110248"/>
                  </a:lnTo>
                  <a:lnTo>
                    <a:pt x="678942" y="105587"/>
                  </a:lnTo>
                  <a:lnTo>
                    <a:pt x="679780" y="103454"/>
                  </a:lnTo>
                  <a:lnTo>
                    <a:pt x="683107" y="100012"/>
                  </a:lnTo>
                  <a:lnTo>
                    <a:pt x="685203" y="99161"/>
                  </a:lnTo>
                  <a:lnTo>
                    <a:pt x="690308" y="99161"/>
                  </a:lnTo>
                  <a:lnTo>
                    <a:pt x="692416" y="100012"/>
                  </a:lnTo>
                  <a:lnTo>
                    <a:pt x="695744" y="103454"/>
                  </a:lnTo>
                  <a:lnTo>
                    <a:pt x="696582" y="105587"/>
                  </a:lnTo>
                  <a:lnTo>
                    <a:pt x="696472" y="110248"/>
                  </a:lnTo>
                  <a:lnTo>
                    <a:pt x="696379" y="110909"/>
                  </a:lnTo>
                  <a:lnTo>
                    <a:pt x="695604" y="114020"/>
                  </a:lnTo>
                  <a:lnTo>
                    <a:pt x="695020" y="115798"/>
                  </a:lnTo>
                  <a:lnTo>
                    <a:pt x="694245" y="117792"/>
                  </a:lnTo>
                  <a:lnTo>
                    <a:pt x="687260" y="140754"/>
                  </a:lnTo>
                  <a:close/>
                </a:path>
                <a:path w="1415414" h="142875">
                  <a:moveTo>
                    <a:pt x="774103" y="105816"/>
                  </a:moveTo>
                  <a:lnTo>
                    <a:pt x="756640" y="105816"/>
                  </a:lnTo>
                  <a:lnTo>
                    <a:pt x="764286" y="105371"/>
                  </a:lnTo>
                  <a:lnTo>
                    <a:pt x="769607" y="99301"/>
                  </a:lnTo>
                  <a:lnTo>
                    <a:pt x="777376" y="52985"/>
                  </a:lnTo>
                  <a:lnTo>
                    <a:pt x="779424" y="0"/>
                  </a:lnTo>
                  <a:lnTo>
                    <a:pt x="857948" y="0"/>
                  </a:lnTo>
                  <a:lnTo>
                    <a:pt x="857948" y="10642"/>
                  </a:lnTo>
                  <a:lnTo>
                    <a:pt x="790079" y="10642"/>
                  </a:lnTo>
                  <a:lnTo>
                    <a:pt x="789117" y="37769"/>
                  </a:lnTo>
                  <a:lnTo>
                    <a:pt x="784999" y="82765"/>
                  </a:lnTo>
                  <a:lnTo>
                    <a:pt x="777655" y="102189"/>
                  </a:lnTo>
                  <a:lnTo>
                    <a:pt x="774103" y="105816"/>
                  </a:lnTo>
                  <a:close/>
                </a:path>
                <a:path w="1415414" h="142875">
                  <a:moveTo>
                    <a:pt x="857948" y="105816"/>
                  </a:moveTo>
                  <a:lnTo>
                    <a:pt x="845807" y="105816"/>
                  </a:lnTo>
                  <a:lnTo>
                    <a:pt x="845807" y="10642"/>
                  </a:lnTo>
                  <a:lnTo>
                    <a:pt x="857948" y="10642"/>
                  </a:lnTo>
                  <a:lnTo>
                    <a:pt x="857948" y="105816"/>
                  </a:lnTo>
                  <a:close/>
                </a:path>
                <a:path w="1415414" h="142875">
                  <a:moveTo>
                    <a:pt x="762127" y="142582"/>
                  </a:moveTo>
                  <a:lnTo>
                    <a:pt x="750646" y="142582"/>
                  </a:lnTo>
                  <a:lnTo>
                    <a:pt x="750763" y="116459"/>
                  </a:lnTo>
                  <a:lnTo>
                    <a:pt x="750811" y="105816"/>
                  </a:lnTo>
                  <a:lnTo>
                    <a:pt x="875423" y="105816"/>
                  </a:lnTo>
                  <a:lnTo>
                    <a:pt x="875423" y="116459"/>
                  </a:lnTo>
                  <a:lnTo>
                    <a:pt x="762292" y="116459"/>
                  </a:lnTo>
                  <a:lnTo>
                    <a:pt x="762127" y="142582"/>
                  </a:lnTo>
                  <a:close/>
                </a:path>
                <a:path w="1415414" h="142875">
                  <a:moveTo>
                    <a:pt x="875423" y="142582"/>
                  </a:moveTo>
                  <a:lnTo>
                    <a:pt x="863942" y="142582"/>
                  </a:lnTo>
                  <a:lnTo>
                    <a:pt x="863942" y="116459"/>
                  </a:lnTo>
                  <a:lnTo>
                    <a:pt x="875423" y="116459"/>
                  </a:lnTo>
                  <a:lnTo>
                    <a:pt x="875423" y="142582"/>
                  </a:lnTo>
                  <a:close/>
                </a:path>
                <a:path w="1415414" h="142875">
                  <a:moveTo>
                    <a:pt x="897547" y="48907"/>
                  </a:moveTo>
                  <a:lnTo>
                    <a:pt x="892225" y="40093"/>
                  </a:lnTo>
                  <a:lnTo>
                    <a:pt x="896658" y="36322"/>
                  </a:lnTo>
                  <a:lnTo>
                    <a:pt x="901979" y="33413"/>
                  </a:lnTo>
                  <a:lnTo>
                    <a:pt x="914400" y="29311"/>
                  </a:lnTo>
                  <a:lnTo>
                    <a:pt x="920953" y="28282"/>
                  </a:lnTo>
                  <a:lnTo>
                    <a:pt x="927823" y="28282"/>
                  </a:lnTo>
                  <a:lnTo>
                    <a:pt x="955564" y="38595"/>
                  </a:lnTo>
                  <a:lnTo>
                    <a:pt x="921118" y="38595"/>
                  </a:lnTo>
                  <a:lnTo>
                    <a:pt x="915797" y="39509"/>
                  </a:lnTo>
                  <a:lnTo>
                    <a:pt x="905586" y="43167"/>
                  </a:lnTo>
                  <a:lnTo>
                    <a:pt x="901204" y="45694"/>
                  </a:lnTo>
                  <a:lnTo>
                    <a:pt x="897547" y="48907"/>
                  </a:lnTo>
                  <a:close/>
                </a:path>
                <a:path w="1415414" h="142875">
                  <a:moveTo>
                    <a:pt x="928941" y="117297"/>
                  </a:moveTo>
                  <a:lnTo>
                    <a:pt x="912075" y="117297"/>
                  </a:lnTo>
                  <a:lnTo>
                    <a:pt x="904316" y="114960"/>
                  </a:lnTo>
                  <a:lnTo>
                    <a:pt x="892771" y="105638"/>
                  </a:lnTo>
                  <a:lnTo>
                    <a:pt x="889901" y="99491"/>
                  </a:lnTo>
                  <a:lnTo>
                    <a:pt x="889901" y="84404"/>
                  </a:lnTo>
                  <a:lnTo>
                    <a:pt x="923671" y="67043"/>
                  </a:lnTo>
                  <a:lnTo>
                    <a:pt x="951458" y="67043"/>
                  </a:lnTo>
                  <a:lnTo>
                    <a:pt x="951458" y="54178"/>
                  </a:lnTo>
                  <a:lnTo>
                    <a:pt x="949350" y="48437"/>
                  </a:lnTo>
                  <a:lnTo>
                    <a:pt x="940917" y="40563"/>
                  </a:lnTo>
                  <a:lnTo>
                    <a:pt x="934758" y="38595"/>
                  </a:lnTo>
                  <a:lnTo>
                    <a:pt x="955564" y="38595"/>
                  </a:lnTo>
                  <a:lnTo>
                    <a:pt x="958115" y="41654"/>
                  </a:lnTo>
                  <a:lnTo>
                    <a:pt x="960977" y="47478"/>
                  </a:lnTo>
                  <a:lnTo>
                    <a:pt x="962657" y="54178"/>
                  </a:lnTo>
                  <a:lnTo>
                    <a:pt x="962696" y="54332"/>
                  </a:lnTo>
                  <a:lnTo>
                    <a:pt x="963269" y="62217"/>
                  </a:lnTo>
                  <a:lnTo>
                    <a:pt x="963269" y="75869"/>
                  </a:lnTo>
                  <a:lnTo>
                    <a:pt x="924001" y="75869"/>
                  </a:lnTo>
                  <a:lnTo>
                    <a:pt x="914173" y="76846"/>
                  </a:lnTo>
                  <a:lnTo>
                    <a:pt x="907153" y="79776"/>
                  </a:lnTo>
                  <a:lnTo>
                    <a:pt x="902939" y="84661"/>
                  </a:lnTo>
                  <a:lnTo>
                    <a:pt x="901534" y="91503"/>
                  </a:lnTo>
                  <a:lnTo>
                    <a:pt x="901534" y="96608"/>
                  </a:lnTo>
                  <a:lnTo>
                    <a:pt x="903478" y="100622"/>
                  </a:lnTo>
                  <a:lnTo>
                    <a:pt x="911183" y="106451"/>
                  </a:lnTo>
                  <a:lnTo>
                    <a:pt x="914436" y="107365"/>
                  </a:lnTo>
                  <a:lnTo>
                    <a:pt x="916686" y="107975"/>
                  </a:lnTo>
                  <a:lnTo>
                    <a:pt x="948613" y="107975"/>
                  </a:lnTo>
                  <a:lnTo>
                    <a:pt x="945375" y="110909"/>
                  </a:lnTo>
                  <a:lnTo>
                    <a:pt x="935062" y="116014"/>
                  </a:lnTo>
                  <a:lnTo>
                    <a:pt x="928941" y="117297"/>
                  </a:lnTo>
                  <a:close/>
                </a:path>
                <a:path w="1415414" h="142875">
                  <a:moveTo>
                    <a:pt x="948613" y="107975"/>
                  </a:moveTo>
                  <a:lnTo>
                    <a:pt x="930325" y="107975"/>
                  </a:lnTo>
                  <a:lnTo>
                    <a:pt x="936040" y="106451"/>
                  </a:lnTo>
                  <a:lnTo>
                    <a:pt x="945578" y="100355"/>
                  </a:lnTo>
                  <a:lnTo>
                    <a:pt x="949121" y="95935"/>
                  </a:lnTo>
                  <a:lnTo>
                    <a:pt x="951458" y="90170"/>
                  </a:lnTo>
                  <a:lnTo>
                    <a:pt x="951458" y="75869"/>
                  </a:lnTo>
                  <a:lnTo>
                    <a:pt x="963269" y="75869"/>
                  </a:lnTo>
                  <a:lnTo>
                    <a:pt x="963269" y="102819"/>
                  </a:lnTo>
                  <a:lnTo>
                    <a:pt x="951953" y="102819"/>
                  </a:lnTo>
                  <a:lnTo>
                    <a:pt x="949286" y="107365"/>
                  </a:lnTo>
                  <a:lnTo>
                    <a:pt x="948613" y="107975"/>
                  </a:lnTo>
                  <a:close/>
                </a:path>
                <a:path w="1415414" h="142875">
                  <a:moveTo>
                    <a:pt x="963269" y="116459"/>
                  </a:moveTo>
                  <a:lnTo>
                    <a:pt x="951953" y="116459"/>
                  </a:lnTo>
                  <a:lnTo>
                    <a:pt x="951953" y="102819"/>
                  </a:lnTo>
                  <a:lnTo>
                    <a:pt x="963269" y="102819"/>
                  </a:lnTo>
                  <a:lnTo>
                    <a:pt x="963269" y="116459"/>
                  </a:lnTo>
                  <a:close/>
                </a:path>
                <a:path w="1415414" h="142875">
                  <a:moveTo>
                    <a:pt x="1003724" y="106807"/>
                  </a:moveTo>
                  <a:lnTo>
                    <a:pt x="988275" y="106807"/>
                  </a:lnTo>
                  <a:lnTo>
                    <a:pt x="991717" y="104698"/>
                  </a:lnTo>
                  <a:lnTo>
                    <a:pt x="996365" y="96278"/>
                  </a:lnTo>
                  <a:lnTo>
                    <a:pt x="1002195" y="28943"/>
                  </a:lnTo>
                  <a:lnTo>
                    <a:pt x="1066241" y="28943"/>
                  </a:lnTo>
                  <a:lnTo>
                    <a:pt x="1066241" y="39433"/>
                  </a:lnTo>
                  <a:lnTo>
                    <a:pt x="1012507" y="39433"/>
                  </a:lnTo>
                  <a:lnTo>
                    <a:pt x="1011384" y="60223"/>
                  </a:lnTo>
                  <a:lnTo>
                    <a:pt x="1005027" y="102984"/>
                  </a:lnTo>
                  <a:lnTo>
                    <a:pt x="1003798" y="106591"/>
                  </a:lnTo>
                  <a:lnTo>
                    <a:pt x="1003724" y="106807"/>
                  </a:lnTo>
                  <a:close/>
                </a:path>
                <a:path w="1415414" h="142875">
                  <a:moveTo>
                    <a:pt x="1066241" y="116459"/>
                  </a:moveTo>
                  <a:lnTo>
                    <a:pt x="1054430" y="116459"/>
                  </a:lnTo>
                  <a:lnTo>
                    <a:pt x="1054430" y="39433"/>
                  </a:lnTo>
                  <a:lnTo>
                    <a:pt x="1066241" y="39433"/>
                  </a:lnTo>
                  <a:lnTo>
                    <a:pt x="1066241" y="116459"/>
                  </a:lnTo>
                  <a:close/>
                </a:path>
                <a:path w="1415414" h="142875">
                  <a:moveTo>
                    <a:pt x="995756" y="117627"/>
                  </a:moveTo>
                  <a:lnTo>
                    <a:pt x="984897" y="117627"/>
                  </a:lnTo>
                  <a:lnTo>
                    <a:pt x="982065" y="117182"/>
                  </a:lnTo>
                  <a:lnTo>
                    <a:pt x="978738" y="116293"/>
                  </a:lnTo>
                  <a:lnTo>
                    <a:pt x="979509" y="106807"/>
                  </a:lnTo>
                  <a:lnTo>
                    <a:pt x="979563" y="106146"/>
                  </a:lnTo>
                  <a:lnTo>
                    <a:pt x="981557" y="106591"/>
                  </a:lnTo>
                  <a:lnTo>
                    <a:pt x="982954" y="106807"/>
                  </a:lnTo>
                  <a:lnTo>
                    <a:pt x="1003724" y="106807"/>
                  </a:lnTo>
                  <a:lnTo>
                    <a:pt x="1001699" y="112750"/>
                  </a:lnTo>
                  <a:lnTo>
                    <a:pt x="995756" y="117627"/>
                  </a:lnTo>
                  <a:close/>
                </a:path>
                <a:path w="1415414" h="142875">
                  <a:moveTo>
                    <a:pt x="1105179" y="116459"/>
                  </a:moveTo>
                  <a:lnTo>
                    <a:pt x="1092365" y="116459"/>
                  </a:lnTo>
                  <a:lnTo>
                    <a:pt x="1114158" y="85851"/>
                  </a:lnTo>
                  <a:lnTo>
                    <a:pt x="1107389" y="83959"/>
                  </a:lnTo>
                  <a:lnTo>
                    <a:pt x="1102182" y="80746"/>
                  </a:lnTo>
                  <a:lnTo>
                    <a:pt x="1094854" y="71653"/>
                  </a:lnTo>
                  <a:lnTo>
                    <a:pt x="1093025" y="65887"/>
                  </a:lnTo>
                  <a:lnTo>
                    <a:pt x="1093025" y="49136"/>
                  </a:lnTo>
                  <a:lnTo>
                    <a:pt x="1130300" y="28943"/>
                  </a:lnTo>
                  <a:lnTo>
                    <a:pt x="1167066" y="28943"/>
                  </a:lnTo>
                  <a:lnTo>
                    <a:pt x="1167066" y="39433"/>
                  </a:lnTo>
                  <a:lnTo>
                    <a:pt x="1130630" y="39433"/>
                  </a:lnTo>
                  <a:lnTo>
                    <a:pt x="1119421" y="40669"/>
                  </a:lnTo>
                  <a:lnTo>
                    <a:pt x="1111416" y="44380"/>
                  </a:lnTo>
                  <a:lnTo>
                    <a:pt x="1106614" y="50567"/>
                  </a:lnTo>
                  <a:lnTo>
                    <a:pt x="1105014" y="59232"/>
                  </a:lnTo>
                  <a:lnTo>
                    <a:pt x="1106562" y="67743"/>
                  </a:lnTo>
                  <a:lnTo>
                    <a:pt x="1111207" y="73823"/>
                  </a:lnTo>
                  <a:lnTo>
                    <a:pt x="1118949" y="77472"/>
                  </a:lnTo>
                  <a:lnTo>
                    <a:pt x="1129792" y="78689"/>
                  </a:lnTo>
                  <a:lnTo>
                    <a:pt x="1167066" y="78689"/>
                  </a:lnTo>
                  <a:lnTo>
                    <a:pt x="1167066" y="87515"/>
                  </a:lnTo>
                  <a:lnTo>
                    <a:pt x="1125474" y="87515"/>
                  </a:lnTo>
                  <a:lnTo>
                    <a:pt x="1105179" y="116459"/>
                  </a:lnTo>
                  <a:close/>
                </a:path>
                <a:path w="1415414" h="142875">
                  <a:moveTo>
                    <a:pt x="1167066" y="78689"/>
                  </a:moveTo>
                  <a:lnTo>
                    <a:pt x="1156246" y="78689"/>
                  </a:lnTo>
                  <a:lnTo>
                    <a:pt x="1156246" y="39433"/>
                  </a:lnTo>
                  <a:lnTo>
                    <a:pt x="1167066" y="39433"/>
                  </a:lnTo>
                  <a:lnTo>
                    <a:pt x="1167066" y="78689"/>
                  </a:lnTo>
                  <a:close/>
                </a:path>
                <a:path w="1415414" h="142875">
                  <a:moveTo>
                    <a:pt x="1167066" y="116459"/>
                  </a:moveTo>
                  <a:lnTo>
                    <a:pt x="1156246" y="116459"/>
                  </a:lnTo>
                  <a:lnTo>
                    <a:pt x="1156246" y="87515"/>
                  </a:lnTo>
                  <a:lnTo>
                    <a:pt x="1167066" y="87515"/>
                  </a:lnTo>
                  <a:lnTo>
                    <a:pt x="1167066" y="116459"/>
                  </a:lnTo>
                  <a:close/>
                </a:path>
                <a:path w="1415414" h="142875">
                  <a:moveTo>
                    <a:pt x="1212481" y="116459"/>
                  </a:moveTo>
                  <a:lnTo>
                    <a:pt x="1200670" y="116459"/>
                  </a:lnTo>
                  <a:lnTo>
                    <a:pt x="1200670" y="28943"/>
                  </a:lnTo>
                  <a:lnTo>
                    <a:pt x="1212481" y="28943"/>
                  </a:lnTo>
                  <a:lnTo>
                    <a:pt x="1212481" y="67716"/>
                  </a:lnTo>
                  <a:lnTo>
                    <a:pt x="1279359" y="67716"/>
                  </a:lnTo>
                  <a:lnTo>
                    <a:pt x="1279359" y="77863"/>
                  </a:lnTo>
                  <a:lnTo>
                    <a:pt x="1212481" y="77863"/>
                  </a:lnTo>
                  <a:lnTo>
                    <a:pt x="1212481" y="116459"/>
                  </a:lnTo>
                  <a:close/>
                </a:path>
                <a:path w="1415414" h="142875">
                  <a:moveTo>
                    <a:pt x="1279359" y="67716"/>
                  </a:moveTo>
                  <a:lnTo>
                    <a:pt x="1267548" y="67716"/>
                  </a:lnTo>
                  <a:lnTo>
                    <a:pt x="1267548" y="28943"/>
                  </a:lnTo>
                  <a:lnTo>
                    <a:pt x="1279359" y="28943"/>
                  </a:lnTo>
                  <a:lnTo>
                    <a:pt x="1279359" y="67716"/>
                  </a:lnTo>
                  <a:close/>
                </a:path>
                <a:path w="1415414" h="142875">
                  <a:moveTo>
                    <a:pt x="1279359" y="116459"/>
                  </a:moveTo>
                  <a:lnTo>
                    <a:pt x="1267548" y="116459"/>
                  </a:lnTo>
                  <a:lnTo>
                    <a:pt x="1267548" y="77863"/>
                  </a:lnTo>
                  <a:lnTo>
                    <a:pt x="1279359" y="77863"/>
                  </a:lnTo>
                  <a:lnTo>
                    <a:pt x="1279359" y="116459"/>
                  </a:lnTo>
                  <a:close/>
                </a:path>
                <a:path w="1415414" h="142875">
                  <a:moveTo>
                    <a:pt x="1348232" y="116624"/>
                  </a:moveTo>
                  <a:lnTo>
                    <a:pt x="1312964" y="116459"/>
                  </a:lnTo>
                  <a:lnTo>
                    <a:pt x="1312964" y="28943"/>
                  </a:lnTo>
                  <a:lnTo>
                    <a:pt x="1324775" y="28943"/>
                  </a:lnTo>
                  <a:lnTo>
                    <a:pt x="1324775" y="59563"/>
                  </a:lnTo>
                  <a:lnTo>
                    <a:pt x="1350568" y="59893"/>
                  </a:lnTo>
                  <a:lnTo>
                    <a:pt x="1376998" y="68376"/>
                  </a:lnTo>
                  <a:lnTo>
                    <a:pt x="1324775" y="68376"/>
                  </a:lnTo>
                  <a:lnTo>
                    <a:pt x="1324775" y="107315"/>
                  </a:lnTo>
                  <a:lnTo>
                    <a:pt x="1347571" y="107645"/>
                  </a:lnTo>
                  <a:lnTo>
                    <a:pt x="1376993" y="107645"/>
                  </a:lnTo>
                  <a:lnTo>
                    <a:pt x="1374940" y="109308"/>
                  </a:lnTo>
                  <a:lnTo>
                    <a:pt x="1369806" y="112573"/>
                  </a:lnTo>
                  <a:lnTo>
                    <a:pt x="1363643" y="114881"/>
                  </a:lnTo>
                  <a:lnTo>
                    <a:pt x="1356452" y="116231"/>
                  </a:lnTo>
                  <a:lnTo>
                    <a:pt x="1348232" y="116624"/>
                  </a:lnTo>
                  <a:close/>
                </a:path>
                <a:path w="1415414" h="142875">
                  <a:moveTo>
                    <a:pt x="1376993" y="107645"/>
                  </a:moveTo>
                  <a:lnTo>
                    <a:pt x="1356044" y="107645"/>
                  </a:lnTo>
                  <a:lnTo>
                    <a:pt x="1361795" y="106121"/>
                  </a:lnTo>
                  <a:lnTo>
                    <a:pt x="1370114" y="99352"/>
                  </a:lnTo>
                  <a:lnTo>
                    <a:pt x="1372196" y="94386"/>
                  </a:lnTo>
                  <a:lnTo>
                    <a:pt x="1372196" y="81407"/>
                  </a:lnTo>
                  <a:lnTo>
                    <a:pt x="1370139" y="76644"/>
                  </a:lnTo>
                  <a:lnTo>
                    <a:pt x="1361935" y="70434"/>
                  </a:lnTo>
                  <a:lnTo>
                    <a:pt x="1355339" y="68707"/>
                  </a:lnTo>
                  <a:lnTo>
                    <a:pt x="1347571" y="68707"/>
                  </a:lnTo>
                  <a:lnTo>
                    <a:pt x="1324775" y="68376"/>
                  </a:lnTo>
                  <a:lnTo>
                    <a:pt x="1376998" y="68376"/>
                  </a:lnTo>
                  <a:lnTo>
                    <a:pt x="1381315" y="71983"/>
                  </a:lnTo>
                  <a:lnTo>
                    <a:pt x="1384173" y="78854"/>
                  </a:lnTo>
                  <a:lnTo>
                    <a:pt x="1384173" y="97155"/>
                  </a:lnTo>
                  <a:lnTo>
                    <a:pt x="1381099" y="104317"/>
                  </a:lnTo>
                  <a:lnTo>
                    <a:pt x="1376993" y="107645"/>
                  </a:lnTo>
                  <a:close/>
                </a:path>
                <a:path w="1415414" h="142875">
                  <a:moveTo>
                    <a:pt x="1405801" y="140754"/>
                  </a:moveTo>
                  <a:lnTo>
                    <a:pt x="1397812" y="140754"/>
                  </a:lnTo>
                  <a:lnTo>
                    <a:pt x="1403477" y="116624"/>
                  </a:lnTo>
                  <a:lnTo>
                    <a:pt x="1401699" y="116078"/>
                  </a:lnTo>
                  <a:lnTo>
                    <a:pt x="1400251" y="115049"/>
                  </a:lnTo>
                  <a:lnTo>
                    <a:pt x="1398041" y="112052"/>
                  </a:lnTo>
                  <a:lnTo>
                    <a:pt x="1397482" y="110248"/>
                  </a:lnTo>
                  <a:lnTo>
                    <a:pt x="1397482" y="105587"/>
                  </a:lnTo>
                  <a:lnTo>
                    <a:pt x="1398308" y="103454"/>
                  </a:lnTo>
                  <a:lnTo>
                    <a:pt x="1401635" y="100012"/>
                  </a:lnTo>
                  <a:lnTo>
                    <a:pt x="1403743" y="99161"/>
                  </a:lnTo>
                  <a:lnTo>
                    <a:pt x="1408849" y="99161"/>
                  </a:lnTo>
                  <a:lnTo>
                    <a:pt x="1410957" y="100012"/>
                  </a:lnTo>
                  <a:lnTo>
                    <a:pt x="1414284" y="103454"/>
                  </a:lnTo>
                  <a:lnTo>
                    <a:pt x="1415122" y="105587"/>
                  </a:lnTo>
                  <a:lnTo>
                    <a:pt x="1415013" y="110248"/>
                  </a:lnTo>
                  <a:lnTo>
                    <a:pt x="1414919" y="110909"/>
                  </a:lnTo>
                  <a:lnTo>
                    <a:pt x="1414145" y="114020"/>
                  </a:lnTo>
                  <a:lnTo>
                    <a:pt x="1413560" y="115798"/>
                  </a:lnTo>
                  <a:lnTo>
                    <a:pt x="1412786" y="117792"/>
                  </a:lnTo>
                  <a:lnTo>
                    <a:pt x="1405801" y="140754"/>
                  </a:lnTo>
                  <a:close/>
                </a:path>
              </a:pathLst>
            </a:custGeom>
            <a:solidFill>
              <a:srgbClr val="221f1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>
                <a:lnSpc>
                  <a:spcPct val="100000"/>
                </a:lnSpc>
              </a:pPr>
              <a:endParaRPr b="0" lang="ru-RU" sz="1800" strike="noStrike" u="none">
                <a:solidFill>
                  <a:srgbClr val="ffffff"/>
                </a:solidFill>
                <a:effectLst/>
                <a:uFillTx/>
                <a:latin typeface="Arial"/>
              </a:endParaRPr>
            </a:p>
          </p:txBody>
        </p:sp>
      </p:grpSp>
      <p:pic>
        <p:nvPicPr>
          <p:cNvPr id="130" name="object 6" descr=""/>
          <p:cNvPicPr/>
          <p:nvPr/>
        </p:nvPicPr>
        <p:blipFill>
          <a:blip r:embed="rId3"/>
          <a:stretch/>
        </p:blipFill>
        <p:spPr>
          <a:xfrm>
            <a:off x="1748880" y="2804760"/>
            <a:ext cx="1248840" cy="330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31" name="object 7"/>
          <p:cNvSpPr/>
          <p:nvPr/>
        </p:nvSpPr>
        <p:spPr>
          <a:xfrm>
            <a:off x="1766160" y="3360240"/>
            <a:ext cx="563400" cy="149400"/>
          </a:xfrm>
          <a:custGeom>
            <a:avLst/>
            <a:gdLst>
              <a:gd name="textAreaLeft" fmla="*/ 0 w 563400"/>
              <a:gd name="textAreaRight" fmla="*/ 563760 w 563400"/>
              <a:gd name="textAreaTop" fmla="*/ 0 h 149400"/>
              <a:gd name="textAreaBottom" fmla="*/ 149760 h 149400"/>
            </a:gdLst>
            <a:ahLst/>
            <a:cxnLst/>
            <a:rect l="textAreaLeft" t="textAreaTop" r="textAreaRight" b="textAreaBottom"/>
            <a:pathLst>
              <a:path w="563880" h="149860">
                <a:moveTo>
                  <a:pt x="12141" y="116459"/>
                </a:moveTo>
                <a:lnTo>
                  <a:pt x="0" y="116459"/>
                </a:lnTo>
                <a:lnTo>
                  <a:pt x="0" y="0"/>
                </a:lnTo>
                <a:lnTo>
                  <a:pt x="97993" y="0"/>
                </a:lnTo>
                <a:lnTo>
                  <a:pt x="97993" y="10642"/>
                </a:lnTo>
                <a:lnTo>
                  <a:pt x="12141" y="10642"/>
                </a:lnTo>
                <a:lnTo>
                  <a:pt x="12141" y="116459"/>
                </a:lnTo>
                <a:close/>
              </a:path>
              <a:path w="563880" h="149860">
                <a:moveTo>
                  <a:pt x="97993" y="116459"/>
                </a:moveTo>
                <a:lnTo>
                  <a:pt x="85852" y="116459"/>
                </a:lnTo>
                <a:lnTo>
                  <a:pt x="85852" y="10642"/>
                </a:lnTo>
                <a:lnTo>
                  <a:pt x="97993" y="10642"/>
                </a:lnTo>
                <a:lnTo>
                  <a:pt x="97993" y="116459"/>
                </a:lnTo>
                <a:close/>
              </a:path>
              <a:path w="563880" h="149860">
                <a:moveTo>
                  <a:pt x="133426" y="116459"/>
                </a:moveTo>
                <a:lnTo>
                  <a:pt x="120116" y="116459"/>
                </a:lnTo>
                <a:lnTo>
                  <a:pt x="154724" y="71539"/>
                </a:lnTo>
                <a:lnTo>
                  <a:pt x="121780" y="28943"/>
                </a:lnTo>
                <a:lnTo>
                  <a:pt x="135089" y="28943"/>
                </a:lnTo>
                <a:lnTo>
                  <a:pt x="161378" y="63220"/>
                </a:lnTo>
                <a:lnTo>
                  <a:pt x="174137" y="63220"/>
                </a:lnTo>
                <a:lnTo>
                  <a:pt x="167703" y="71539"/>
                </a:lnTo>
                <a:lnTo>
                  <a:pt x="174173" y="79857"/>
                </a:lnTo>
                <a:lnTo>
                  <a:pt x="161378" y="79857"/>
                </a:lnTo>
                <a:lnTo>
                  <a:pt x="133552" y="116293"/>
                </a:lnTo>
                <a:lnTo>
                  <a:pt x="133426" y="116459"/>
                </a:lnTo>
                <a:close/>
              </a:path>
              <a:path w="563880" h="149860">
                <a:moveTo>
                  <a:pt x="174137" y="63220"/>
                </a:moveTo>
                <a:lnTo>
                  <a:pt x="161378" y="63220"/>
                </a:lnTo>
                <a:lnTo>
                  <a:pt x="187667" y="28943"/>
                </a:lnTo>
                <a:lnTo>
                  <a:pt x="200647" y="28943"/>
                </a:lnTo>
                <a:lnTo>
                  <a:pt x="174137" y="63220"/>
                </a:lnTo>
                <a:close/>
              </a:path>
              <a:path w="563880" h="149860">
                <a:moveTo>
                  <a:pt x="240993" y="139420"/>
                </a:moveTo>
                <a:lnTo>
                  <a:pt x="222605" y="139420"/>
                </a:lnTo>
                <a:lnTo>
                  <a:pt x="226009" y="138303"/>
                </a:lnTo>
                <a:lnTo>
                  <a:pt x="231673" y="133870"/>
                </a:lnTo>
                <a:lnTo>
                  <a:pt x="234302" y="130098"/>
                </a:lnTo>
                <a:lnTo>
                  <a:pt x="236740" y="124777"/>
                </a:lnTo>
                <a:lnTo>
                  <a:pt x="240489" y="116459"/>
                </a:lnTo>
                <a:lnTo>
                  <a:pt x="240563" y="116293"/>
                </a:lnTo>
                <a:lnTo>
                  <a:pt x="201472" y="28943"/>
                </a:lnTo>
                <a:lnTo>
                  <a:pt x="213779" y="28943"/>
                </a:lnTo>
                <a:lnTo>
                  <a:pt x="246722" y="103314"/>
                </a:lnTo>
                <a:lnTo>
                  <a:pt x="258107" y="103314"/>
                </a:lnTo>
                <a:lnTo>
                  <a:pt x="247561" y="126936"/>
                </a:lnTo>
                <a:lnTo>
                  <a:pt x="244005" y="135140"/>
                </a:lnTo>
                <a:lnTo>
                  <a:pt x="240993" y="139420"/>
                </a:lnTo>
                <a:close/>
              </a:path>
              <a:path w="563880" h="149860">
                <a:moveTo>
                  <a:pt x="258107" y="103314"/>
                </a:moveTo>
                <a:lnTo>
                  <a:pt x="246722" y="103314"/>
                </a:lnTo>
                <a:lnTo>
                  <a:pt x="279666" y="28943"/>
                </a:lnTo>
                <a:lnTo>
                  <a:pt x="291312" y="28943"/>
                </a:lnTo>
                <a:lnTo>
                  <a:pt x="258107" y="103314"/>
                </a:lnTo>
                <a:close/>
              </a:path>
              <a:path w="563880" h="149860">
                <a:moveTo>
                  <a:pt x="202641" y="116459"/>
                </a:moveTo>
                <a:lnTo>
                  <a:pt x="189166" y="116459"/>
                </a:lnTo>
                <a:lnTo>
                  <a:pt x="161378" y="79857"/>
                </a:lnTo>
                <a:lnTo>
                  <a:pt x="174173" y="79857"/>
                </a:lnTo>
                <a:lnTo>
                  <a:pt x="202641" y="116459"/>
                </a:lnTo>
                <a:close/>
              </a:path>
              <a:path w="563880" h="149860">
                <a:moveTo>
                  <a:pt x="224980" y="149567"/>
                </a:moveTo>
                <a:lnTo>
                  <a:pt x="214223" y="149567"/>
                </a:lnTo>
                <a:lnTo>
                  <a:pt x="210286" y="148894"/>
                </a:lnTo>
                <a:lnTo>
                  <a:pt x="202971" y="146240"/>
                </a:lnTo>
                <a:lnTo>
                  <a:pt x="199809" y="144246"/>
                </a:lnTo>
                <a:lnTo>
                  <a:pt x="197142" y="141579"/>
                </a:lnTo>
                <a:lnTo>
                  <a:pt x="202641" y="132765"/>
                </a:lnTo>
                <a:lnTo>
                  <a:pt x="207073" y="137198"/>
                </a:lnTo>
                <a:lnTo>
                  <a:pt x="212394" y="139420"/>
                </a:lnTo>
                <a:lnTo>
                  <a:pt x="240993" y="139420"/>
                </a:lnTo>
                <a:lnTo>
                  <a:pt x="239903" y="140970"/>
                </a:lnTo>
                <a:lnTo>
                  <a:pt x="230581" y="147840"/>
                </a:lnTo>
                <a:lnTo>
                  <a:pt x="224980" y="149567"/>
                </a:lnTo>
                <a:close/>
              </a:path>
              <a:path w="563880" h="149860">
                <a:moveTo>
                  <a:pt x="321589" y="116459"/>
                </a:moveTo>
                <a:lnTo>
                  <a:pt x="309778" y="116459"/>
                </a:lnTo>
                <a:lnTo>
                  <a:pt x="309778" y="28943"/>
                </a:lnTo>
                <a:lnTo>
                  <a:pt x="321589" y="28943"/>
                </a:lnTo>
                <a:lnTo>
                  <a:pt x="321589" y="67373"/>
                </a:lnTo>
                <a:lnTo>
                  <a:pt x="354121" y="67373"/>
                </a:lnTo>
                <a:lnTo>
                  <a:pt x="350875" y="71374"/>
                </a:lnTo>
                <a:lnTo>
                  <a:pt x="355921" y="77533"/>
                </a:lnTo>
                <a:lnTo>
                  <a:pt x="321589" y="77533"/>
                </a:lnTo>
                <a:lnTo>
                  <a:pt x="321589" y="116459"/>
                </a:lnTo>
                <a:close/>
              </a:path>
              <a:path w="563880" h="149860">
                <a:moveTo>
                  <a:pt x="354121" y="67373"/>
                </a:moveTo>
                <a:lnTo>
                  <a:pt x="341718" y="67373"/>
                </a:lnTo>
                <a:lnTo>
                  <a:pt x="372503" y="28943"/>
                </a:lnTo>
                <a:lnTo>
                  <a:pt x="385305" y="28943"/>
                </a:lnTo>
                <a:lnTo>
                  <a:pt x="354121" y="67373"/>
                </a:lnTo>
                <a:close/>
              </a:path>
              <a:path w="563880" h="149860">
                <a:moveTo>
                  <a:pt x="387807" y="116459"/>
                </a:moveTo>
                <a:lnTo>
                  <a:pt x="373824" y="116459"/>
                </a:lnTo>
                <a:lnTo>
                  <a:pt x="341553" y="77533"/>
                </a:lnTo>
                <a:lnTo>
                  <a:pt x="355921" y="77533"/>
                </a:lnTo>
                <a:lnTo>
                  <a:pt x="387807" y="116459"/>
                </a:lnTo>
                <a:close/>
              </a:path>
              <a:path w="563880" h="149860">
                <a:moveTo>
                  <a:pt x="447700" y="117297"/>
                </a:moveTo>
                <a:lnTo>
                  <a:pt x="431723" y="117297"/>
                </a:lnTo>
                <a:lnTo>
                  <a:pt x="423760" y="115379"/>
                </a:lnTo>
                <a:lnTo>
                  <a:pt x="409827" y="107645"/>
                </a:lnTo>
                <a:lnTo>
                  <a:pt x="404495" y="102425"/>
                </a:lnTo>
                <a:lnTo>
                  <a:pt x="396735" y="88900"/>
                </a:lnTo>
                <a:lnTo>
                  <a:pt x="394792" y="81241"/>
                </a:lnTo>
                <a:lnTo>
                  <a:pt x="394816" y="64058"/>
                </a:lnTo>
                <a:lnTo>
                  <a:pt x="422160" y="30175"/>
                </a:lnTo>
                <a:lnTo>
                  <a:pt x="429450" y="28282"/>
                </a:lnTo>
                <a:lnTo>
                  <a:pt x="445643" y="28282"/>
                </a:lnTo>
                <a:lnTo>
                  <a:pt x="452907" y="30175"/>
                </a:lnTo>
                <a:lnTo>
                  <a:pt x="465772" y="37706"/>
                </a:lnTo>
                <a:lnTo>
                  <a:pt x="466470" y="38430"/>
                </a:lnTo>
                <a:lnTo>
                  <a:pt x="429120" y="38430"/>
                </a:lnTo>
                <a:lnTo>
                  <a:pt x="422046" y="41122"/>
                </a:lnTo>
                <a:lnTo>
                  <a:pt x="410629" y="51879"/>
                </a:lnTo>
                <a:lnTo>
                  <a:pt x="407377" y="58889"/>
                </a:lnTo>
                <a:lnTo>
                  <a:pt x="406603" y="67551"/>
                </a:lnTo>
                <a:lnTo>
                  <a:pt x="479971" y="67551"/>
                </a:lnTo>
                <a:lnTo>
                  <a:pt x="479971" y="72707"/>
                </a:lnTo>
                <a:lnTo>
                  <a:pt x="479806" y="76365"/>
                </a:lnTo>
                <a:lnTo>
                  <a:pt x="406603" y="76365"/>
                </a:lnTo>
                <a:lnTo>
                  <a:pt x="407276" y="85458"/>
                </a:lnTo>
                <a:lnTo>
                  <a:pt x="410768" y="92811"/>
                </a:lnTo>
                <a:lnTo>
                  <a:pt x="423405" y="104013"/>
                </a:lnTo>
                <a:lnTo>
                  <a:pt x="431393" y="106807"/>
                </a:lnTo>
                <a:lnTo>
                  <a:pt x="471297" y="106807"/>
                </a:lnTo>
                <a:lnTo>
                  <a:pt x="470598" y="107645"/>
                </a:lnTo>
                <a:lnTo>
                  <a:pt x="465747" y="111188"/>
                </a:lnTo>
                <a:lnTo>
                  <a:pt x="454101" y="116078"/>
                </a:lnTo>
                <a:lnTo>
                  <a:pt x="447700" y="117297"/>
                </a:lnTo>
                <a:close/>
              </a:path>
              <a:path w="563880" h="149860">
                <a:moveTo>
                  <a:pt x="479971" y="67551"/>
                </a:moveTo>
                <a:lnTo>
                  <a:pt x="468655" y="67551"/>
                </a:lnTo>
                <a:lnTo>
                  <a:pt x="467880" y="58889"/>
                </a:lnTo>
                <a:lnTo>
                  <a:pt x="464642" y="51879"/>
                </a:lnTo>
                <a:lnTo>
                  <a:pt x="453212" y="41122"/>
                </a:lnTo>
                <a:lnTo>
                  <a:pt x="446087" y="38430"/>
                </a:lnTo>
                <a:lnTo>
                  <a:pt x="466470" y="38430"/>
                </a:lnTo>
                <a:lnTo>
                  <a:pt x="470827" y="42951"/>
                </a:lnTo>
                <a:lnTo>
                  <a:pt x="478142" y="56375"/>
                </a:lnTo>
                <a:lnTo>
                  <a:pt x="479971" y="64058"/>
                </a:lnTo>
                <a:lnTo>
                  <a:pt x="479971" y="67551"/>
                </a:lnTo>
                <a:close/>
              </a:path>
              <a:path w="563880" h="149860">
                <a:moveTo>
                  <a:pt x="471297" y="106807"/>
                </a:moveTo>
                <a:lnTo>
                  <a:pt x="446481" y="106807"/>
                </a:lnTo>
                <a:lnTo>
                  <a:pt x="451472" y="105841"/>
                </a:lnTo>
                <a:lnTo>
                  <a:pt x="460565" y="101955"/>
                </a:lnTo>
                <a:lnTo>
                  <a:pt x="464502" y="99098"/>
                </a:lnTo>
                <a:lnTo>
                  <a:pt x="467829" y="95326"/>
                </a:lnTo>
                <a:lnTo>
                  <a:pt x="474484" y="102984"/>
                </a:lnTo>
                <a:lnTo>
                  <a:pt x="471297" y="106807"/>
                </a:lnTo>
                <a:close/>
              </a:path>
              <a:path w="563880" h="149860">
                <a:moveTo>
                  <a:pt x="563829" y="39433"/>
                </a:moveTo>
                <a:lnTo>
                  <a:pt x="485800" y="39433"/>
                </a:lnTo>
                <a:lnTo>
                  <a:pt x="485800" y="28943"/>
                </a:lnTo>
                <a:lnTo>
                  <a:pt x="563829" y="28943"/>
                </a:lnTo>
                <a:lnTo>
                  <a:pt x="563829" y="39433"/>
                </a:lnTo>
                <a:close/>
              </a:path>
              <a:path w="563880" h="149860">
                <a:moveTo>
                  <a:pt x="530720" y="116459"/>
                </a:moveTo>
                <a:lnTo>
                  <a:pt x="518909" y="116459"/>
                </a:lnTo>
                <a:lnTo>
                  <a:pt x="518909" y="39433"/>
                </a:lnTo>
                <a:lnTo>
                  <a:pt x="530720" y="39433"/>
                </a:lnTo>
                <a:lnTo>
                  <a:pt x="530720" y="116459"/>
                </a:lnTo>
                <a:close/>
              </a:path>
            </a:pathLst>
          </a:custGeom>
          <a:solidFill>
            <a:srgbClr val="221f1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2" name="object 8"/>
          <p:cNvSpPr/>
          <p:nvPr/>
        </p:nvSpPr>
        <p:spPr>
          <a:xfrm>
            <a:off x="9243000" y="2790720"/>
            <a:ext cx="404640" cy="130320"/>
          </a:xfrm>
          <a:custGeom>
            <a:avLst/>
            <a:gdLst>
              <a:gd name="textAreaLeft" fmla="*/ 0 w 404640"/>
              <a:gd name="textAreaRight" fmla="*/ 405000 w 404640"/>
              <a:gd name="textAreaTop" fmla="*/ 0 h 130320"/>
              <a:gd name="textAreaBottom" fmla="*/ 130680 h 130320"/>
            </a:gdLst>
            <a:ahLst/>
            <a:cxnLst/>
            <a:rect l="textAreaLeft" t="textAreaTop" r="textAreaRight" b="textAreaBottom"/>
            <a:pathLst>
              <a:path w="405129" h="130810">
                <a:moveTo>
                  <a:pt x="68465" y="130759"/>
                </a:moveTo>
                <a:lnTo>
                  <a:pt x="26024" y="117684"/>
                </a:lnTo>
                <a:lnTo>
                  <a:pt x="2222" y="83016"/>
                </a:lnTo>
                <a:lnTo>
                  <a:pt x="0" y="65379"/>
                </a:lnTo>
                <a:lnTo>
                  <a:pt x="520" y="56908"/>
                </a:lnTo>
                <a:lnTo>
                  <a:pt x="19503" y="18500"/>
                </a:lnTo>
                <a:lnTo>
                  <a:pt x="58988" y="528"/>
                </a:lnTo>
                <a:lnTo>
                  <a:pt x="68465" y="0"/>
                </a:lnTo>
                <a:lnTo>
                  <a:pt x="77943" y="528"/>
                </a:lnTo>
                <a:lnTo>
                  <a:pt x="117454" y="18500"/>
                </a:lnTo>
                <a:lnTo>
                  <a:pt x="119467" y="20701"/>
                </a:lnTo>
                <a:lnTo>
                  <a:pt x="59994" y="20701"/>
                </a:lnTo>
                <a:lnTo>
                  <a:pt x="52362" y="22606"/>
                </a:lnTo>
                <a:lnTo>
                  <a:pt x="38798" y="30238"/>
                </a:lnTo>
                <a:lnTo>
                  <a:pt x="33477" y="35572"/>
                </a:lnTo>
                <a:lnTo>
                  <a:pt x="25730" y="49250"/>
                </a:lnTo>
                <a:lnTo>
                  <a:pt x="23787" y="56908"/>
                </a:lnTo>
                <a:lnTo>
                  <a:pt x="23787" y="73850"/>
                </a:lnTo>
                <a:lnTo>
                  <a:pt x="52362" y="108153"/>
                </a:lnTo>
                <a:lnTo>
                  <a:pt x="59994" y="110058"/>
                </a:lnTo>
                <a:lnTo>
                  <a:pt x="119465" y="110058"/>
                </a:lnTo>
                <a:lnTo>
                  <a:pt x="117473" y="112236"/>
                </a:lnTo>
                <a:lnTo>
                  <a:pt x="77943" y="130230"/>
                </a:lnTo>
                <a:lnTo>
                  <a:pt x="68465" y="130759"/>
                </a:lnTo>
                <a:close/>
              </a:path>
              <a:path w="405129" h="130810">
                <a:moveTo>
                  <a:pt x="119465" y="110058"/>
                </a:moveTo>
                <a:lnTo>
                  <a:pt x="76936" y="110058"/>
                </a:lnTo>
                <a:lnTo>
                  <a:pt x="84569" y="108153"/>
                </a:lnTo>
                <a:lnTo>
                  <a:pt x="98132" y="100520"/>
                </a:lnTo>
                <a:lnTo>
                  <a:pt x="103454" y="95199"/>
                </a:lnTo>
                <a:lnTo>
                  <a:pt x="111201" y="81508"/>
                </a:lnTo>
                <a:lnTo>
                  <a:pt x="113144" y="73850"/>
                </a:lnTo>
                <a:lnTo>
                  <a:pt x="113144" y="56908"/>
                </a:lnTo>
                <a:lnTo>
                  <a:pt x="84569" y="22606"/>
                </a:lnTo>
                <a:lnTo>
                  <a:pt x="76936" y="20701"/>
                </a:lnTo>
                <a:lnTo>
                  <a:pt x="119467" y="20701"/>
                </a:lnTo>
                <a:lnTo>
                  <a:pt x="136374" y="56264"/>
                </a:lnTo>
                <a:lnTo>
                  <a:pt x="136931" y="65379"/>
                </a:lnTo>
                <a:lnTo>
                  <a:pt x="136413" y="73850"/>
                </a:lnTo>
                <a:lnTo>
                  <a:pt x="136379" y="74418"/>
                </a:lnTo>
                <a:lnTo>
                  <a:pt x="134726" y="83016"/>
                </a:lnTo>
                <a:lnTo>
                  <a:pt x="131962" y="91172"/>
                </a:lnTo>
                <a:lnTo>
                  <a:pt x="128073" y="98882"/>
                </a:lnTo>
                <a:lnTo>
                  <a:pt x="123194" y="105968"/>
                </a:lnTo>
                <a:lnTo>
                  <a:pt x="119465" y="110058"/>
                </a:lnTo>
                <a:close/>
              </a:path>
              <a:path w="405129" h="130810">
                <a:moveTo>
                  <a:pt x="169443" y="128943"/>
                </a:moveTo>
                <a:lnTo>
                  <a:pt x="145097" y="128943"/>
                </a:lnTo>
                <a:lnTo>
                  <a:pt x="202310" y="1816"/>
                </a:lnTo>
                <a:lnTo>
                  <a:pt x="225551" y="1816"/>
                </a:lnTo>
                <a:lnTo>
                  <a:pt x="236210" y="25425"/>
                </a:lnTo>
                <a:lnTo>
                  <a:pt x="213753" y="25425"/>
                </a:lnTo>
                <a:lnTo>
                  <a:pt x="189966" y="81000"/>
                </a:lnTo>
                <a:lnTo>
                  <a:pt x="261299" y="81000"/>
                </a:lnTo>
                <a:lnTo>
                  <a:pt x="269659" y="99517"/>
                </a:lnTo>
                <a:lnTo>
                  <a:pt x="181965" y="99517"/>
                </a:lnTo>
                <a:lnTo>
                  <a:pt x="169443" y="128943"/>
                </a:lnTo>
                <a:close/>
              </a:path>
              <a:path w="405129" h="130810">
                <a:moveTo>
                  <a:pt x="261299" y="81000"/>
                </a:moveTo>
                <a:lnTo>
                  <a:pt x="237718" y="81000"/>
                </a:lnTo>
                <a:lnTo>
                  <a:pt x="213753" y="25425"/>
                </a:lnTo>
                <a:lnTo>
                  <a:pt x="236210" y="25425"/>
                </a:lnTo>
                <a:lnTo>
                  <a:pt x="261299" y="81000"/>
                </a:lnTo>
                <a:close/>
              </a:path>
              <a:path w="405129" h="130810">
                <a:moveTo>
                  <a:pt x="282943" y="128943"/>
                </a:moveTo>
                <a:lnTo>
                  <a:pt x="258241" y="128943"/>
                </a:lnTo>
                <a:lnTo>
                  <a:pt x="245529" y="99517"/>
                </a:lnTo>
                <a:lnTo>
                  <a:pt x="269659" y="99517"/>
                </a:lnTo>
                <a:lnTo>
                  <a:pt x="282943" y="128943"/>
                </a:lnTo>
                <a:close/>
              </a:path>
              <a:path w="405129" h="130810">
                <a:moveTo>
                  <a:pt x="303834" y="35775"/>
                </a:moveTo>
                <a:lnTo>
                  <a:pt x="288937" y="21247"/>
                </a:lnTo>
                <a:lnTo>
                  <a:pt x="293576" y="16380"/>
                </a:lnTo>
                <a:lnTo>
                  <a:pt x="298769" y="12123"/>
                </a:lnTo>
                <a:lnTo>
                  <a:pt x="340156" y="0"/>
                </a:lnTo>
                <a:lnTo>
                  <a:pt x="349183" y="528"/>
                </a:lnTo>
                <a:lnTo>
                  <a:pt x="386667" y="18500"/>
                </a:lnTo>
                <a:lnTo>
                  <a:pt x="388567" y="20701"/>
                </a:lnTo>
                <a:lnTo>
                  <a:pt x="338874" y="20701"/>
                </a:lnTo>
                <a:lnTo>
                  <a:pt x="328784" y="21643"/>
                </a:lnTo>
                <a:lnTo>
                  <a:pt x="319582" y="24471"/>
                </a:lnTo>
                <a:lnTo>
                  <a:pt x="311267" y="29182"/>
                </a:lnTo>
                <a:lnTo>
                  <a:pt x="303834" y="35775"/>
                </a:lnTo>
                <a:close/>
              </a:path>
              <a:path w="405129" h="130810">
                <a:moveTo>
                  <a:pt x="388564" y="110058"/>
                </a:moveTo>
                <a:lnTo>
                  <a:pt x="338874" y="110058"/>
                </a:lnTo>
                <a:lnTo>
                  <a:pt x="346734" y="109434"/>
                </a:lnTo>
                <a:lnTo>
                  <a:pt x="353971" y="107561"/>
                </a:lnTo>
                <a:lnTo>
                  <a:pt x="380466" y="73736"/>
                </a:lnTo>
                <a:lnTo>
                  <a:pt x="323621" y="73736"/>
                </a:lnTo>
                <a:lnTo>
                  <a:pt x="323621" y="55029"/>
                </a:lnTo>
                <a:lnTo>
                  <a:pt x="380110" y="55029"/>
                </a:lnTo>
                <a:lnTo>
                  <a:pt x="378026" y="47625"/>
                </a:lnTo>
                <a:lnTo>
                  <a:pt x="346312" y="21247"/>
                </a:lnTo>
                <a:lnTo>
                  <a:pt x="345916" y="21247"/>
                </a:lnTo>
                <a:lnTo>
                  <a:pt x="338874" y="20701"/>
                </a:lnTo>
                <a:lnTo>
                  <a:pt x="388567" y="20701"/>
                </a:lnTo>
                <a:lnTo>
                  <a:pt x="392051" y="24736"/>
                </a:lnTo>
                <a:lnTo>
                  <a:pt x="404990" y="65379"/>
                </a:lnTo>
                <a:lnTo>
                  <a:pt x="404510" y="73736"/>
                </a:lnTo>
                <a:lnTo>
                  <a:pt x="404466" y="74494"/>
                </a:lnTo>
                <a:lnTo>
                  <a:pt x="402897" y="83132"/>
                </a:lnTo>
                <a:lnTo>
                  <a:pt x="400286" y="91291"/>
                </a:lnTo>
                <a:lnTo>
                  <a:pt x="396633" y="98971"/>
                </a:lnTo>
                <a:lnTo>
                  <a:pt x="392051" y="106017"/>
                </a:lnTo>
                <a:lnTo>
                  <a:pt x="388564" y="110058"/>
                </a:lnTo>
                <a:close/>
              </a:path>
              <a:path w="405129" h="130810">
                <a:moveTo>
                  <a:pt x="340156" y="130759"/>
                </a:moveTo>
                <a:lnTo>
                  <a:pt x="298769" y="118635"/>
                </a:lnTo>
                <a:lnTo>
                  <a:pt x="288863" y="109434"/>
                </a:lnTo>
                <a:lnTo>
                  <a:pt x="289017" y="109434"/>
                </a:lnTo>
                <a:lnTo>
                  <a:pt x="303834" y="94983"/>
                </a:lnTo>
                <a:lnTo>
                  <a:pt x="311267" y="101576"/>
                </a:lnTo>
                <a:lnTo>
                  <a:pt x="319582" y="106287"/>
                </a:lnTo>
                <a:lnTo>
                  <a:pt x="328784" y="109115"/>
                </a:lnTo>
                <a:lnTo>
                  <a:pt x="338874" y="110058"/>
                </a:lnTo>
                <a:lnTo>
                  <a:pt x="388564" y="110058"/>
                </a:lnTo>
                <a:lnTo>
                  <a:pt x="386667" y="112256"/>
                </a:lnTo>
                <a:lnTo>
                  <a:pt x="349183" y="130230"/>
                </a:lnTo>
                <a:lnTo>
                  <a:pt x="340156" y="130759"/>
                </a:lnTo>
                <a:close/>
              </a:path>
            </a:pathLst>
          </a:custGeom>
          <a:solidFill>
            <a:srgbClr val="221f1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3" name="object 9"/>
          <p:cNvSpPr/>
          <p:nvPr/>
        </p:nvSpPr>
        <p:spPr>
          <a:xfrm>
            <a:off x="9237240" y="3087000"/>
            <a:ext cx="816120" cy="162360"/>
          </a:xfrm>
          <a:custGeom>
            <a:avLst/>
            <a:gdLst>
              <a:gd name="textAreaLeft" fmla="*/ 0 w 816120"/>
              <a:gd name="textAreaRight" fmla="*/ 816480 w 816120"/>
              <a:gd name="textAreaTop" fmla="*/ 0 h 162360"/>
              <a:gd name="textAreaBottom" fmla="*/ 162720 h 162360"/>
            </a:gdLst>
            <a:ahLst/>
            <a:cxnLst/>
            <a:rect l="textAreaLeft" t="textAreaTop" r="textAreaRight" b="textAreaBottom"/>
            <a:pathLst>
              <a:path w="816609" h="162560">
                <a:moveTo>
                  <a:pt x="12814" y="128930"/>
                </a:moveTo>
                <a:lnTo>
                  <a:pt x="0" y="128930"/>
                </a:lnTo>
                <a:lnTo>
                  <a:pt x="53238" y="12471"/>
                </a:lnTo>
                <a:lnTo>
                  <a:pt x="65392" y="12471"/>
                </a:lnTo>
                <a:lnTo>
                  <a:pt x="71250" y="25285"/>
                </a:lnTo>
                <a:lnTo>
                  <a:pt x="59232" y="25285"/>
                </a:lnTo>
                <a:lnTo>
                  <a:pt x="31280" y="87833"/>
                </a:lnTo>
                <a:lnTo>
                  <a:pt x="99843" y="87833"/>
                </a:lnTo>
                <a:lnTo>
                  <a:pt x="104406" y="97815"/>
                </a:lnTo>
                <a:lnTo>
                  <a:pt x="26796" y="97815"/>
                </a:lnTo>
                <a:lnTo>
                  <a:pt x="12814" y="128930"/>
                </a:lnTo>
                <a:close/>
              </a:path>
              <a:path w="816609" h="162560">
                <a:moveTo>
                  <a:pt x="99843" y="87833"/>
                </a:moveTo>
                <a:lnTo>
                  <a:pt x="87185" y="87833"/>
                </a:lnTo>
                <a:lnTo>
                  <a:pt x="59232" y="25285"/>
                </a:lnTo>
                <a:lnTo>
                  <a:pt x="71250" y="25285"/>
                </a:lnTo>
                <a:lnTo>
                  <a:pt x="99843" y="87833"/>
                </a:lnTo>
                <a:close/>
              </a:path>
              <a:path w="816609" h="162560">
                <a:moveTo>
                  <a:pt x="118630" y="128930"/>
                </a:moveTo>
                <a:lnTo>
                  <a:pt x="105651" y="128930"/>
                </a:lnTo>
                <a:lnTo>
                  <a:pt x="91681" y="97815"/>
                </a:lnTo>
                <a:lnTo>
                  <a:pt x="104406" y="97815"/>
                </a:lnTo>
                <a:lnTo>
                  <a:pt x="118630" y="128930"/>
                </a:lnTo>
                <a:close/>
              </a:path>
              <a:path w="816609" h="162560">
                <a:moveTo>
                  <a:pt x="185343" y="129933"/>
                </a:moveTo>
                <a:lnTo>
                  <a:pt x="176695" y="129933"/>
                </a:lnTo>
                <a:lnTo>
                  <a:pt x="166405" y="128976"/>
                </a:lnTo>
                <a:lnTo>
                  <a:pt x="133934" y="96405"/>
                </a:lnTo>
                <a:lnTo>
                  <a:pt x="131025" y="70612"/>
                </a:lnTo>
                <a:lnTo>
                  <a:pt x="131512" y="61023"/>
                </a:lnTo>
                <a:lnTo>
                  <a:pt x="147785" y="22391"/>
                </a:lnTo>
                <a:lnTo>
                  <a:pt x="214452" y="0"/>
                </a:lnTo>
                <a:lnTo>
                  <a:pt x="216446" y="10807"/>
                </a:lnTo>
                <a:lnTo>
                  <a:pt x="179514" y="19291"/>
                </a:lnTo>
                <a:lnTo>
                  <a:pt x="170737" y="21775"/>
                </a:lnTo>
                <a:lnTo>
                  <a:pt x="143169" y="55527"/>
                </a:lnTo>
                <a:lnTo>
                  <a:pt x="142289" y="64820"/>
                </a:lnTo>
                <a:lnTo>
                  <a:pt x="142252" y="65214"/>
                </a:lnTo>
                <a:lnTo>
                  <a:pt x="151647" y="65214"/>
                </a:lnTo>
                <a:lnTo>
                  <a:pt x="146430" y="74587"/>
                </a:lnTo>
                <a:lnTo>
                  <a:pt x="145084" y="80238"/>
                </a:lnTo>
                <a:lnTo>
                  <a:pt x="145084" y="93103"/>
                </a:lnTo>
                <a:lnTo>
                  <a:pt x="146430" y="98869"/>
                </a:lnTo>
                <a:lnTo>
                  <a:pt x="151866" y="109080"/>
                </a:lnTo>
                <a:lnTo>
                  <a:pt x="155676" y="113042"/>
                </a:lnTo>
                <a:lnTo>
                  <a:pt x="165430" y="118694"/>
                </a:lnTo>
                <a:lnTo>
                  <a:pt x="170916" y="120116"/>
                </a:lnTo>
                <a:lnTo>
                  <a:pt x="206967" y="120116"/>
                </a:lnTo>
                <a:lnTo>
                  <a:pt x="206298" y="120776"/>
                </a:lnTo>
                <a:lnTo>
                  <a:pt x="192989" y="128104"/>
                </a:lnTo>
                <a:lnTo>
                  <a:pt x="185343" y="129933"/>
                </a:lnTo>
                <a:close/>
              </a:path>
              <a:path w="816609" h="162560">
                <a:moveTo>
                  <a:pt x="151647" y="65214"/>
                </a:moveTo>
                <a:lnTo>
                  <a:pt x="142252" y="65214"/>
                </a:lnTo>
                <a:lnTo>
                  <a:pt x="145795" y="58445"/>
                </a:lnTo>
                <a:lnTo>
                  <a:pt x="150736" y="53149"/>
                </a:lnTo>
                <a:lnTo>
                  <a:pt x="163553" y="45389"/>
                </a:lnTo>
                <a:lnTo>
                  <a:pt x="163772" y="45389"/>
                </a:lnTo>
                <a:lnTo>
                  <a:pt x="170637" y="43586"/>
                </a:lnTo>
                <a:lnTo>
                  <a:pt x="186943" y="43586"/>
                </a:lnTo>
                <a:lnTo>
                  <a:pt x="194182" y="45389"/>
                </a:lnTo>
                <a:lnTo>
                  <a:pt x="206946" y="52590"/>
                </a:lnTo>
                <a:lnTo>
                  <a:pt x="208551" y="54229"/>
                </a:lnTo>
                <a:lnTo>
                  <a:pt x="170814" y="54229"/>
                </a:lnTo>
                <a:lnTo>
                  <a:pt x="165535" y="55527"/>
                </a:lnTo>
                <a:lnTo>
                  <a:pt x="165397" y="55527"/>
                </a:lnTo>
                <a:lnTo>
                  <a:pt x="155638" y="61023"/>
                </a:lnTo>
                <a:lnTo>
                  <a:pt x="151866" y="64820"/>
                </a:lnTo>
                <a:lnTo>
                  <a:pt x="151647" y="65214"/>
                </a:lnTo>
                <a:close/>
              </a:path>
              <a:path w="816609" h="162560">
                <a:moveTo>
                  <a:pt x="206967" y="120116"/>
                </a:moveTo>
                <a:lnTo>
                  <a:pt x="183121" y="120116"/>
                </a:lnTo>
                <a:lnTo>
                  <a:pt x="188582" y="118694"/>
                </a:lnTo>
                <a:lnTo>
                  <a:pt x="198234" y="113042"/>
                </a:lnTo>
                <a:lnTo>
                  <a:pt x="202006" y="109080"/>
                </a:lnTo>
                <a:lnTo>
                  <a:pt x="207441" y="98869"/>
                </a:lnTo>
                <a:lnTo>
                  <a:pt x="208800" y="93103"/>
                </a:lnTo>
                <a:lnTo>
                  <a:pt x="208800" y="80238"/>
                </a:lnTo>
                <a:lnTo>
                  <a:pt x="207467" y="74587"/>
                </a:lnTo>
                <a:lnTo>
                  <a:pt x="202145" y="64820"/>
                </a:lnTo>
                <a:lnTo>
                  <a:pt x="198399" y="61023"/>
                </a:lnTo>
                <a:lnTo>
                  <a:pt x="188640" y="55527"/>
                </a:lnTo>
                <a:lnTo>
                  <a:pt x="188502" y="55527"/>
                </a:lnTo>
                <a:lnTo>
                  <a:pt x="183235" y="54229"/>
                </a:lnTo>
                <a:lnTo>
                  <a:pt x="208551" y="54229"/>
                </a:lnTo>
                <a:lnTo>
                  <a:pt x="211899" y="57645"/>
                </a:lnTo>
                <a:lnTo>
                  <a:pt x="218998" y="70612"/>
                </a:lnTo>
                <a:lnTo>
                  <a:pt x="220776" y="78016"/>
                </a:lnTo>
                <a:lnTo>
                  <a:pt x="220776" y="94881"/>
                </a:lnTo>
                <a:lnTo>
                  <a:pt x="218922" y="102450"/>
                </a:lnTo>
                <a:lnTo>
                  <a:pt x="211493" y="115646"/>
                </a:lnTo>
                <a:lnTo>
                  <a:pt x="206967" y="120116"/>
                </a:lnTo>
                <a:close/>
              </a:path>
              <a:path w="816609" h="162560">
                <a:moveTo>
                  <a:pt x="267625" y="151892"/>
                </a:moveTo>
                <a:lnTo>
                  <a:pt x="249224" y="151892"/>
                </a:lnTo>
                <a:lnTo>
                  <a:pt x="252641" y="150774"/>
                </a:lnTo>
                <a:lnTo>
                  <a:pt x="258292" y="146342"/>
                </a:lnTo>
                <a:lnTo>
                  <a:pt x="260934" y="142570"/>
                </a:lnTo>
                <a:lnTo>
                  <a:pt x="263372" y="137248"/>
                </a:lnTo>
                <a:lnTo>
                  <a:pt x="267195" y="128765"/>
                </a:lnTo>
                <a:lnTo>
                  <a:pt x="228091" y="41414"/>
                </a:lnTo>
                <a:lnTo>
                  <a:pt x="240410" y="41414"/>
                </a:lnTo>
                <a:lnTo>
                  <a:pt x="273354" y="115785"/>
                </a:lnTo>
                <a:lnTo>
                  <a:pt x="284726" y="115785"/>
                </a:lnTo>
                <a:lnTo>
                  <a:pt x="274180" y="139407"/>
                </a:lnTo>
                <a:lnTo>
                  <a:pt x="270636" y="147612"/>
                </a:lnTo>
                <a:lnTo>
                  <a:pt x="267625" y="151892"/>
                </a:lnTo>
                <a:close/>
              </a:path>
              <a:path w="816609" h="162560">
                <a:moveTo>
                  <a:pt x="284726" y="115785"/>
                </a:moveTo>
                <a:lnTo>
                  <a:pt x="273354" y="115785"/>
                </a:lnTo>
                <a:lnTo>
                  <a:pt x="306285" y="41414"/>
                </a:lnTo>
                <a:lnTo>
                  <a:pt x="317931" y="41414"/>
                </a:lnTo>
                <a:lnTo>
                  <a:pt x="284726" y="115785"/>
                </a:lnTo>
                <a:close/>
              </a:path>
              <a:path w="816609" h="162560">
                <a:moveTo>
                  <a:pt x="251612" y="162039"/>
                </a:moveTo>
                <a:lnTo>
                  <a:pt x="240855" y="162039"/>
                </a:lnTo>
                <a:lnTo>
                  <a:pt x="236918" y="161378"/>
                </a:lnTo>
                <a:lnTo>
                  <a:pt x="229590" y="158711"/>
                </a:lnTo>
                <a:lnTo>
                  <a:pt x="226428" y="156718"/>
                </a:lnTo>
                <a:lnTo>
                  <a:pt x="223773" y="154051"/>
                </a:lnTo>
                <a:lnTo>
                  <a:pt x="229260" y="145237"/>
                </a:lnTo>
                <a:lnTo>
                  <a:pt x="233692" y="149669"/>
                </a:lnTo>
                <a:lnTo>
                  <a:pt x="239026" y="151892"/>
                </a:lnTo>
                <a:lnTo>
                  <a:pt x="267625" y="151892"/>
                </a:lnTo>
                <a:lnTo>
                  <a:pt x="266534" y="153441"/>
                </a:lnTo>
                <a:lnTo>
                  <a:pt x="257213" y="160312"/>
                </a:lnTo>
                <a:lnTo>
                  <a:pt x="251612" y="162039"/>
                </a:lnTo>
                <a:close/>
              </a:path>
              <a:path w="816609" h="162560">
                <a:moveTo>
                  <a:pt x="371170" y="89001"/>
                </a:moveTo>
                <a:lnTo>
                  <a:pt x="327583" y="89001"/>
                </a:lnTo>
                <a:lnTo>
                  <a:pt x="327583" y="78689"/>
                </a:lnTo>
                <a:lnTo>
                  <a:pt x="371170" y="78689"/>
                </a:lnTo>
                <a:lnTo>
                  <a:pt x="371170" y="89001"/>
                </a:lnTo>
                <a:close/>
              </a:path>
              <a:path w="816609" h="162560">
                <a:moveTo>
                  <a:pt x="405612" y="118287"/>
                </a:moveTo>
                <a:lnTo>
                  <a:pt x="388150" y="118287"/>
                </a:lnTo>
                <a:lnTo>
                  <a:pt x="395795" y="117843"/>
                </a:lnTo>
                <a:lnTo>
                  <a:pt x="401129" y="111772"/>
                </a:lnTo>
                <a:lnTo>
                  <a:pt x="408891" y="65457"/>
                </a:lnTo>
                <a:lnTo>
                  <a:pt x="410933" y="12471"/>
                </a:lnTo>
                <a:lnTo>
                  <a:pt x="489470" y="12471"/>
                </a:lnTo>
                <a:lnTo>
                  <a:pt x="489470" y="23114"/>
                </a:lnTo>
                <a:lnTo>
                  <a:pt x="421589" y="23114"/>
                </a:lnTo>
                <a:lnTo>
                  <a:pt x="420626" y="50241"/>
                </a:lnTo>
                <a:lnTo>
                  <a:pt x="416509" y="95237"/>
                </a:lnTo>
                <a:lnTo>
                  <a:pt x="409165" y="114661"/>
                </a:lnTo>
                <a:lnTo>
                  <a:pt x="405612" y="118287"/>
                </a:lnTo>
                <a:close/>
              </a:path>
              <a:path w="816609" h="162560">
                <a:moveTo>
                  <a:pt x="489470" y="118287"/>
                </a:moveTo>
                <a:lnTo>
                  <a:pt x="477316" y="118287"/>
                </a:lnTo>
                <a:lnTo>
                  <a:pt x="477316" y="23114"/>
                </a:lnTo>
                <a:lnTo>
                  <a:pt x="489470" y="23114"/>
                </a:lnTo>
                <a:lnTo>
                  <a:pt x="489470" y="118287"/>
                </a:lnTo>
                <a:close/>
              </a:path>
              <a:path w="816609" h="162560">
                <a:moveTo>
                  <a:pt x="393636" y="155054"/>
                </a:moveTo>
                <a:lnTo>
                  <a:pt x="382155" y="155054"/>
                </a:lnTo>
                <a:lnTo>
                  <a:pt x="382273" y="128930"/>
                </a:lnTo>
                <a:lnTo>
                  <a:pt x="382320" y="118287"/>
                </a:lnTo>
                <a:lnTo>
                  <a:pt x="506933" y="118287"/>
                </a:lnTo>
                <a:lnTo>
                  <a:pt x="506933" y="128930"/>
                </a:lnTo>
                <a:lnTo>
                  <a:pt x="393801" y="128930"/>
                </a:lnTo>
                <a:lnTo>
                  <a:pt x="393636" y="155054"/>
                </a:lnTo>
                <a:close/>
              </a:path>
              <a:path w="816609" h="162560">
                <a:moveTo>
                  <a:pt x="506933" y="155054"/>
                </a:moveTo>
                <a:lnTo>
                  <a:pt x="495452" y="155054"/>
                </a:lnTo>
                <a:lnTo>
                  <a:pt x="495452" y="128930"/>
                </a:lnTo>
                <a:lnTo>
                  <a:pt x="506933" y="128930"/>
                </a:lnTo>
                <a:lnTo>
                  <a:pt x="506933" y="155054"/>
                </a:lnTo>
                <a:close/>
              </a:path>
              <a:path w="816609" h="162560">
                <a:moveTo>
                  <a:pt x="529056" y="61379"/>
                </a:moveTo>
                <a:lnTo>
                  <a:pt x="523735" y="52565"/>
                </a:lnTo>
                <a:lnTo>
                  <a:pt x="528167" y="48793"/>
                </a:lnTo>
                <a:lnTo>
                  <a:pt x="533501" y="45885"/>
                </a:lnTo>
                <a:lnTo>
                  <a:pt x="545922" y="41783"/>
                </a:lnTo>
                <a:lnTo>
                  <a:pt x="552462" y="40754"/>
                </a:lnTo>
                <a:lnTo>
                  <a:pt x="559346" y="40754"/>
                </a:lnTo>
                <a:lnTo>
                  <a:pt x="587073" y="51066"/>
                </a:lnTo>
                <a:lnTo>
                  <a:pt x="552627" y="51066"/>
                </a:lnTo>
                <a:lnTo>
                  <a:pt x="547306" y="51981"/>
                </a:lnTo>
                <a:lnTo>
                  <a:pt x="537095" y="55638"/>
                </a:lnTo>
                <a:lnTo>
                  <a:pt x="532726" y="58166"/>
                </a:lnTo>
                <a:lnTo>
                  <a:pt x="529056" y="61379"/>
                </a:lnTo>
                <a:close/>
              </a:path>
              <a:path w="816609" h="162560">
                <a:moveTo>
                  <a:pt x="560450" y="129768"/>
                </a:moveTo>
                <a:lnTo>
                  <a:pt x="543585" y="129768"/>
                </a:lnTo>
                <a:lnTo>
                  <a:pt x="535825" y="127431"/>
                </a:lnTo>
                <a:lnTo>
                  <a:pt x="524294" y="118110"/>
                </a:lnTo>
                <a:lnTo>
                  <a:pt x="521411" y="111963"/>
                </a:lnTo>
                <a:lnTo>
                  <a:pt x="521411" y="96875"/>
                </a:lnTo>
                <a:lnTo>
                  <a:pt x="555180" y="79514"/>
                </a:lnTo>
                <a:lnTo>
                  <a:pt x="582968" y="79514"/>
                </a:lnTo>
                <a:lnTo>
                  <a:pt x="582968" y="66649"/>
                </a:lnTo>
                <a:lnTo>
                  <a:pt x="580859" y="60909"/>
                </a:lnTo>
                <a:lnTo>
                  <a:pt x="572427" y="53035"/>
                </a:lnTo>
                <a:lnTo>
                  <a:pt x="566267" y="51066"/>
                </a:lnTo>
                <a:lnTo>
                  <a:pt x="587073" y="51066"/>
                </a:lnTo>
                <a:lnTo>
                  <a:pt x="594779" y="74688"/>
                </a:lnTo>
                <a:lnTo>
                  <a:pt x="594779" y="88341"/>
                </a:lnTo>
                <a:lnTo>
                  <a:pt x="555510" y="88341"/>
                </a:lnTo>
                <a:lnTo>
                  <a:pt x="545685" y="89317"/>
                </a:lnTo>
                <a:lnTo>
                  <a:pt x="538668" y="92248"/>
                </a:lnTo>
                <a:lnTo>
                  <a:pt x="534459" y="97133"/>
                </a:lnTo>
                <a:lnTo>
                  <a:pt x="533057" y="103974"/>
                </a:lnTo>
                <a:lnTo>
                  <a:pt x="533057" y="109080"/>
                </a:lnTo>
                <a:lnTo>
                  <a:pt x="534987" y="113093"/>
                </a:lnTo>
                <a:lnTo>
                  <a:pt x="542692" y="118922"/>
                </a:lnTo>
                <a:lnTo>
                  <a:pt x="545946" y="119837"/>
                </a:lnTo>
                <a:lnTo>
                  <a:pt x="548195" y="120446"/>
                </a:lnTo>
                <a:lnTo>
                  <a:pt x="580125" y="120446"/>
                </a:lnTo>
                <a:lnTo>
                  <a:pt x="576897" y="123380"/>
                </a:lnTo>
                <a:lnTo>
                  <a:pt x="566572" y="128485"/>
                </a:lnTo>
                <a:lnTo>
                  <a:pt x="560450" y="129768"/>
                </a:lnTo>
                <a:close/>
              </a:path>
              <a:path w="816609" h="162560">
                <a:moveTo>
                  <a:pt x="580125" y="120446"/>
                </a:moveTo>
                <a:lnTo>
                  <a:pt x="561835" y="120446"/>
                </a:lnTo>
                <a:lnTo>
                  <a:pt x="567550" y="118922"/>
                </a:lnTo>
                <a:lnTo>
                  <a:pt x="577087" y="112826"/>
                </a:lnTo>
                <a:lnTo>
                  <a:pt x="580631" y="108407"/>
                </a:lnTo>
                <a:lnTo>
                  <a:pt x="582968" y="102641"/>
                </a:lnTo>
                <a:lnTo>
                  <a:pt x="582968" y="88341"/>
                </a:lnTo>
                <a:lnTo>
                  <a:pt x="594779" y="88341"/>
                </a:lnTo>
                <a:lnTo>
                  <a:pt x="594779" y="115290"/>
                </a:lnTo>
                <a:lnTo>
                  <a:pt x="583463" y="115290"/>
                </a:lnTo>
                <a:lnTo>
                  <a:pt x="580796" y="119837"/>
                </a:lnTo>
                <a:lnTo>
                  <a:pt x="580125" y="120446"/>
                </a:lnTo>
                <a:close/>
              </a:path>
              <a:path w="816609" h="162560">
                <a:moveTo>
                  <a:pt x="594779" y="128930"/>
                </a:moveTo>
                <a:lnTo>
                  <a:pt x="583463" y="128930"/>
                </a:lnTo>
                <a:lnTo>
                  <a:pt x="583463" y="115290"/>
                </a:lnTo>
                <a:lnTo>
                  <a:pt x="594779" y="115290"/>
                </a:lnTo>
                <a:lnTo>
                  <a:pt x="594779" y="128930"/>
                </a:lnTo>
                <a:close/>
              </a:path>
              <a:path w="816609" h="162560">
                <a:moveTo>
                  <a:pt x="675131" y="129933"/>
                </a:moveTo>
                <a:lnTo>
                  <a:pt x="666483" y="129933"/>
                </a:lnTo>
                <a:lnTo>
                  <a:pt x="656198" y="128976"/>
                </a:lnTo>
                <a:lnTo>
                  <a:pt x="623722" y="96405"/>
                </a:lnTo>
                <a:lnTo>
                  <a:pt x="620814" y="70612"/>
                </a:lnTo>
                <a:lnTo>
                  <a:pt x="621300" y="61023"/>
                </a:lnTo>
                <a:lnTo>
                  <a:pt x="621396" y="59127"/>
                </a:lnTo>
                <a:lnTo>
                  <a:pt x="637579" y="22391"/>
                </a:lnTo>
                <a:lnTo>
                  <a:pt x="704253" y="0"/>
                </a:lnTo>
                <a:lnTo>
                  <a:pt x="706246" y="10807"/>
                </a:lnTo>
                <a:lnTo>
                  <a:pt x="669315" y="19291"/>
                </a:lnTo>
                <a:lnTo>
                  <a:pt x="660538" y="21775"/>
                </a:lnTo>
                <a:lnTo>
                  <a:pt x="632957" y="55527"/>
                </a:lnTo>
                <a:lnTo>
                  <a:pt x="632078" y="64820"/>
                </a:lnTo>
                <a:lnTo>
                  <a:pt x="632040" y="65214"/>
                </a:lnTo>
                <a:lnTo>
                  <a:pt x="641448" y="65214"/>
                </a:lnTo>
                <a:lnTo>
                  <a:pt x="636231" y="74587"/>
                </a:lnTo>
                <a:lnTo>
                  <a:pt x="634872" y="80238"/>
                </a:lnTo>
                <a:lnTo>
                  <a:pt x="634872" y="93103"/>
                </a:lnTo>
                <a:lnTo>
                  <a:pt x="636231" y="98869"/>
                </a:lnTo>
                <a:lnTo>
                  <a:pt x="641667" y="109080"/>
                </a:lnTo>
                <a:lnTo>
                  <a:pt x="645464" y="113042"/>
                </a:lnTo>
                <a:lnTo>
                  <a:pt x="655218" y="118694"/>
                </a:lnTo>
                <a:lnTo>
                  <a:pt x="660717" y="120116"/>
                </a:lnTo>
                <a:lnTo>
                  <a:pt x="696766" y="120116"/>
                </a:lnTo>
                <a:lnTo>
                  <a:pt x="696099" y="120776"/>
                </a:lnTo>
                <a:lnTo>
                  <a:pt x="682790" y="128104"/>
                </a:lnTo>
                <a:lnTo>
                  <a:pt x="675131" y="129933"/>
                </a:lnTo>
                <a:close/>
              </a:path>
              <a:path w="816609" h="162560">
                <a:moveTo>
                  <a:pt x="641448" y="65214"/>
                </a:moveTo>
                <a:lnTo>
                  <a:pt x="632040" y="65214"/>
                </a:lnTo>
                <a:lnTo>
                  <a:pt x="635596" y="58445"/>
                </a:lnTo>
                <a:lnTo>
                  <a:pt x="640524" y="53149"/>
                </a:lnTo>
                <a:lnTo>
                  <a:pt x="653341" y="45389"/>
                </a:lnTo>
                <a:lnTo>
                  <a:pt x="653561" y="45389"/>
                </a:lnTo>
                <a:lnTo>
                  <a:pt x="660438" y="43586"/>
                </a:lnTo>
                <a:lnTo>
                  <a:pt x="676744" y="43586"/>
                </a:lnTo>
                <a:lnTo>
                  <a:pt x="683971" y="45389"/>
                </a:lnTo>
                <a:lnTo>
                  <a:pt x="696734" y="52590"/>
                </a:lnTo>
                <a:lnTo>
                  <a:pt x="698340" y="54229"/>
                </a:lnTo>
                <a:lnTo>
                  <a:pt x="660603" y="54229"/>
                </a:lnTo>
                <a:lnTo>
                  <a:pt x="655323" y="55527"/>
                </a:lnTo>
                <a:lnTo>
                  <a:pt x="655185" y="55527"/>
                </a:lnTo>
                <a:lnTo>
                  <a:pt x="645439" y="61023"/>
                </a:lnTo>
                <a:lnTo>
                  <a:pt x="641667" y="64820"/>
                </a:lnTo>
                <a:lnTo>
                  <a:pt x="641448" y="65214"/>
                </a:lnTo>
                <a:close/>
              </a:path>
              <a:path w="816609" h="162560">
                <a:moveTo>
                  <a:pt x="696766" y="120116"/>
                </a:moveTo>
                <a:lnTo>
                  <a:pt x="672909" y="120116"/>
                </a:lnTo>
                <a:lnTo>
                  <a:pt x="678370" y="118694"/>
                </a:lnTo>
                <a:lnTo>
                  <a:pt x="688022" y="113042"/>
                </a:lnTo>
                <a:lnTo>
                  <a:pt x="691794" y="109080"/>
                </a:lnTo>
                <a:lnTo>
                  <a:pt x="697229" y="98869"/>
                </a:lnTo>
                <a:lnTo>
                  <a:pt x="698588" y="93103"/>
                </a:lnTo>
                <a:lnTo>
                  <a:pt x="698588" y="80238"/>
                </a:lnTo>
                <a:lnTo>
                  <a:pt x="697255" y="74587"/>
                </a:lnTo>
                <a:lnTo>
                  <a:pt x="691934" y="64820"/>
                </a:lnTo>
                <a:lnTo>
                  <a:pt x="688187" y="61023"/>
                </a:lnTo>
                <a:lnTo>
                  <a:pt x="678441" y="55527"/>
                </a:lnTo>
                <a:lnTo>
                  <a:pt x="678303" y="55527"/>
                </a:lnTo>
                <a:lnTo>
                  <a:pt x="673023" y="54229"/>
                </a:lnTo>
                <a:lnTo>
                  <a:pt x="698340" y="54229"/>
                </a:lnTo>
                <a:lnTo>
                  <a:pt x="701687" y="57645"/>
                </a:lnTo>
                <a:lnTo>
                  <a:pt x="708799" y="70612"/>
                </a:lnTo>
                <a:lnTo>
                  <a:pt x="710564" y="78016"/>
                </a:lnTo>
                <a:lnTo>
                  <a:pt x="710564" y="94881"/>
                </a:lnTo>
                <a:lnTo>
                  <a:pt x="708710" y="102450"/>
                </a:lnTo>
                <a:lnTo>
                  <a:pt x="701281" y="115646"/>
                </a:lnTo>
                <a:lnTo>
                  <a:pt x="696766" y="120116"/>
                </a:lnTo>
                <a:close/>
              </a:path>
              <a:path w="816609" h="162560">
                <a:moveTo>
                  <a:pt x="746505" y="128930"/>
                </a:moveTo>
                <a:lnTo>
                  <a:pt x="735850" y="128930"/>
                </a:lnTo>
                <a:lnTo>
                  <a:pt x="735850" y="41414"/>
                </a:lnTo>
                <a:lnTo>
                  <a:pt x="747674" y="41414"/>
                </a:lnTo>
                <a:lnTo>
                  <a:pt x="747674" y="110959"/>
                </a:lnTo>
                <a:lnTo>
                  <a:pt x="761552" y="110959"/>
                </a:lnTo>
                <a:lnTo>
                  <a:pt x="746505" y="128930"/>
                </a:lnTo>
                <a:close/>
              </a:path>
              <a:path w="816609" h="162560">
                <a:moveTo>
                  <a:pt x="761552" y="110959"/>
                </a:moveTo>
                <a:lnTo>
                  <a:pt x="747674" y="110959"/>
                </a:lnTo>
                <a:lnTo>
                  <a:pt x="806068" y="41414"/>
                </a:lnTo>
                <a:lnTo>
                  <a:pt x="816546" y="41414"/>
                </a:lnTo>
                <a:lnTo>
                  <a:pt x="816546" y="59385"/>
                </a:lnTo>
                <a:lnTo>
                  <a:pt x="804735" y="59385"/>
                </a:lnTo>
                <a:lnTo>
                  <a:pt x="761552" y="110959"/>
                </a:lnTo>
                <a:close/>
              </a:path>
              <a:path w="816609" h="162560">
                <a:moveTo>
                  <a:pt x="816546" y="128930"/>
                </a:moveTo>
                <a:lnTo>
                  <a:pt x="804735" y="128930"/>
                </a:lnTo>
                <a:lnTo>
                  <a:pt x="804735" y="59385"/>
                </a:lnTo>
                <a:lnTo>
                  <a:pt x="816546" y="59385"/>
                </a:lnTo>
                <a:lnTo>
                  <a:pt x="816546" y="128930"/>
                </a:lnTo>
                <a:close/>
              </a:path>
            </a:pathLst>
          </a:custGeom>
          <a:solidFill>
            <a:srgbClr val="221f1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4" name="object 10"/>
          <p:cNvSpPr/>
          <p:nvPr/>
        </p:nvSpPr>
        <p:spPr>
          <a:xfrm>
            <a:off x="583920" y="1942200"/>
            <a:ext cx="3923280" cy="279000"/>
          </a:xfrm>
          <a:custGeom>
            <a:avLst/>
            <a:gdLst>
              <a:gd name="textAreaLeft" fmla="*/ 0 w 3923280"/>
              <a:gd name="textAreaRight" fmla="*/ 3923640 w 3923280"/>
              <a:gd name="textAreaTop" fmla="*/ 0 h 279000"/>
              <a:gd name="textAreaBottom" fmla="*/ 279360 h 279000"/>
            </a:gdLst>
            <a:ahLst/>
            <a:cxnLst/>
            <a:rect l="textAreaLeft" t="textAreaTop" r="textAreaRight" b="textAreaBottom"/>
            <a:pathLst>
              <a:path w="3923665" h="279400">
                <a:moveTo>
                  <a:pt x="129108" y="226263"/>
                </a:moveTo>
                <a:lnTo>
                  <a:pt x="75668" y="218448"/>
                </a:lnTo>
                <a:lnTo>
                  <a:pt x="34983" y="196191"/>
                </a:lnTo>
                <a:lnTo>
                  <a:pt x="9084" y="161267"/>
                </a:lnTo>
                <a:lnTo>
                  <a:pt x="0" y="115455"/>
                </a:lnTo>
                <a:lnTo>
                  <a:pt x="0" y="111137"/>
                </a:lnTo>
                <a:lnTo>
                  <a:pt x="9084" y="65274"/>
                </a:lnTo>
                <a:lnTo>
                  <a:pt x="34983" y="30237"/>
                </a:lnTo>
                <a:lnTo>
                  <a:pt x="75668" y="7865"/>
                </a:lnTo>
                <a:lnTo>
                  <a:pt x="129108" y="0"/>
                </a:lnTo>
                <a:lnTo>
                  <a:pt x="178924" y="6903"/>
                </a:lnTo>
                <a:lnTo>
                  <a:pt x="218447" y="26035"/>
                </a:lnTo>
                <a:lnTo>
                  <a:pt x="229733" y="38595"/>
                </a:lnTo>
                <a:lnTo>
                  <a:pt x="129108" y="38595"/>
                </a:lnTo>
                <a:lnTo>
                  <a:pt x="91814" y="43368"/>
                </a:lnTo>
                <a:lnTo>
                  <a:pt x="64598" y="57313"/>
                </a:lnTo>
                <a:lnTo>
                  <a:pt x="47926" y="79866"/>
                </a:lnTo>
                <a:lnTo>
                  <a:pt x="42265" y="110464"/>
                </a:lnTo>
                <a:lnTo>
                  <a:pt x="42265" y="116128"/>
                </a:lnTo>
                <a:lnTo>
                  <a:pt x="47880" y="146819"/>
                </a:lnTo>
                <a:lnTo>
                  <a:pt x="64474" y="169243"/>
                </a:lnTo>
                <a:lnTo>
                  <a:pt x="91675" y="182994"/>
                </a:lnTo>
                <a:lnTo>
                  <a:pt x="129108" y="187667"/>
                </a:lnTo>
                <a:lnTo>
                  <a:pt x="229926" y="187667"/>
                </a:lnTo>
                <a:lnTo>
                  <a:pt x="218447" y="200393"/>
                </a:lnTo>
                <a:lnTo>
                  <a:pt x="178924" y="219411"/>
                </a:lnTo>
                <a:lnTo>
                  <a:pt x="129108" y="226263"/>
                </a:lnTo>
                <a:close/>
              </a:path>
              <a:path w="3923665" h="279400">
                <a:moveTo>
                  <a:pt x="253885" y="94170"/>
                </a:moveTo>
                <a:lnTo>
                  <a:pt x="211632" y="94170"/>
                </a:lnTo>
                <a:lnTo>
                  <a:pt x="211632" y="91503"/>
                </a:lnTo>
                <a:lnTo>
                  <a:pt x="205523" y="70324"/>
                </a:lnTo>
                <a:lnTo>
                  <a:pt x="188463" y="53571"/>
                </a:lnTo>
                <a:lnTo>
                  <a:pt x="162356" y="42558"/>
                </a:lnTo>
                <a:lnTo>
                  <a:pt x="129108" y="38595"/>
                </a:lnTo>
                <a:lnTo>
                  <a:pt x="229733" y="38595"/>
                </a:lnTo>
                <a:lnTo>
                  <a:pt x="244495" y="55024"/>
                </a:lnTo>
                <a:lnTo>
                  <a:pt x="253885" y="91503"/>
                </a:lnTo>
                <a:lnTo>
                  <a:pt x="253885" y="94170"/>
                </a:lnTo>
                <a:close/>
              </a:path>
              <a:path w="3923665" h="279400">
                <a:moveTo>
                  <a:pt x="229926" y="187667"/>
                </a:moveTo>
                <a:lnTo>
                  <a:pt x="129108" y="187667"/>
                </a:lnTo>
                <a:lnTo>
                  <a:pt x="162780" y="183804"/>
                </a:lnTo>
                <a:lnTo>
                  <a:pt x="188839" y="172985"/>
                </a:lnTo>
                <a:lnTo>
                  <a:pt x="205664" y="156362"/>
                </a:lnTo>
                <a:lnTo>
                  <a:pt x="211632" y="135089"/>
                </a:lnTo>
                <a:lnTo>
                  <a:pt x="211632" y="132435"/>
                </a:lnTo>
                <a:lnTo>
                  <a:pt x="253885" y="132435"/>
                </a:lnTo>
                <a:lnTo>
                  <a:pt x="253885" y="135089"/>
                </a:lnTo>
                <a:lnTo>
                  <a:pt x="244495" y="171517"/>
                </a:lnTo>
                <a:lnTo>
                  <a:pt x="229926" y="187667"/>
                </a:lnTo>
                <a:close/>
              </a:path>
              <a:path w="3923665" h="279400">
                <a:moveTo>
                  <a:pt x="469493" y="92506"/>
                </a:moveTo>
                <a:lnTo>
                  <a:pt x="276504" y="92506"/>
                </a:lnTo>
                <a:lnTo>
                  <a:pt x="276504" y="56565"/>
                </a:lnTo>
                <a:lnTo>
                  <a:pt x="469493" y="56565"/>
                </a:lnTo>
                <a:lnTo>
                  <a:pt x="469493" y="92506"/>
                </a:lnTo>
                <a:close/>
              </a:path>
              <a:path w="3923665" h="279400">
                <a:moveTo>
                  <a:pt x="393636" y="222275"/>
                </a:moveTo>
                <a:lnTo>
                  <a:pt x="353377" y="222275"/>
                </a:lnTo>
                <a:lnTo>
                  <a:pt x="353377" y="92506"/>
                </a:lnTo>
                <a:lnTo>
                  <a:pt x="393636" y="92506"/>
                </a:lnTo>
                <a:lnTo>
                  <a:pt x="393636" y="222275"/>
                </a:lnTo>
                <a:close/>
              </a:path>
              <a:path w="3923665" h="279400">
                <a:moveTo>
                  <a:pt x="662217" y="71869"/>
                </a:moveTo>
                <a:lnTo>
                  <a:pt x="538365" y="71869"/>
                </a:lnTo>
                <a:lnTo>
                  <a:pt x="550884" y="63663"/>
                </a:lnTo>
                <a:lnTo>
                  <a:pt x="564865" y="57608"/>
                </a:lnTo>
                <a:lnTo>
                  <a:pt x="580154" y="53861"/>
                </a:lnTo>
                <a:lnTo>
                  <a:pt x="596595" y="52578"/>
                </a:lnTo>
                <a:lnTo>
                  <a:pt x="637640" y="58529"/>
                </a:lnTo>
                <a:lnTo>
                  <a:pt x="662217" y="71869"/>
                </a:lnTo>
                <a:close/>
              </a:path>
              <a:path w="3923665" h="279400">
                <a:moveTo>
                  <a:pt x="540029" y="278841"/>
                </a:moveTo>
                <a:lnTo>
                  <a:pt x="500100" y="278841"/>
                </a:lnTo>
                <a:lnTo>
                  <a:pt x="500100" y="56565"/>
                </a:lnTo>
                <a:lnTo>
                  <a:pt x="537375" y="56565"/>
                </a:lnTo>
                <a:lnTo>
                  <a:pt x="538365" y="71869"/>
                </a:lnTo>
                <a:lnTo>
                  <a:pt x="662217" y="71869"/>
                </a:lnTo>
                <a:lnTo>
                  <a:pt x="668888" y="75490"/>
                </a:lnTo>
                <a:lnTo>
                  <a:pt x="679113" y="89179"/>
                </a:lnTo>
                <a:lnTo>
                  <a:pt x="595934" y="89179"/>
                </a:lnTo>
                <a:lnTo>
                  <a:pt x="578639" y="90743"/>
                </a:lnTo>
                <a:lnTo>
                  <a:pt x="563119" y="95208"/>
                </a:lnTo>
                <a:lnTo>
                  <a:pt x="550234" y="102121"/>
                </a:lnTo>
                <a:lnTo>
                  <a:pt x="540029" y="111467"/>
                </a:lnTo>
                <a:lnTo>
                  <a:pt x="540029" y="166700"/>
                </a:lnTo>
                <a:lnTo>
                  <a:pt x="550077" y="176186"/>
                </a:lnTo>
                <a:lnTo>
                  <a:pt x="563243" y="183424"/>
                </a:lnTo>
                <a:lnTo>
                  <a:pt x="578778" y="188040"/>
                </a:lnTo>
                <a:lnTo>
                  <a:pt x="595934" y="189661"/>
                </a:lnTo>
                <a:lnTo>
                  <a:pt x="678855" y="189661"/>
                </a:lnTo>
                <a:lnTo>
                  <a:pt x="668764" y="203179"/>
                </a:lnTo>
                <a:lnTo>
                  <a:pt x="658800" y="208622"/>
                </a:lnTo>
                <a:lnTo>
                  <a:pt x="540029" y="208622"/>
                </a:lnTo>
                <a:lnTo>
                  <a:pt x="540029" y="278841"/>
                </a:lnTo>
                <a:close/>
              </a:path>
              <a:path w="3923665" h="279400">
                <a:moveTo>
                  <a:pt x="678855" y="189661"/>
                </a:moveTo>
                <a:lnTo>
                  <a:pt x="595934" y="189661"/>
                </a:lnTo>
                <a:lnTo>
                  <a:pt x="620525" y="186380"/>
                </a:lnTo>
                <a:lnTo>
                  <a:pt x="638940" y="176891"/>
                </a:lnTo>
                <a:lnTo>
                  <a:pt x="650491" y="161726"/>
                </a:lnTo>
                <a:lnTo>
                  <a:pt x="654494" y="141414"/>
                </a:lnTo>
                <a:lnTo>
                  <a:pt x="654494" y="137083"/>
                </a:lnTo>
                <a:lnTo>
                  <a:pt x="650491" y="116965"/>
                </a:lnTo>
                <a:lnTo>
                  <a:pt x="638940" y="101901"/>
                </a:lnTo>
                <a:lnTo>
                  <a:pt x="620525" y="92453"/>
                </a:lnTo>
                <a:lnTo>
                  <a:pt x="595934" y="89179"/>
                </a:lnTo>
                <a:lnTo>
                  <a:pt x="679113" y="89179"/>
                </a:lnTo>
                <a:lnTo>
                  <a:pt x="688779" y="102121"/>
                </a:lnTo>
                <a:lnTo>
                  <a:pt x="695756" y="137083"/>
                </a:lnTo>
                <a:lnTo>
                  <a:pt x="695756" y="141414"/>
                </a:lnTo>
                <a:lnTo>
                  <a:pt x="688782" y="176186"/>
                </a:lnTo>
                <a:lnTo>
                  <a:pt x="688733" y="176430"/>
                </a:lnTo>
                <a:lnTo>
                  <a:pt x="678855" y="189661"/>
                </a:lnTo>
                <a:close/>
              </a:path>
              <a:path w="3923665" h="279400">
                <a:moveTo>
                  <a:pt x="596595" y="226263"/>
                </a:moveTo>
                <a:lnTo>
                  <a:pt x="580459" y="225098"/>
                </a:lnTo>
                <a:lnTo>
                  <a:pt x="565569" y="221686"/>
                </a:lnTo>
                <a:lnTo>
                  <a:pt x="552050" y="216153"/>
                </a:lnTo>
                <a:lnTo>
                  <a:pt x="540029" y="208622"/>
                </a:lnTo>
                <a:lnTo>
                  <a:pt x="658800" y="208622"/>
                </a:lnTo>
                <a:lnTo>
                  <a:pt x="637501" y="220258"/>
                </a:lnTo>
                <a:lnTo>
                  <a:pt x="596595" y="226263"/>
                </a:lnTo>
                <a:close/>
              </a:path>
              <a:path w="3923665" h="279400">
                <a:moveTo>
                  <a:pt x="770953" y="117792"/>
                </a:moveTo>
                <a:lnTo>
                  <a:pt x="731024" y="117792"/>
                </a:lnTo>
                <a:lnTo>
                  <a:pt x="731024" y="116789"/>
                </a:lnTo>
                <a:lnTo>
                  <a:pt x="737560" y="90473"/>
                </a:lnTo>
                <a:lnTo>
                  <a:pt x="756105" y="70210"/>
                </a:lnTo>
                <a:lnTo>
                  <a:pt x="785068" y="57183"/>
                </a:lnTo>
                <a:lnTo>
                  <a:pt x="822858" y="52578"/>
                </a:lnTo>
                <a:lnTo>
                  <a:pt x="861200" y="57501"/>
                </a:lnTo>
                <a:lnTo>
                  <a:pt x="889744" y="71750"/>
                </a:lnTo>
                <a:lnTo>
                  <a:pt x="904374" y="90473"/>
                </a:lnTo>
                <a:lnTo>
                  <a:pt x="822843" y="90473"/>
                </a:lnTo>
                <a:lnTo>
                  <a:pt x="801592" y="92252"/>
                </a:lnTo>
                <a:lnTo>
                  <a:pt x="801047" y="92252"/>
                </a:lnTo>
                <a:lnTo>
                  <a:pt x="784639" y="97529"/>
                </a:lnTo>
                <a:lnTo>
                  <a:pt x="774473" y="105802"/>
                </a:lnTo>
                <a:lnTo>
                  <a:pt x="770953" y="116789"/>
                </a:lnTo>
                <a:lnTo>
                  <a:pt x="770953" y="117792"/>
                </a:lnTo>
                <a:close/>
              </a:path>
              <a:path w="3923665" h="279400">
                <a:moveTo>
                  <a:pt x="806221" y="226263"/>
                </a:moveTo>
                <a:lnTo>
                  <a:pt x="773960" y="222904"/>
                </a:lnTo>
                <a:lnTo>
                  <a:pt x="750028" y="213120"/>
                </a:lnTo>
                <a:lnTo>
                  <a:pt x="735142" y="197347"/>
                </a:lnTo>
                <a:lnTo>
                  <a:pt x="730021" y="176022"/>
                </a:lnTo>
                <a:lnTo>
                  <a:pt x="733833" y="157865"/>
                </a:lnTo>
                <a:lnTo>
                  <a:pt x="745039" y="143576"/>
                </a:lnTo>
                <a:lnTo>
                  <a:pt x="763293" y="133530"/>
                </a:lnTo>
                <a:lnTo>
                  <a:pt x="788250" y="128104"/>
                </a:lnTo>
                <a:lnTo>
                  <a:pt x="873442" y="118783"/>
                </a:lnTo>
                <a:lnTo>
                  <a:pt x="868760" y="106364"/>
                </a:lnTo>
                <a:lnTo>
                  <a:pt x="858710" y="97529"/>
                </a:lnTo>
                <a:lnTo>
                  <a:pt x="843304" y="92252"/>
                </a:lnTo>
                <a:lnTo>
                  <a:pt x="822215" y="90473"/>
                </a:lnTo>
                <a:lnTo>
                  <a:pt x="904374" y="90473"/>
                </a:lnTo>
                <a:lnTo>
                  <a:pt x="907556" y="94545"/>
                </a:lnTo>
                <a:lnTo>
                  <a:pt x="913701" y="125107"/>
                </a:lnTo>
                <a:lnTo>
                  <a:pt x="913701" y="151396"/>
                </a:lnTo>
                <a:lnTo>
                  <a:pt x="873772" y="151396"/>
                </a:lnTo>
                <a:lnTo>
                  <a:pt x="796912" y="159715"/>
                </a:lnTo>
                <a:lnTo>
                  <a:pt x="784978" y="161839"/>
                </a:lnTo>
                <a:lnTo>
                  <a:pt x="776568" y="165244"/>
                </a:lnTo>
                <a:lnTo>
                  <a:pt x="771589" y="169961"/>
                </a:lnTo>
                <a:lnTo>
                  <a:pt x="769950" y="176022"/>
                </a:lnTo>
                <a:lnTo>
                  <a:pt x="772187" y="182572"/>
                </a:lnTo>
                <a:lnTo>
                  <a:pt x="778856" y="187251"/>
                </a:lnTo>
                <a:lnTo>
                  <a:pt x="789891" y="190059"/>
                </a:lnTo>
                <a:lnTo>
                  <a:pt x="805230" y="190995"/>
                </a:lnTo>
                <a:lnTo>
                  <a:pt x="946302" y="190995"/>
                </a:lnTo>
                <a:lnTo>
                  <a:pt x="946302" y="200647"/>
                </a:lnTo>
                <a:lnTo>
                  <a:pt x="878433" y="200647"/>
                </a:lnTo>
                <a:lnTo>
                  <a:pt x="864339" y="212086"/>
                </a:lnTo>
                <a:lnTo>
                  <a:pt x="847813" y="220065"/>
                </a:lnTo>
                <a:lnTo>
                  <a:pt x="828545" y="224739"/>
                </a:lnTo>
                <a:lnTo>
                  <a:pt x="806221" y="226263"/>
                </a:lnTo>
                <a:close/>
              </a:path>
              <a:path w="3923665" h="279400">
                <a:moveTo>
                  <a:pt x="946302" y="190995"/>
                </a:moveTo>
                <a:lnTo>
                  <a:pt x="805230" y="190995"/>
                </a:lnTo>
                <a:lnTo>
                  <a:pt x="828806" y="189039"/>
                </a:lnTo>
                <a:lnTo>
                  <a:pt x="848360" y="183338"/>
                </a:lnTo>
                <a:lnTo>
                  <a:pt x="863484" y="174144"/>
                </a:lnTo>
                <a:lnTo>
                  <a:pt x="873664" y="161839"/>
                </a:lnTo>
                <a:lnTo>
                  <a:pt x="873772" y="151396"/>
                </a:lnTo>
                <a:lnTo>
                  <a:pt x="913701" y="151396"/>
                </a:lnTo>
                <a:lnTo>
                  <a:pt x="913701" y="181343"/>
                </a:lnTo>
                <a:lnTo>
                  <a:pt x="920026" y="186994"/>
                </a:lnTo>
                <a:lnTo>
                  <a:pt x="946302" y="186994"/>
                </a:lnTo>
                <a:lnTo>
                  <a:pt x="946302" y="190995"/>
                </a:lnTo>
                <a:close/>
              </a:path>
              <a:path w="3923665" h="279400">
                <a:moveTo>
                  <a:pt x="946302" y="222275"/>
                </a:moveTo>
                <a:lnTo>
                  <a:pt x="922019" y="222275"/>
                </a:lnTo>
                <a:lnTo>
                  <a:pt x="907206" y="220860"/>
                </a:lnTo>
                <a:lnTo>
                  <a:pt x="894859" y="216700"/>
                </a:lnTo>
                <a:lnTo>
                  <a:pt x="885195" y="209920"/>
                </a:lnTo>
                <a:lnTo>
                  <a:pt x="878433" y="200647"/>
                </a:lnTo>
                <a:lnTo>
                  <a:pt x="946302" y="200647"/>
                </a:lnTo>
                <a:lnTo>
                  <a:pt x="946302" y="222275"/>
                </a:lnTo>
                <a:close/>
              </a:path>
              <a:path w="3923665" h="279400">
                <a:moveTo>
                  <a:pt x="1014514" y="222275"/>
                </a:moveTo>
                <a:lnTo>
                  <a:pt x="974585" y="222275"/>
                </a:lnTo>
                <a:lnTo>
                  <a:pt x="974585" y="56565"/>
                </a:lnTo>
                <a:lnTo>
                  <a:pt x="1014514" y="56565"/>
                </a:lnTo>
                <a:lnTo>
                  <a:pt x="1014514" y="121450"/>
                </a:lnTo>
                <a:lnTo>
                  <a:pt x="1160919" y="121450"/>
                </a:lnTo>
                <a:lnTo>
                  <a:pt x="1160919" y="156718"/>
                </a:lnTo>
                <a:lnTo>
                  <a:pt x="1014514" y="156718"/>
                </a:lnTo>
                <a:lnTo>
                  <a:pt x="1014514" y="222275"/>
                </a:lnTo>
                <a:close/>
              </a:path>
              <a:path w="3923665" h="279400">
                <a:moveTo>
                  <a:pt x="1160919" y="121450"/>
                </a:moveTo>
                <a:lnTo>
                  <a:pt x="1120990" y="121450"/>
                </a:lnTo>
                <a:lnTo>
                  <a:pt x="1120990" y="56565"/>
                </a:lnTo>
                <a:lnTo>
                  <a:pt x="1160919" y="56565"/>
                </a:lnTo>
                <a:lnTo>
                  <a:pt x="1160919" y="121450"/>
                </a:lnTo>
                <a:close/>
              </a:path>
              <a:path w="3923665" h="279400">
                <a:moveTo>
                  <a:pt x="1160919" y="222275"/>
                </a:moveTo>
                <a:lnTo>
                  <a:pt x="1120990" y="222275"/>
                </a:lnTo>
                <a:lnTo>
                  <a:pt x="1120990" y="156718"/>
                </a:lnTo>
                <a:lnTo>
                  <a:pt x="1160919" y="156718"/>
                </a:lnTo>
                <a:lnTo>
                  <a:pt x="1160919" y="222275"/>
                </a:lnTo>
                <a:close/>
              </a:path>
              <a:path w="3923665" h="279400">
                <a:moveTo>
                  <a:pt x="1329613" y="222275"/>
                </a:moveTo>
                <a:lnTo>
                  <a:pt x="1214818" y="222275"/>
                </a:lnTo>
                <a:lnTo>
                  <a:pt x="1214818" y="56565"/>
                </a:lnTo>
                <a:lnTo>
                  <a:pt x="1254747" y="56565"/>
                </a:lnTo>
                <a:lnTo>
                  <a:pt x="1254747" y="101815"/>
                </a:lnTo>
                <a:lnTo>
                  <a:pt x="1329613" y="101815"/>
                </a:lnTo>
                <a:lnTo>
                  <a:pt x="1359152" y="105918"/>
                </a:lnTo>
                <a:lnTo>
                  <a:pt x="1380983" y="117665"/>
                </a:lnTo>
                <a:lnTo>
                  <a:pt x="1394516" y="136213"/>
                </a:lnTo>
                <a:lnTo>
                  <a:pt x="1394681" y="137083"/>
                </a:lnTo>
                <a:lnTo>
                  <a:pt x="1254747" y="137083"/>
                </a:lnTo>
                <a:lnTo>
                  <a:pt x="1254747" y="186994"/>
                </a:lnTo>
                <a:lnTo>
                  <a:pt x="1394755" y="186994"/>
                </a:lnTo>
                <a:lnTo>
                  <a:pt x="1394470" y="188440"/>
                </a:lnTo>
                <a:lnTo>
                  <a:pt x="1380859" y="206592"/>
                </a:lnTo>
                <a:lnTo>
                  <a:pt x="1359012" y="218193"/>
                </a:lnTo>
                <a:lnTo>
                  <a:pt x="1329613" y="222275"/>
                </a:lnTo>
                <a:close/>
              </a:path>
              <a:path w="3923665" h="279400">
                <a:moveTo>
                  <a:pt x="1394755" y="186994"/>
                </a:moveTo>
                <a:lnTo>
                  <a:pt x="1326616" y="186994"/>
                </a:lnTo>
                <a:lnTo>
                  <a:pt x="1340628" y="185476"/>
                </a:lnTo>
                <a:lnTo>
                  <a:pt x="1350367" y="181089"/>
                </a:lnTo>
                <a:lnTo>
                  <a:pt x="1356050" y="174082"/>
                </a:lnTo>
                <a:lnTo>
                  <a:pt x="1357896" y="164706"/>
                </a:lnTo>
                <a:lnTo>
                  <a:pt x="1357896" y="160718"/>
                </a:lnTo>
                <a:lnTo>
                  <a:pt x="1356098" y="150708"/>
                </a:lnTo>
                <a:lnTo>
                  <a:pt x="1350495" y="143286"/>
                </a:lnTo>
                <a:lnTo>
                  <a:pt x="1340773" y="138671"/>
                </a:lnTo>
                <a:lnTo>
                  <a:pt x="1326616" y="137083"/>
                </a:lnTo>
                <a:lnTo>
                  <a:pt x="1394681" y="137083"/>
                </a:lnTo>
                <a:lnTo>
                  <a:pt x="1399159" y="160718"/>
                </a:lnTo>
                <a:lnTo>
                  <a:pt x="1399159" y="164706"/>
                </a:lnTo>
                <a:lnTo>
                  <a:pt x="1394755" y="186994"/>
                </a:lnTo>
                <a:close/>
              </a:path>
              <a:path w="3923665" h="279400">
                <a:moveTo>
                  <a:pt x="1459712" y="222275"/>
                </a:moveTo>
                <a:lnTo>
                  <a:pt x="1419783" y="222275"/>
                </a:lnTo>
                <a:lnTo>
                  <a:pt x="1419783" y="56565"/>
                </a:lnTo>
                <a:lnTo>
                  <a:pt x="1459712" y="56565"/>
                </a:lnTo>
                <a:lnTo>
                  <a:pt x="1459712" y="222275"/>
                </a:lnTo>
                <a:close/>
              </a:path>
              <a:path w="3923665" h="279400">
                <a:moveTo>
                  <a:pt x="1686636" y="222275"/>
                </a:moveTo>
                <a:lnTo>
                  <a:pt x="1646707" y="222275"/>
                </a:lnTo>
                <a:lnTo>
                  <a:pt x="1646707" y="56565"/>
                </a:lnTo>
                <a:lnTo>
                  <a:pt x="1829714" y="56565"/>
                </a:lnTo>
                <a:lnTo>
                  <a:pt x="1829714" y="91833"/>
                </a:lnTo>
                <a:lnTo>
                  <a:pt x="1686636" y="91833"/>
                </a:lnTo>
                <a:lnTo>
                  <a:pt x="1686636" y="222275"/>
                </a:lnTo>
                <a:close/>
              </a:path>
              <a:path w="3923665" h="279400">
                <a:moveTo>
                  <a:pt x="1829714" y="222275"/>
                </a:moveTo>
                <a:lnTo>
                  <a:pt x="1789785" y="222275"/>
                </a:lnTo>
                <a:lnTo>
                  <a:pt x="1789785" y="91833"/>
                </a:lnTo>
                <a:lnTo>
                  <a:pt x="1829714" y="91833"/>
                </a:lnTo>
                <a:lnTo>
                  <a:pt x="1829714" y="222275"/>
                </a:lnTo>
                <a:close/>
              </a:path>
              <a:path w="3923665" h="279400">
                <a:moveTo>
                  <a:pt x="2044398" y="71869"/>
                </a:moveTo>
                <a:lnTo>
                  <a:pt x="1920557" y="71869"/>
                </a:lnTo>
                <a:lnTo>
                  <a:pt x="1933068" y="63663"/>
                </a:lnTo>
                <a:lnTo>
                  <a:pt x="1947048" y="57608"/>
                </a:lnTo>
                <a:lnTo>
                  <a:pt x="1962339" y="53861"/>
                </a:lnTo>
                <a:lnTo>
                  <a:pt x="1978787" y="52578"/>
                </a:lnTo>
                <a:lnTo>
                  <a:pt x="2019825" y="58529"/>
                </a:lnTo>
                <a:lnTo>
                  <a:pt x="2044398" y="71869"/>
                </a:lnTo>
                <a:close/>
              </a:path>
              <a:path w="3923665" h="279400">
                <a:moveTo>
                  <a:pt x="1922221" y="278841"/>
                </a:moveTo>
                <a:lnTo>
                  <a:pt x="1882292" y="278841"/>
                </a:lnTo>
                <a:lnTo>
                  <a:pt x="1882292" y="56565"/>
                </a:lnTo>
                <a:lnTo>
                  <a:pt x="1919554" y="56565"/>
                </a:lnTo>
                <a:lnTo>
                  <a:pt x="1920557" y="71869"/>
                </a:lnTo>
                <a:lnTo>
                  <a:pt x="2044398" y="71869"/>
                </a:lnTo>
                <a:lnTo>
                  <a:pt x="2051069" y="75490"/>
                </a:lnTo>
                <a:lnTo>
                  <a:pt x="2061292" y="89179"/>
                </a:lnTo>
                <a:lnTo>
                  <a:pt x="1978113" y="89179"/>
                </a:lnTo>
                <a:lnTo>
                  <a:pt x="1960818" y="90743"/>
                </a:lnTo>
                <a:lnTo>
                  <a:pt x="1945300" y="95208"/>
                </a:lnTo>
                <a:lnTo>
                  <a:pt x="1932419" y="102121"/>
                </a:lnTo>
                <a:lnTo>
                  <a:pt x="1922221" y="111467"/>
                </a:lnTo>
                <a:lnTo>
                  <a:pt x="1922221" y="166700"/>
                </a:lnTo>
                <a:lnTo>
                  <a:pt x="1932261" y="176186"/>
                </a:lnTo>
                <a:lnTo>
                  <a:pt x="1945424" y="183424"/>
                </a:lnTo>
                <a:lnTo>
                  <a:pt x="1960958" y="188040"/>
                </a:lnTo>
                <a:lnTo>
                  <a:pt x="1978113" y="189661"/>
                </a:lnTo>
                <a:lnTo>
                  <a:pt x="2061035" y="189661"/>
                </a:lnTo>
                <a:lnTo>
                  <a:pt x="2050945" y="203179"/>
                </a:lnTo>
                <a:lnTo>
                  <a:pt x="2040981" y="208622"/>
                </a:lnTo>
                <a:lnTo>
                  <a:pt x="1922221" y="208622"/>
                </a:lnTo>
                <a:lnTo>
                  <a:pt x="1922221" y="278841"/>
                </a:lnTo>
                <a:close/>
              </a:path>
              <a:path w="3923665" h="279400">
                <a:moveTo>
                  <a:pt x="2061035" y="189661"/>
                </a:moveTo>
                <a:lnTo>
                  <a:pt x="1978113" y="189661"/>
                </a:lnTo>
                <a:lnTo>
                  <a:pt x="2002707" y="186380"/>
                </a:lnTo>
                <a:lnTo>
                  <a:pt x="2021125" y="176891"/>
                </a:lnTo>
                <a:lnTo>
                  <a:pt x="2032681" y="161726"/>
                </a:lnTo>
                <a:lnTo>
                  <a:pt x="2036686" y="141414"/>
                </a:lnTo>
                <a:lnTo>
                  <a:pt x="2036686" y="137083"/>
                </a:lnTo>
                <a:lnTo>
                  <a:pt x="2032681" y="116965"/>
                </a:lnTo>
                <a:lnTo>
                  <a:pt x="2021125" y="101901"/>
                </a:lnTo>
                <a:lnTo>
                  <a:pt x="2002707" y="92453"/>
                </a:lnTo>
                <a:lnTo>
                  <a:pt x="1978113" y="89179"/>
                </a:lnTo>
                <a:lnTo>
                  <a:pt x="2061292" y="89179"/>
                </a:lnTo>
                <a:lnTo>
                  <a:pt x="2070959" y="102121"/>
                </a:lnTo>
                <a:lnTo>
                  <a:pt x="2077935" y="137083"/>
                </a:lnTo>
                <a:lnTo>
                  <a:pt x="2077935" y="141414"/>
                </a:lnTo>
                <a:lnTo>
                  <a:pt x="2070961" y="176186"/>
                </a:lnTo>
                <a:lnTo>
                  <a:pt x="2070912" y="176430"/>
                </a:lnTo>
                <a:lnTo>
                  <a:pt x="2061035" y="189661"/>
                </a:lnTo>
                <a:close/>
              </a:path>
              <a:path w="3923665" h="279400">
                <a:moveTo>
                  <a:pt x="1978787" y="226263"/>
                </a:moveTo>
                <a:lnTo>
                  <a:pt x="1962645" y="225098"/>
                </a:lnTo>
                <a:lnTo>
                  <a:pt x="1947756" y="221686"/>
                </a:lnTo>
                <a:lnTo>
                  <a:pt x="1934240" y="216153"/>
                </a:lnTo>
                <a:lnTo>
                  <a:pt x="1922221" y="208622"/>
                </a:lnTo>
                <a:lnTo>
                  <a:pt x="2040981" y="208622"/>
                </a:lnTo>
                <a:lnTo>
                  <a:pt x="2019685" y="220258"/>
                </a:lnTo>
                <a:lnTo>
                  <a:pt x="1978787" y="226263"/>
                </a:lnTo>
                <a:close/>
              </a:path>
              <a:path w="3923665" h="279400">
                <a:moveTo>
                  <a:pt x="2206713" y="226263"/>
                </a:moveTo>
                <a:lnTo>
                  <a:pt x="2164949" y="220461"/>
                </a:lnTo>
                <a:lnTo>
                  <a:pt x="2133419" y="203804"/>
                </a:lnTo>
                <a:lnTo>
                  <a:pt x="2113495" y="177416"/>
                </a:lnTo>
                <a:lnTo>
                  <a:pt x="2106549" y="142417"/>
                </a:lnTo>
                <a:lnTo>
                  <a:pt x="2106549" y="137426"/>
                </a:lnTo>
                <a:lnTo>
                  <a:pt x="2113448" y="101987"/>
                </a:lnTo>
                <a:lnTo>
                  <a:pt x="2133295" y="75285"/>
                </a:lnTo>
                <a:lnTo>
                  <a:pt x="2164809" y="58441"/>
                </a:lnTo>
                <a:lnTo>
                  <a:pt x="2206713" y="52578"/>
                </a:lnTo>
                <a:lnTo>
                  <a:pt x="2248175" y="58441"/>
                </a:lnTo>
                <a:lnTo>
                  <a:pt x="2279372" y="75285"/>
                </a:lnTo>
                <a:lnTo>
                  <a:pt x="2289599" y="89179"/>
                </a:lnTo>
                <a:lnTo>
                  <a:pt x="2206371" y="89179"/>
                </a:lnTo>
                <a:lnTo>
                  <a:pt x="2181361" y="92365"/>
                </a:lnTo>
                <a:lnTo>
                  <a:pt x="2162994" y="101696"/>
                </a:lnTo>
                <a:lnTo>
                  <a:pt x="2151674" y="116831"/>
                </a:lnTo>
                <a:lnTo>
                  <a:pt x="2147811" y="137426"/>
                </a:lnTo>
                <a:lnTo>
                  <a:pt x="2147811" y="142417"/>
                </a:lnTo>
                <a:lnTo>
                  <a:pt x="2151767" y="162288"/>
                </a:lnTo>
                <a:lnTo>
                  <a:pt x="2163241" y="177141"/>
                </a:lnTo>
                <a:lnTo>
                  <a:pt x="2181640" y="186442"/>
                </a:lnTo>
                <a:lnTo>
                  <a:pt x="2206371" y="189661"/>
                </a:lnTo>
                <a:lnTo>
                  <a:pt x="2289906" y="189661"/>
                </a:lnTo>
                <a:lnTo>
                  <a:pt x="2279372" y="203804"/>
                </a:lnTo>
                <a:lnTo>
                  <a:pt x="2248175" y="220461"/>
                </a:lnTo>
                <a:lnTo>
                  <a:pt x="2206713" y="226263"/>
                </a:lnTo>
                <a:close/>
              </a:path>
              <a:path w="3923665" h="279400">
                <a:moveTo>
                  <a:pt x="2289906" y="189661"/>
                </a:moveTo>
                <a:lnTo>
                  <a:pt x="2206371" y="189661"/>
                </a:lnTo>
                <a:lnTo>
                  <a:pt x="2230910" y="186442"/>
                </a:lnTo>
                <a:lnTo>
                  <a:pt x="2249211" y="177141"/>
                </a:lnTo>
                <a:lnTo>
                  <a:pt x="2260649" y="162288"/>
                </a:lnTo>
                <a:lnTo>
                  <a:pt x="2264600" y="142417"/>
                </a:lnTo>
                <a:lnTo>
                  <a:pt x="2264600" y="137426"/>
                </a:lnTo>
                <a:lnTo>
                  <a:pt x="2260697" y="116970"/>
                </a:lnTo>
                <a:lnTo>
                  <a:pt x="2249247" y="101696"/>
                </a:lnTo>
                <a:lnTo>
                  <a:pt x="2249099" y="101696"/>
                </a:lnTo>
                <a:lnTo>
                  <a:pt x="2230964" y="92365"/>
                </a:lnTo>
                <a:lnTo>
                  <a:pt x="2230700" y="92365"/>
                </a:lnTo>
                <a:lnTo>
                  <a:pt x="2206371" y="89179"/>
                </a:lnTo>
                <a:lnTo>
                  <a:pt x="2289599" y="89179"/>
                </a:lnTo>
                <a:lnTo>
                  <a:pt x="2299027" y="101987"/>
                </a:lnTo>
                <a:lnTo>
                  <a:pt x="2305862" y="137426"/>
                </a:lnTo>
                <a:lnTo>
                  <a:pt x="2305862" y="142417"/>
                </a:lnTo>
                <a:lnTo>
                  <a:pt x="2299080" y="177141"/>
                </a:lnTo>
                <a:lnTo>
                  <a:pt x="2299027" y="177416"/>
                </a:lnTo>
                <a:lnTo>
                  <a:pt x="2289906" y="189661"/>
                </a:lnTo>
                <a:close/>
              </a:path>
              <a:path w="3923665" h="279400">
                <a:moveTo>
                  <a:pt x="2472563" y="222275"/>
                </a:moveTo>
                <a:lnTo>
                  <a:pt x="2346452" y="222275"/>
                </a:lnTo>
                <a:lnTo>
                  <a:pt x="2346452" y="56565"/>
                </a:lnTo>
                <a:lnTo>
                  <a:pt x="2467902" y="56565"/>
                </a:lnTo>
                <a:lnTo>
                  <a:pt x="2496514" y="59628"/>
                </a:lnTo>
                <a:lnTo>
                  <a:pt x="2517609" y="68586"/>
                </a:lnTo>
                <a:lnTo>
                  <a:pt x="2530656" y="83097"/>
                </a:lnTo>
                <a:lnTo>
                  <a:pt x="2531657" y="87515"/>
                </a:lnTo>
                <a:lnTo>
                  <a:pt x="2386380" y="87515"/>
                </a:lnTo>
                <a:lnTo>
                  <a:pt x="2386380" y="123113"/>
                </a:lnTo>
                <a:lnTo>
                  <a:pt x="2530359" y="123113"/>
                </a:lnTo>
                <a:lnTo>
                  <a:pt x="2529589" y="124736"/>
                </a:lnTo>
                <a:lnTo>
                  <a:pt x="2522907" y="132114"/>
                </a:lnTo>
                <a:lnTo>
                  <a:pt x="2513825" y="138087"/>
                </a:lnTo>
                <a:lnTo>
                  <a:pt x="2524846" y="143946"/>
                </a:lnTo>
                <a:lnTo>
                  <a:pt x="2532872" y="151522"/>
                </a:lnTo>
                <a:lnTo>
                  <a:pt x="2534568" y="154724"/>
                </a:lnTo>
                <a:lnTo>
                  <a:pt x="2386380" y="154724"/>
                </a:lnTo>
                <a:lnTo>
                  <a:pt x="2386380" y="191325"/>
                </a:lnTo>
                <a:lnTo>
                  <a:pt x="2535870" y="191325"/>
                </a:lnTo>
                <a:lnTo>
                  <a:pt x="2535027" y="195175"/>
                </a:lnTo>
                <a:lnTo>
                  <a:pt x="2522099" y="210000"/>
                </a:lnTo>
                <a:lnTo>
                  <a:pt x="2501122" y="219149"/>
                </a:lnTo>
                <a:lnTo>
                  <a:pt x="2472563" y="222275"/>
                </a:lnTo>
                <a:close/>
              </a:path>
              <a:path w="3923665" h="279400">
                <a:moveTo>
                  <a:pt x="2530359" y="123113"/>
                </a:moveTo>
                <a:lnTo>
                  <a:pt x="2466581" y="123113"/>
                </a:lnTo>
                <a:lnTo>
                  <a:pt x="2478280" y="122010"/>
                </a:lnTo>
                <a:lnTo>
                  <a:pt x="2486831" y="118786"/>
                </a:lnTo>
                <a:lnTo>
                  <a:pt x="2492077" y="113566"/>
                </a:lnTo>
                <a:lnTo>
                  <a:pt x="2493860" y="106476"/>
                </a:lnTo>
                <a:lnTo>
                  <a:pt x="2493776" y="102819"/>
                </a:lnTo>
                <a:lnTo>
                  <a:pt x="2492123" y="96356"/>
                </a:lnTo>
                <a:lnTo>
                  <a:pt x="2486955" y="91465"/>
                </a:lnTo>
                <a:lnTo>
                  <a:pt x="2478419" y="88508"/>
                </a:lnTo>
                <a:lnTo>
                  <a:pt x="2466581" y="87515"/>
                </a:lnTo>
                <a:lnTo>
                  <a:pt x="2531657" y="87515"/>
                </a:lnTo>
                <a:lnTo>
                  <a:pt x="2535123" y="102819"/>
                </a:lnTo>
                <a:lnTo>
                  <a:pt x="2535076" y="106476"/>
                </a:lnTo>
                <a:lnTo>
                  <a:pt x="2533713" y="116048"/>
                </a:lnTo>
                <a:lnTo>
                  <a:pt x="2530359" y="123113"/>
                </a:lnTo>
                <a:close/>
              </a:path>
              <a:path w="3923665" h="279400">
                <a:moveTo>
                  <a:pt x="2535870" y="191325"/>
                </a:moveTo>
                <a:lnTo>
                  <a:pt x="2471229" y="191325"/>
                </a:lnTo>
                <a:lnTo>
                  <a:pt x="2482884" y="190217"/>
                </a:lnTo>
                <a:lnTo>
                  <a:pt x="2491325" y="186956"/>
                </a:lnTo>
                <a:lnTo>
                  <a:pt x="2496459" y="181638"/>
                </a:lnTo>
                <a:lnTo>
                  <a:pt x="2498191" y="174358"/>
                </a:lnTo>
                <a:lnTo>
                  <a:pt x="2498191" y="171030"/>
                </a:lnTo>
                <a:lnTo>
                  <a:pt x="2496413" y="163987"/>
                </a:lnTo>
                <a:lnTo>
                  <a:pt x="2491201" y="158881"/>
                </a:lnTo>
                <a:lnTo>
                  <a:pt x="2482745" y="155773"/>
                </a:lnTo>
                <a:lnTo>
                  <a:pt x="2471229" y="154724"/>
                </a:lnTo>
                <a:lnTo>
                  <a:pt x="2534568" y="154724"/>
                </a:lnTo>
                <a:lnTo>
                  <a:pt x="2537778" y="160781"/>
                </a:lnTo>
                <a:lnTo>
                  <a:pt x="2539340" y="171030"/>
                </a:lnTo>
                <a:lnTo>
                  <a:pt x="2539441" y="175018"/>
                </a:lnTo>
                <a:lnTo>
                  <a:pt x="2535870" y="191325"/>
                </a:lnTo>
                <a:close/>
              </a:path>
              <a:path w="3923665" h="279400">
                <a:moveTo>
                  <a:pt x="2669209" y="226263"/>
                </a:moveTo>
                <a:lnTo>
                  <a:pt x="2628135" y="220471"/>
                </a:lnTo>
                <a:lnTo>
                  <a:pt x="2597134" y="203887"/>
                </a:lnTo>
                <a:lnTo>
                  <a:pt x="2577548" y="177694"/>
                </a:lnTo>
                <a:lnTo>
                  <a:pt x="2570721" y="143078"/>
                </a:lnTo>
                <a:lnTo>
                  <a:pt x="2570721" y="136423"/>
                </a:lnTo>
                <a:lnTo>
                  <a:pt x="2577594" y="101564"/>
                </a:lnTo>
                <a:lnTo>
                  <a:pt x="2597257" y="75160"/>
                </a:lnTo>
                <a:lnTo>
                  <a:pt x="2628274" y="58426"/>
                </a:lnTo>
                <a:lnTo>
                  <a:pt x="2669209" y="52578"/>
                </a:lnTo>
                <a:lnTo>
                  <a:pt x="2709642" y="58217"/>
                </a:lnTo>
                <a:lnTo>
                  <a:pt x="2739875" y="74493"/>
                </a:lnTo>
                <a:lnTo>
                  <a:pt x="2750597" y="89179"/>
                </a:lnTo>
                <a:lnTo>
                  <a:pt x="2668879" y="89179"/>
                </a:lnTo>
                <a:lnTo>
                  <a:pt x="2648740" y="91195"/>
                </a:lnTo>
                <a:lnTo>
                  <a:pt x="2632565" y="97078"/>
                </a:lnTo>
                <a:lnTo>
                  <a:pt x="2620821" y="106581"/>
                </a:lnTo>
                <a:lnTo>
                  <a:pt x="2613977" y="119456"/>
                </a:lnTo>
                <a:lnTo>
                  <a:pt x="2762415" y="119456"/>
                </a:lnTo>
                <a:lnTo>
                  <a:pt x="2765374" y="135089"/>
                </a:lnTo>
                <a:lnTo>
                  <a:pt x="2765374" y="152730"/>
                </a:lnTo>
                <a:lnTo>
                  <a:pt x="2612644" y="152730"/>
                </a:lnTo>
                <a:lnTo>
                  <a:pt x="2618114" y="168326"/>
                </a:lnTo>
                <a:lnTo>
                  <a:pt x="2629696" y="179930"/>
                </a:lnTo>
                <a:lnTo>
                  <a:pt x="2646894" y="187166"/>
                </a:lnTo>
                <a:lnTo>
                  <a:pt x="2669209" y="189661"/>
                </a:lnTo>
                <a:lnTo>
                  <a:pt x="2756944" y="189661"/>
                </a:lnTo>
                <a:lnTo>
                  <a:pt x="2756476" y="191030"/>
                </a:lnTo>
                <a:lnTo>
                  <a:pt x="2736880" y="210251"/>
                </a:lnTo>
                <a:lnTo>
                  <a:pt x="2707490" y="222172"/>
                </a:lnTo>
                <a:lnTo>
                  <a:pt x="2669209" y="226263"/>
                </a:lnTo>
                <a:close/>
              </a:path>
              <a:path w="3923665" h="279400">
                <a:moveTo>
                  <a:pt x="2762415" y="119456"/>
                </a:moveTo>
                <a:lnTo>
                  <a:pt x="2722118" y="119456"/>
                </a:lnTo>
                <a:lnTo>
                  <a:pt x="2715578" y="106720"/>
                </a:lnTo>
                <a:lnTo>
                  <a:pt x="2704085" y="97078"/>
                </a:lnTo>
                <a:lnTo>
                  <a:pt x="2703906" y="97078"/>
                </a:lnTo>
                <a:lnTo>
                  <a:pt x="2688398" y="91195"/>
                </a:lnTo>
                <a:lnTo>
                  <a:pt x="2688078" y="91195"/>
                </a:lnTo>
                <a:lnTo>
                  <a:pt x="2668879" y="89179"/>
                </a:lnTo>
                <a:lnTo>
                  <a:pt x="2750597" y="89179"/>
                </a:lnTo>
                <a:lnTo>
                  <a:pt x="2758817" y="100439"/>
                </a:lnTo>
                <a:lnTo>
                  <a:pt x="2762415" y="119456"/>
                </a:lnTo>
                <a:close/>
              </a:path>
              <a:path w="3923665" h="279400">
                <a:moveTo>
                  <a:pt x="2756944" y="189661"/>
                </a:moveTo>
                <a:lnTo>
                  <a:pt x="2669209" y="189661"/>
                </a:lnTo>
                <a:lnTo>
                  <a:pt x="2690165" y="187919"/>
                </a:lnTo>
                <a:lnTo>
                  <a:pt x="2706563" y="182964"/>
                </a:lnTo>
                <a:lnTo>
                  <a:pt x="2717594" y="175201"/>
                </a:lnTo>
                <a:lnTo>
                  <a:pt x="2722448" y="165036"/>
                </a:lnTo>
                <a:lnTo>
                  <a:pt x="2765374" y="165036"/>
                </a:lnTo>
                <a:lnTo>
                  <a:pt x="2756944" y="189661"/>
                </a:lnTo>
                <a:close/>
              </a:path>
              <a:path w="3923665" h="279400">
                <a:moveTo>
                  <a:pt x="2841574" y="186994"/>
                </a:moveTo>
                <a:lnTo>
                  <a:pt x="2802305" y="186994"/>
                </a:lnTo>
                <a:lnTo>
                  <a:pt x="2808913" y="174400"/>
                </a:lnTo>
                <a:lnTo>
                  <a:pt x="2813743" y="160337"/>
                </a:lnTo>
                <a:lnTo>
                  <a:pt x="2818942" y="56565"/>
                </a:lnTo>
                <a:lnTo>
                  <a:pt x="2986646" y="56565"/>
                </a:lnTo>
                <a:lnTo>
                  <a:pt x="2986646" y="91833"/>
                </a:lnTo>
                <a:lnTo>
                  <a:pt x="2855544" y="91833"/>
                </a:lnTo>
                <a:lnTo>
                  <a:pt x="2854890" y="126441"/>
                </a:lnTo>
                <a:lnTo>
                  <a:pt x="2854883" y="126771"/>
                </a:lnTo>
                <a:lnTo>
                  <a:pt x="2853774" y="144464"/>
                </a:lnTo>
                <a:lnTo>
                  <a:pt x="2853736" y="145073"/>
                </a:lnTo>
                <a:lnTo>
                  <a:pt x="2851306" y="160337"/>
                </a:lnTo>
                <a:lnTo>
                  <a:pt x="2851219" y="160878"/>
                </a:lnTo>
                <a:lnTo>
                  <a:pt x="2847290" y="174400"/>
                </a:lnTo>
                <a:lnTo>
                  <a:pt x="2847207" y="174686"/>
                </a:lnTo>
                <a:lnTo>
                  <a:pt x="2841574" y="186994"/>
                </a:lnTo>
                <a:close/>
              </a:path>
              <a:path w="3923665" h="279400">
                <a:moveTo>
                  <a:pt x="2986646" y="186994"/>
                </a:moveTo>
                <a:lnTo>
                  <a:pt x="2946717" y="186994"/>
                </a:lnTo>
                <a:lnTo>
                  <a:pt x="2946717" y="91833"/>
                </a:lnTo>
                <a:lnTo>
                  <a:pt x="2986646" y="91833"/>
                </a:lnTo>
                <a:lnTo>
                  <a:pt x="2986646" y="186994"/>
                </a:lnTo>
                <a:close/>
              </a:path>
              <a:path w="3923665" h="279400">
                <a:moveTo>
                  <a:pt x="2816288" y="264858"/>
                </a:moveTo>
                <a:lnTo>
                  <a:pt x="2776359" y="264858"/>
                </a:lnTo>
                <a:lnTo>
                  <a:pt x="2776359" y="186994"/>
                </a:lnTo>
                <a:lnTo>
                  <a:pt x="3018917" y="186994"/>
                </a:lnTo>
                <a:lnTo>
                  <a:pt x="3018917" y="222275"/>
                </a:lnTo>
                <a:lnTo>
                  <a:pt x="2816288" y="222275"/>
                </a:lnTo>
                <a:lnTo>
                  <a:pt x="2816288" y="264858"/>
                </a:lnTo>
                <a:close/>
              </a:path>
              <a:path w="3923665" h="279400">
                <a:moveTo>
                  <a:pt x="3018917" y="264858"/>
                </a:moveTo>
                <a:lnTo>
                  <a:pt x="2978988" y="264858"/>
                </a:lnTo>
                <a:lnTo>
                  <a:pt x="2978988" y="222275"/>
                </a:lnTo>
                <a:lnTo>
                  <a:pt x="3018917" y="222275"/>
                </a:lnTo>
                <a:lnTo>
                  <a:pt x="3018917" y="264858"/>
                </a:lnTo>
                <a:close/>
              </a:path>
              <a:path w="3923665" h="279400">
                <a:moveTo>
                  <a:pt x="3130054" y="226263"/>
                </a:moveTo>
                <a:lnTo>
                  <a:pt x="3088980" y="220471"/>
                </a:lnTo>
                <a:lnTo>
                  <a:pt x="3057979" y="203887"/>
                </a:lnTo>
                <a:lnTo>
                  <a:pt x="3038393" y="177694"/>
                </a:lnTo>
                <a:lnTo>
                  <a:pt x="3031566" y="143078"/>
                </a:lnTo>
                <a:lnTo>
                  <a:pt x="3031566" y="136423"/>
                </a:lnTo>
                <a:lnTo>
                  <a:pt x="3038439" y="101564"/>
                </a:lnTo>
                <a:lnTo>
                  <a:pt x="3058102" y="75160"/>
                </a:lnTo>
                <a:lnTo>
                  <a:pt x="3089119" y="58426"/>
                </a:lnTo>
                <a:lnTo>
                  <a:pt x="3130054" y="52578"/>
                </a:lnTo>
                <a:lnTo>
                  <a:pt x="3170487" y="58217"/>
                </a:lnTo>
                <a:lnTo>
                  <a:pt x="3200720" y="74493"/>
                </a:lnTo>
                <a:lnTo>
                  <a:pt x="3211442" y="89179"/>
                </a:lnTo>
                <a:lnTo>
                  <a:pt x="3129724" y="89179"/>
                </a:lnTo>
                <a:lnTo>
                  <a:pt x="3109585" y="91195"/>
                </a:lnTo>
                <a:lnTo>
                  <a:pt x="3093410" y="97078"/>
                </a:lnTo>
                <a:lnTo>
                  <a:pt x="3081666" y="106581"/>
                </a:lnTo>
                <a:lnTo>
                  <a:pt x="3074822" y="119456"/>
                </a:lnTo>
                <a:lnTo>
                  <a:pt x="3223260" y="119456"/>
                </a:lnTo>
                <a:lnTo>
                  <a:pt x="3226219" y="135089"/>
                </a:lnTo>
                <a:lnTo>
                  <a:pt x="3226219" y="152730"/>
                </a:lnTo>
                <a:lnTo>
                  <a:pt x="3073488" y="152730"/>
                </a:lnTo>
                <a:lnTo>
                  <a:pt x="3078959" y="168326"/>
                </a:lnTo>
                <a:lnTo>
                  <a:pt x="3090541" y="179930"/>
                </a:lnTo>
                <a:lnTo>
                  <a:pt x="3107739" y="187166"/>
                </a:lnTo>
                <a:lnTo>
                  <a:pt x="3130054" y="189661"/>
                </a:lnTo>
                <a:lnTo>
                  <a:pt x="3217789" y="189661"/>
                </a:lnTo>
                <a:lnTo>
                  <a:pt x="3217320" y="191030"/>
                </a:lnTo>
                <a:lnTo>
                  <a:pt x="3197725" y="210251"/>
                </a:lnTo>
                <a:lnTo>
                  <a:pt x="3168335" y="222172"/>
                </a:lnTo>
                <a:lnTo>
                  <a:pt x="3130054" y="226263"/>
                </a:lnTo>
                <a:close/>
              </a:path>
              <a:path w="3923665" h="279400">
                <a:moveTo>
                  <a:pt x="3223260" y="119456"/>
                </a:moveTo>
                <a:lnTo>
                  <a:pt x="3182962" y="119456"/>
                </a:lnTo>
                <a:lnTo>
                  <a:pt x="3176423" y="106720"/>
                </a:lnTo>
                <a:lnTo>
                  <a:pt x="3164930" y="97078"/>
                </a:lnTo>
                <a:lnTo>
                  <a:pt x="3164751" y="97078"/>
                </a:lnTo>
                <a:lnTo>
                  <a:pt x="3149243" y="91195"/>
                </a:lnTo>
                <a:lnTo>
                  <a:pt x="3148923" y="91195"/>
                </a:lnTo>
                <a:lnTo>
                  <a:pt x="3129724" y="89179"/>
                </a:lnTo>
                <a:lnTo>
                  <a:pt x="3211442" y="89179"/>
                </a:lnTo>
                <a:lnTo>
                  <a:pt x="3219662" y="100439"/>
                </a:lnTo>
                <a:lnTo>
                  <a:pt x="3223260" y="119456"/>
                </a:lnTo>
                <a:close/>
              </a:path>
              <a:path w="3923665" h="279400">
                <a:moveTo>
                  <a:pt x="3217789" y="189661"/>
                </a:moveTo>
                <a:lnTo>
                  <a:pt x="3130054" y="189661"/>
                </a:lnTo>
                <a:lnTo>
                  <a:pt x="3151005" y="187919"/>
                </a:lnTo>
                <a:lnTo>
                  <a:pt x="3167403" y="182964"/>
                </a:lnTo>
                <a:lnTo>
                  <a:pt x="3178437" y="175201"/>
                </a:lnTo>
                <a:lnTo>
                  <a:pt x="3183293" y="165036"/>
                </a:lnTo>
                <a:lnTo>
                  <a:pt x="3226219" y="165036"/>
                </a:lnTo>
                <a:lnTo>
                  <a:pt x="3217789" y="189661"/>
                </a:lnTo>
                <a:close/>
              </a:path>
              <a:path w="3923665" h="279400">
                <a:moveTo>
                  <a:pt x="3306737" y="222275"/>
                </a:moveTo>
                <a:lnTo>
                  <a:pt x="3266808" y="222275"/>
                </a:lnTo>
                <a:lnTo>
                  <a:pt x="3266808" y="56565"/>
                </a:lnTo>
                <a:lnTo>
                  <a:pt x="3306737" y="56565"/>
                </a:lnTo>
                <a:lnTo>
                  <a:pt x="3306737" y="121450"/>
                </a:lnTo>
                <a:lnTo>
                  <a:pt x="3453142" y="121450"/>
                </a:lnTo>
                <a:lnTo>
                  <a:pt x="3453142" y="156718"/>
                </a:lnTo>
                <a:lnTo>
                  <a:pt x="3306737" y="156718"/>
                </a:lnTo>
                <a:lnTo>
                  <a:pt x="3306737" y="222275"/>
                </a:lnTo>
                <a:close/>
              </a:path>
              <a:path w="3923665" h="279400">
                <a:moveTo>
                  <a:pt x="3453142" y="121450"/>
                </a:moveTo>
                <a:lnTo>
                  <a:pt x="3413213" y="121450"/>
                </a:lnTo>
                <a:lnTo>
                  <a:pt x="3413213" y="56565"/>
                </a:lnTo>
                <a:lnTo>
                  <a:pt x="3453142" y="56565"/>
                </a:lnTo>
                <a:lnTo>
                  <a:pt x="3453142" y="121450"/>
                </a:lnTo>
                <a:close/>
              </a:path>
              <a:path w="3923665" h="279400">
                <a:moveTo>
                  <a:pt x="3453142" y="222275"/>
                </a:moveTo>
                <a:lnTo>
                  <a:pt x="3413213" y="222275"/>
                </a:lnTo>
                <a:lnTo>
                  <a:pt x="3413213" y="156718"/>
                </a:lnTo>
                <a:lnTo>
                  <a:pt x="3453142" y="156718"/>
                </a:lnTo>
                <a:lnTo>
                  <a:pt x="3453142" y="222275"/>
                </a:lnTo>
                <a:close/>
              </a:path>
              <a:path w="3923665" h="279400">
                <a:moveTo>
                  <a:pt x="3542309" y="222275"/>
                </a:moveTo>
                <a:lnTo>
                  <a:pt x="3505708" y="222275"/>
                </a:lnTo>
                <a:lnTo>
                  <a:pt x="3505708" y="56565"/>
                </a:lnTo>
                <a:lnTo>
                  <a:pt x="3544303" y="56565"/>
                </a:lnTo>
                <a:lnTo>
                  <a:pt x="3544303" y="173355"/>
                </a:lnTo>
                <a:lnTo>
                  <a:pt x="3588160" y="173355"/>
                </a:lnTo>
                <a:lnTo>
                  <a:pt x="3542309" y="222275"/>
                </a:lnTo>
                <a:close/>
              </a:path>
              <a:path w="3923665" h="279400">
                <a:moveTo>
                  <a:pt x="3588160" y="173355"/>
                </a:moveTo>
                <a:lnTo>
                  <a:pt x="3544303" y="173355"/>
                </a:lnTo>
                <a:lnTo>
                  <a:pt x="3653777" y="56565"/>
                </a:lnTo>
                <a:lnTo>
                  <a:pt x="3690378" y="56565"/>
                </a:lnTo>
                <a:lnTo>
                  <a:pt x="3690378" y="105473"/>
                </a:lnTo>
                <a:lnTo>
                  <a:pt x="3651783" y="105473"/>
                </a:lnTo>
                <a:lnTo>
                  <a:pt x="3588160" y="173355"/>
                </a:lnTo>
                <a:close/>
              </a:path>
              <a:path w="3923665" h="279400">
                <a:moveTo>
                  <a:pt x="3690378" y="222275"/>
                </a:moveTo>
                <a:lnTo>
                  <a:pt x="3651783" y="222275"/>
                </a:lnTo>
                <a:lnTo>
                  <a:pt x="3651783" y="105473"/>
                </a:lnTo>
                <a:lnTo>
                  <a:pt x="3690378" y="105473"/>
                </a:lnTo>
                <a:lnTo>
                  <a:pt x="3690378" y="222275"/>
                </a:lnTo>
                <a:close/>
              </a:path>
              <a:path w="3923665" h="279400">
                <a:moveTo>
                  <a:pt x="3783545" y="222275"/>
                </a:moveTo>
                <a:lnTo>
                  <a:pt x="3731641" y="222275"/>
                </a:lnTo>
                <a:lnTo>
                  <a:pt x="3731641" y="217284"/>
                </a:lnTo>
                <a:lnTo>
                  <a:pt x="3786212" y="171361"/>
                </a:lnTo>
                <a:lnTo>
                  <a:pt x="3762652" y="165509"/>
                </a:lnTo>
                <a:lnTo>
                  <a:pt x="3745206" y="154227"/>
                </a:lnTo>
                <a:lnTo>
                  <a:pt x="3734462" y="138087"/>
                </a:lnTo>
                <a:lnTo>
                  <a:pt x="3734372" y="137951"/>
                </a:lnTo>
                <a:lnTo>
                  <a:pt x="3730650" y="117119"/>
                </a:lnTo>
                <a:lnTo>
                  <a:pt x="3730650" y="113131"/>
                </a:lnTo>
                <a:lnTo>
                  <a:pt x="3735385" y="89414"/>
                </a:lnTo>
                <a:lnTo>
                  <a:pt x="3749071" y="71623"/>
                </a:lnTo>
                <a:lnTo>
                  <a:pt x="3770930" y="60444"/>
                </a:lnTo>
                <a:lnTo>
                  <a:pt x="3800182" y="56565"/>
                </a:lnTo>
                <a:lnTo>
                  <a:pt x="3923639" y="56565"/>
                </a:lnTo>
                <a:lnTo>
                  <a:pt x="3923639" y="91503"/>
                </a:lnTo>
                <a:lnTo>
                  <a:pt x="3803180" y="91503"/>
                </a:lnTo>
                <a:lnTo>
                  <a:pt x="3789452" y="92870"/>
                </a:lnTo>
                <a:lnTo>
                  <a:pt x="3779681" y="96950"/>
                </a:lnTo>
                <a:lnTo>
                  <a:pt x="3773840" y="103713"/>
                </a:lnTo>
                <a:lnTo>
                  <a:pt x="3771900" y="113131"/>
                </a:lnTo>
                <a:lnTo>
                  <a:pt x="3771900" y="117119"/>
                </a:lnTo>
                <a:lnTo>
                  <a:pt x="3773887" y="126294"/>
                </a:lnTo>
                <a:lnTo>
                  <a:pt x="3779805" y="132846"/>
                </a:lnTo>
                <a:lnTo>
                  <a:pt x="3789591" y="136777"/>
                </a:lnTo>
                <a:lnTo>
                  <a:pt x="3803180" y="138087"/>
                </a:lnTo>
                <a:lnTo>
                  <a:pt x="3923639" y="138087"/>
                </a:lnTo>
                <a:lnTo>
                  <a:pt x="3923639" y="172021"/>
                </a:lnTo>
                <a:lnTo>
                  <a:pt x="3842778" y="172021"/>
                </a:lnTo>
                <a:lnTo>
                  <a:pt x="3783545" y="222275"/>
                </a:lnTo>
                <a:close/>
              </a:path>
              <a:path w="3923665" h="279400">
                <a:moveTo>
                  <a:pt x="3923639" y="138087"/>
                </a:moveTo>
                <a:lnTo>
                  <a:pt x="3883710" y="138087"/>
                </a:lnTo>
                <a:lnTo>
                  <a:pt x="3883710" y="91503"/>
                </a:lnTo>
                <a:lnTo>
                  <a:pt x="3923639" y="91503"/>
                </a:lnTo>
                <a:lnTo>
                  <a:pt x="3923639" y="138087"/>
                </a:lnTo>
                <a:close/>
              </a:path>
              <a:path w="3923665" h="279400">
                <a:moveTo>
                  <a:pt x="3923639" y="222275"/>
                </a:moveTo>
                <a:lnTo>
                  <a:pt x="3883710" y="222275"/>
                </a:lnTo>
                <a:lnTo>
                  <a:pt x="3883710" y="172021"/>
                </a:lnTo>
                <a:lnTo>
                  <a:pt x="3923639" y="172021"/>
                </a:lnTo>
                <a:lnTo>
                  <a:pt x="3923639" y="222275"/>
                </a:lnTo>
                <a:close/>
              </a:path>
            </a:pathLst>
          </a:custGeom>
          <a:solidFill>
            <a:srgbClr val="221f1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object 2"/>
          <p:cNvSpPr/>
          <p:nvPr/>
        </p:nvSpPr>
        <p:spPr>
          <a:xfrm>
            <a:off x="597960" y="2974320"/>
            <a:ext cx="2639160" cy="215640"/>
          </a:xfrm>
          <a:custGeom>
            <a:avLst/>
            <a:gdLst>
              <a:gd name="textAreaLeft" fmla="*/ 0 w 2639160"/>
              <a:gd name="textAreaRight" fmla="*/ 2639520 w 2639160"/>
              <a:gd name="textAreaTop" fmla="*/ 0 h 215640"/>
              <a:gd name="textAreaBottom" fmla="*/ 216000 h 215640"/>
            </a:gdLst>
            <a:ahLst/>
            <a:cxnLst/>
            <a:rect l="textAreaLeft" t="textAreaTop" r="textAreaRight" b="textAreaBottom"/>
            <a:pathLst>
              <a:path w="2639695" h="215900">
                <a:moveTo>
                  <a:pt x="49555" y="210616"/>
                </a:moveTo>
                <a:lnTo>
                  <a:pt x="0" y="210616"/>
                </a:lnTo>
                <a:lnTo>
                  <a:pt x="0" y="4965"/>
                </a:lnTo>
                <a:lnTo>
                  <a:pt x="227126" y="4965"/>
                </a:lnTo>
                <a:lnTo>
                  <a:pt x="227126" y="48729"/>
                </a:lnTo>
                <a:lnTo>
                  <a:pt x="49555" y="48729"/>
                </a:lnTo>
                <a:lnTo>
                  <a:pt x="49555" y="210616"/>
                </a:lnTo>
                <a:close/>
              </a:path>
              <a:path w="2639695" h="215900">
                <a:moveTo>
                  <a:pt x="227126" y="210616"/>
                </a:moveTo>
                <a:lnTo>
                  <a:pt x="177571" y="210616"/>
                </a:lnTo>
                <a:lnTo>
                  <a:pt x="177571" y="48729"/>
                </a:lnTo>
                <a:lnTo>
                  <a:pt x="227126" y="48729"/>
                </a:lnTo>
                <a:lnTo>
                  <a:pt x="227126" y="210616"/>
                </a:lnTo>
                <a:close/>
              </a:path>
              <a:path w="2639695" h="215900">
                <a:moveTo>
                  <a:pt x="329539" y="80949"/>
                </a:moveTo>
                <a:lnTo>
                  <a:pt x="279984" y="80949"/>
                </a:lnTo>
                <a:lnTo>
                  <a:pt x="279984" y="79705"/>
                </a:lnTo>
                <a:lnTo>
                  <a:pt x="288096" y="47041"/>
                </a:lnTo>
                <a:lnTo>
                  <a:pt x="311115" y="21888"/>
                </a:lnTo>
                <a:lnTo>
                  <a:pt x="347064" y="5717"/>
                </a:lnTo>
                <a:lnTo>
                  <a:pt x="393966" y="0"/>
                </a:lnTo>
                <a:lnTo>
                  <a:pt x="441548" y="6110"/>
                </a:lnTo>
                <a:lnTo>
                  <a:pt x="476972" y="23798"/>
                </a:lnTo>
                <a:lnTo>
                  <a:pt x="495130" y="47041"/>
                </a:lnTo>
                <a:lnTo>
                  <a:pt x="394005" y="47041"/>
                </a:lnTo>
                <a:lnTo>
                  <a:pt x="367577" y="49254"/>
                </a:lnTo>
                <a:lnTo>
                  <a:pt x="366893" y="49254"/>
                </a:lnTo>
                <a:lnTo>
                  <a:pt x="346524" y="55805"/>
                </a:lnTo>
                <a:lnTo>
                  <a:pt x="333908" y="66072"/>
                </a:lnTo>
                <a:lnTo>
                  <a:pt x="329539" y="79705"/>
                </a:lnTo>
                <a:lnTo>
                  <a:pt x="329539" y="80949"/>
                </a:lnTo>
                <a:close/>
              </a:path>
              <a:path w="2639695" h="215900">
                <a:moveTo>
                  <a:pt x="373316" y="215569"/>
                </a:moveTo>
                <a:lnTo>
                  <a:pt x="333278" y="211402"/>
                </a:lnTo>
                <a:lnTo>
                  <a:pt x="303579" y="199259"/>
                </a:lnTo>
                <a:lnTo>
                  <a:pt x="285107" y="179683"/>
                </a:lnTo>
                <a:lnTo>
                  <a:pt x="278752" y="153212"/>
                </a:lnTo>
                <a:lnTo>
                  <a:pt x="283481" y="130682"/>
                </a:lnTo>
                <a:lnTo>
                  <a:pt x="297386" y="112952"/>
                </a:lnTo>
                <a:lnTo>
                  <a:pt x="320039" y="100486"/>
                </a:lnTo>
                <a:lnTo>
                  <a:pt x="351015" y="93751"/>
                </a:lnTo>
                <a:lnTo>
                  <a:pt x="456742" y="82181"/>
                </a:lnTo>
                <a:lnTo>
                  <a:pt x="450929" y="66768"/>
                </a:lnTo>
                <a:lnTo>
                  <a:pt x="438462" y="55805"/>
                </a:lnTo>
                <a:lnTo>
                  <a:pt x="419339" y="49254"/>
                </a:lnTo>
                <a:lnTo>
                  <a:pt x="393118" y="47041"/>
                </a:lnTo>
                <a:lnTo>
                  <a:pt x="495130" y="47041"/>
                </a:lnTo>
                <a:lnTo>
                  <a:pt x="499078" y="52094"/>
                </a:lnTo>
                <a:lnTo>
                  <a:pt x="506704" y="90030"/>
                </a:lnTo>
                <a:lnTo>
                  <a:pt x="506704" y="122656"/>
                </a:lnTo>
                <a:lnTo>
                  <a:pt x="457149" y="122656"/>
                </a:lnTo>
                <a:lnTo>
                  <a:pt x="361759" y="132981"/>
                </a:lnTo>
                <a:lnTo>
                  <a:pt x="346947" y="135619"/>
                </a:lnTo>
                <a:lnTo>
                  <a:pt x="336513" y="139844"/>
                </a:lnTo>
                <a:lnTo>
                  <a:pt x="330339" y="145695"/>
                </a:lnTo>
                <a:lnTo>
                  <a:pt x="328307" y="153212"/>
                </a:lnTo>
                <a:lnTo>
                  <a:pt x="331081" y="161345"/>
                </a:lnTo>
                <a:lnTo>
                  <a:pt x="339351" y="167151"/>
                </a:lnTo>
                <a:lnTo>
                  <a:pt x="353044" y="170632"/>
                </a:lnTo>
                <a:lnTo>
                  <a:pt x="372084" y="171792"/>
                </a:lnTo>
                <a:lnTo>
                  <a:pt x="547179" y="171792"/>
                </a:lnTo>
                <a:lnTo>
                  <a:pt x="547179" y="183768"/>
                </a:lnTo>
                <a:lnTo>
                  <a:pt x="462927" y="183768"/>
                </a:lnTo>
                <a:lnTo>
                  <a:pt x="445441" y="197974"/>
                </a:lnTo>
                <a:lnTo>
                  <a:pt x="424937" y="207879"/>
                </a:lnTo>
                <a:lnTo>
                  <a:pt x="401025" y="213679"/>
                </a:lnTo>
                <a:lnTo>
                  <a:pt x="373316" y="215569"/>
                </a:lnTo>
                <a:close/>
              </a:path>
              <a:path w="2639695" h="215900">
                <a:moveTo>
                  <a:pt x="547179" y="171792"/>
                </a:moveTo>
                <a:lnTo>
                  <a:pt x="372084" y="171792"/>
                </a:lnTo>
                <a:lnTo>
                  <a:pt x="401342" y="169367"/>
                </a:lnTo>
                <a:lnTo>
                  <a:pt x="425608" y="162298"/>
                </a:lnTo>
                <a:lnTo>
                  <a:pt x="444379" y="150892"/>
                </a:lnTo>
                <a:lnTo>
                  <a:pt x="457149" y="135458"/>
                </a:lnTo>
                <a:lnTo>
                  <a:pt x="457149" y="122656"/>
                </a:lnTo>
                <a:lnTo>
                  <a:pt x="506704" y="122656"/>
                </a:lnTo>
                <a:lnTo>
                  <a:pt x="506704" y="147015"/>
                </a:lnTo>
                <a:lnTo>
                  <a:pt x="508156" y="155513"/>
                </a:lnTo>
                <a:lnTo>
                  <a:pt x="512435" y="161728"/>
                </a:lnTo>
                <a:lnTo>
                  <a:pt x="519424" y="165542"/>
                </a:lnTo>
                <a:lnTo>
                  <a:pt x="529005" y="166839"/>
                </a:lnTo>
                <a:lnTo>
                  <a:pt x="547179" y="166839"/>
                </a:lnTo>
                <a:lnTo>
                  <a:pt x="547179" y="171792"/>
                </a:lnTo>
                <a:close/>
              </a:path>
              <a:path w="2639695" h="215900">
                <a:moveTo>
                  <a:pt x="547179" y="210616"/>
                </a:moveTo>
                <a:lnTo>
                  <a:pt x="517029" y="210616"/>
                </a:lnTo>
                <a:lnTo>
                  <a:pt x="498646" y="208861"/>
                </a:lnTo>
                <a:lnTo>
                  <a:pt x="483320" y="203698"/>
                </a:lnTo>
                <a:lnTo>
                  <a:pt x="471323" y="195282"/>
                </a:lnTo>
                <a:lnTo>
                  <a:pt x="462927" y="183768"/>
                </a:lnTo>
                <a:lnTo>
                  <a:pt x="547179" y="183768"/>
                </a:lnTo>
                <a:lnTo>
                  <a:pt x="547179" y="210616"/>
                </a:lnTo>
                <a:close/>
              </a:path>
              <a:path w="2639695" h="215900">
                <a:moveTo>
                  <a:pt x="738784" y="210616"/>
                </a:moveTo>
                <a:lnTo>
                  <a:pt x="582269" y="210616"/>
                </a:lnTo>
                <a:lnTo>
                  <a:pt x="582269" y="4965"/>
                </a:lnTo>
                <a:lnTo>
                  <a:pt x="733005" y="4965"/>
                </a:lnTo>
                <a:lnTo>
                  <a:pt x="768515" y="8764"/>
                </a:lnTo>
                <a:lnTo>
                  <a:pt x="794691" y="19878"/>
                </a:lnTo>
                <a:lnTo>
                  <a:pt x="810878" y="37884"/>
                </a:lnTo>
                <a:lnTo>
                  <a:pt x="812120" y="43370"/>
                </a:lnTo>
                <a:lnTo>
                  <a:pt x="631825" y="43370"/>
                </a:lnTo>
                <a:lnTo>
                  <a:pt x="631825" y="87553"/>
                </a:lnTo>
                <a:lnTo>
                  <a:pt x="810511" y="87553"/>
                </a:lnTo>
                <a:lnTo>
                  <a:pt x="809558" y="89563"/>
                </a:lnTo>
                <a:lnTo>
                  <a:pt x="801267" y="98719"/>
                </a:lnTo>
                <a:lnTo>
                  <a:pt x="789990" y="106133"/>
                </a:lnTo>
                <a:lnTo>
                  <a:pt x="803671" y="113409"/>
                </a:lnTo>
                <a:lnTo>
                  <a:pt x="813635" y="122810"/>
                </a:lnTo>
                <a:lnTo>
                  <a:pt x="815741" y="126784"/>
                </a:lnTo>
                <a:lnTo>
                  <a:pt x="631825" y="126784"/>
                </a:lnTo>
                <a:lnTo>
                  <a:pt x="631825" y="172211"/>
                </a:lnTo>
                <a:lnTo>
                  <a:pt x="817361" y="172211"/>
                </a:lnTo>
                <a:lnTo>
                  <a:pt x="816313" y="176996"/>
                </a:lnTo>
                <a:lnTo>
                  <a:pt x="800266" y="195391"/>
                </a:lnTo>
                <a:lnTo>
                  <a:pt x="774230" y="206739"/>
                </a:lnTo>
                <a:lnTo>
                  <a:pt x="738784" y="210616"/>
                </a:lnTo>
                <a:close/>
              </a:path>
              <a:path w="2639695" h="215900">
                <a:moveTo>
                  <a:pt x="810511" y="87553"/>
                </a:moveTo>
                <a:lnTo>
                  <a:pt x="731354" y="87553"/>
                </a:lnTo>
                <a:lnTo>
                  <a:pt x="745876" y="86186"/>
                </a:lnTo>
                <a:lnTo>
                  <a:pt x="756489" y="82186"/>
                </a:lnTo>
                <a:lnTo>
                  <a:pt x="762999" y="75707"/>
                </a:lnTo>
                <a:lnTo>
                  <a:pt x="765213" y="66903"/>
                </a:lnTo>
                <a:lnTo>
                  <a:pt x="765106" y="62356"/>
                </a:lnTo>
                <a:lnTo>
                  <a:pt x="763058" y="54343"/>
                </a:lnTo>
                <a:lnTo>
                  <a:pt x="756646" y="48272"/>
                </a:lnTo>
                <a:lnTo>
                  <a:pt x="746053" y="44602"/>
                </a:lnTo>
                <a:lnTo>
                  <a:pt x="731354" y="43370"/>
                </a:lnTo>
                <a:lnTo>
                  <a:pt x="812120" y="43370"/>
                </a:lnTo>
                <a:lnTo>
                  <a:pt x="816419" y="62356"/>
                </a:lnTo>
                <a:lnTo>
                  <a:pt x="816361" y="66903"/>
                </a:lnTo>
                <a:lnTo>
                  <a:pt x="814672" y="78784"/>
                </a:lnTo>
                <a:lnTo>
                  <a:pt x="810511" y="87553"/>
                </a:lnTo>
                <a:close/>
              </a:path>
              <a:path w="2639695" h="215900">
                <a:moveTo>
                  <a:pt x="817361" y="172211"/>
                </a:moveTo>
                <a:lnTo>
                  <a:pt x="737133" y="172211"/>
                </a:lnTo>
                <a:lnTo>
                  <a:pt x="751597" y="170838"/>
                </a:lnTo>
                <a:lnTo>
                  <a:pt x="762069" y="166793"/>
                </a:lnTo>
                <a:lnTo>
                  <a:pt x="768437" y="160194"/>
                </a:lnTo>
                <a:lnTo>
                  <a:pt x="770585" y="151155"/>
                </a:lnTo>
                <a:lnTo>
                  <a:pt x="770585" y="147015"/>
                </a:lnTo>
                <a:lnTo>
                  <a:pt x="768378" y="138281"/>
                </a:lnTo>
                <a:lnTo>
                  <a:pt x="761912" y="131946"/>
                </a:lnTo>
                <a:lnTo>
                  <a:pt x="751420" y="128087"/>
                </a:lnTo>
                <a:lnTo>
                  <a:pt x="737133" y="126784"/>
                </a:lnTo>
                <a:lnTo>
                  <a:pt x="815741" y="126784"/>
                </a:lnTo>
                <a:lnTo>
                  <a:pt x="819726" y="134299"/>
                </a:lnTo>
                <a:lnTo>
                  <a:pt x="821665" y="147015"/>
                </a:lnTo>
                <a:lnTo>
                  <a:pt x="821791" y="151980"/>
                </a:lnTo>
                <a:lnTo>
                  <a:pt x="817361" y="172211"/>
                </a:lnTo>
                <a:close/>
              </a:path>
              <a:path w="2639695" h="215900">
                <a:moveTo>
                  <a:pt x="920902" y="210616"/>
                </a:moveTo>
                <a:lnTo>
                  <a:pt x="875474" y="210616"/>
                </a:lnTo>
                <a:lnTo>
                  <a:pt x="875474" y="4965"/>
                </a:lnTo>
                <a:lnTo>
                  <a:pt x="923378" y="4965"/>
                </a:lnTo>
                <a:lnTo>
                  <a:pt x="923378" y="149910"/>
                </a:lnTo>
                <a:lnTo>
                  <a:pt x="977805" y="149910"/>
                </a:lnTo>
                <a:lnTo>
                  <a:pt x="920902" y="210616"/>
                </a:lnTo>
                <a:close/>
              </a:path>
              <a:path w="2639695" h="215900">
                <a:moveTo>
                  <a:pt x="977805" y="149910"/>
                </a:moveTo>
                <a:lnTo>
                  <a:pt x="923378" y="149910"/>
                </a:lnTo>
                <a:lnTo>
                  <a:pt x="1059243" y="4965"/>
                </a:lnTo>
                <a:lnTo>
                  <a:pt x="1104671" y="4965"/>
                </a:lnTo>
                <a:lnTo>
                  <a:pt x="1104671" y="65671"/>
                </a:lnTo>
                <a:lnTo>
                  <a:pt x="1056767" y="65671"/>
                </a:lnTo>
                <a:lnTo>
                  <a:pt x="977805" y="149910"/>
                </a:lnTo>
                <a:close/>
              </a:path>
              <a:path w="2639695" h="215900">
                <a:moveTo>
                  <a:pt x="1104671" y="210616"/>
                </a:moveTo>
                <a:lnTo>
                  <a:pt x="1056767" y="210616"/>
                </a:lnTo>
                <a:lnTo>
                  <a:pt x="1056767" y="65671"/>
                </a:lnTo>
                <a:lnTo>
                  <a:pt x="1104671" y="65671"/>
                </a:lnTo>
                <a:lnTo>
                  <a:pt x="1104671" y="210616"/>
                </a:lnTo>
                <a:close/>
              </a:path>
              <a:path w="2639695" h="215900">
                <a:moveTo>
                  <a:pt x="1161249" y="210616"/>
                </a:moveTo>
                <a:lnTo>
                  <a:pt x="1139774" y="210616"/>
                </a:lnTo>
                <a:lnTo>
                  <a:pt x="1139774" y="166433"/>
                </a:lnTo>
                <a:lnTo>
                  <a:pt x="1150099" y="166433"/>
                </a:lnTo>
                <a:lnTo>
                  <a:pt x="1167139" y="163284"/>
                </a:lnTo>
                <a:lnTo>
                  <a:pt x="1178953" y="153322"/>
                </a:lnTo>
                <a:lnTo>
                  <a:pt x="1186043" y="135770"/>
                </a:lnTo>
                <a:lnTo>
                  <a:pt x="1188910" y="109854"/>
                </a:lnTo>
                <a:lnTo>
                  <a:pt x="1191387" y="4965"/>
                </a:lnTo>
                <a:lnTo>
                  <a:pt x="1398701" y="4965"/>
                </a:lnTo>
                <a:lnTo>
                  <a:pt x="1398701" y="48729"/>
                </a:lnTo>
                <a:lnTo>
                  <a:pt x="1238465" y="48729"/>
                </a:lnTo>
                <a:lnTo>
                  <a:pt x="1236889" y="109854"/>
                </a:lnTo>
                <a:lnTo>
                  <a:pt x="1236814" y="112750"/>
                </a:lnTo>
                <a:lnTo>
                  <a:pt x="1231221" y="155742"/>
                </a:lnTo>
                <a:lnTo>
                  <a:pt x="1216839" y="186305"/>
                </a:lnTo>
                <a:lnTo>
                  <a:pt x="1193554" y="204558"/>
                </a:lnTo>
                <a:lnTo>
                  <a:pt x="1161249" y="210616"/>
                </a:lnTo>
                <a:close/>
              </a:path>
              <a:path w="2639695" h="215900">
                <a:moveTo>
                  <a:pt x="1398701" y="210616"/>
                </a:moveTo>
                <a:lnTo>
                  <a:pt x="1349146" y="210616"/>
                </a:lnTo>
                <a:lnTo>
                  <a:pt x="1349146" y="48729"/>
                </a:lnTo>
                <a:lnTo>
                  <a:pt x="1398701" y="48729"/>
                </a:lnTo>
                <a:lnTo>
                  <a:pt x="1398701" y="210616"/>
                </a:lnTo>
                <a:close/>
              </a:path>
              <a:path w="2639695" h="215900">
                <a:moveTo>
                  <a:pt x="1617154" y="210616"/>
                </a:moveTo>
                <a:lnTo>
                  <a:pt x="1463941" y="210616"/>
                </a:lnTo>
                <a:lnTo>
                  <a:pt x="1463941" y="4965"/>
                </a:lnTo>
                <a:lnTo>
                  <a:pt x="1513497" y="4965"/>
                </a:lnTo>
                <a:lnTo>
                  <a:pt x="1513497" y="61125"/>
                </a:lnTo>
                <a:lnTo>
                  <a:pt x="1617154" y="61125"/>
                </a:lnTo>
                <a:lnTo>
                  <a:pt x="1653464" y="66036"/>
                </a:lnTo>
                <a:lnTo>
                  <a:pt x="1680597" y="80278"/>
                </a:lnTo>
                <a:lnTo>
                  <a:pt x="1697585" y="103114"/>
                </a:lnTo>
                <a:lnTo>
                  <a:pt x="1697928" y="104901"/>
                </a:lnTo>
                <a:lnTo>
                  <a:pt x="1513497" y="104901"/>
                </a:lnTo>
                <a:lnTo>
                  <a:pt x="1513497" y="166433"/>
                </a:lnTo>
                <a:lnTo>
                  <a:pt x="1697908" y="166433"/>
                </a:lnTo>
                <a:lnTo>
                  <a:pt x="1697468" y="168627"/>
                </a:lnTo>
                <a:lnTo>
                  <a:pt x="1680283" y="191257"/>
                </a:lnTo>
                <a:lnTo>
                  <a:pt x="1653110" y="205602"/>
                </a:lnTo>
                <a:lnTo>
                  <a:pt x="1617154" y="210616"/>
                </a:lnTo>
                <a:close/>
              </a:path>
              <a:path w="2639695" h="215900">
                <a:moveTo>
                  <a:pt x="1697908" y="166433"/>
                </a:moveTo>
                <a:lnTo>
                  <a:pt x="1613433" y="166433"/>
                </a:lnTo>
                <a:lnTo>
                  <a:pt x="1630300" y="164665"/>
                </a:lnTo>
                <a:lnTo>
                  <a:pt x="1642446" y="159411"/>
                </a:lnTo>
                <a:lnTo>
                  <a:pt x="1649791" y="150751"/>
                </a:lnTo>
                <a:lnTo>
                  <a:pt x="1652257" y="138760"/>
                </a:lnTo>
                <a:lnTo>
                  <a:pt x="1652257" y="133807"/>
                </a:lnTo>
                <a:lnTo>
                  <a:pt x="1649850" y="121104"/>
                </a:lnTo>
                <a:lnTo>
                  <a:pt x="1642603" y="112077"/>
                </a:lnTo>
                <a:lnTo>
                  <a:pt x="1630477" y="106689"/>
                </a:lnTo>
                <a:lnTo>
                  <a:pt x="1613433" y="104901"/>
                </a:lnTo>
                <a:lnTo>
                  <a:pt x="1697928" y="104901"/>
                </a:lnTo>
                <a:lnTo>
                  <a:pt x="1703463" y="133807"/>
                </a:lnTo>
                <a:lnTo>
                  <a:pt x="1703463" y="138760"/>
                </a:lnTo>
                <a:lnTo>
                  <a:pt x="1697908" y="166433"/>
                </a:lnTo>
                <a:close/>
              </a:path>
              <a:path w="2639695" h="215900">
                <a:moveTo>
                  <a:pt x="1864106" y="215569"/>
                </a:moveTo>
                <a:lnTo>
                  <a:pt x="1812278" y="208369"/>
                </a:lnTo>
                <a:lnTo>
                  <a:pt x="1773148" y="187698"/>
                </a:lnTo>
                <a:lnTo>
                  <a:pt x="1748420" y="154946"/>
                </a:lnTo>
                <a:lnTo>
                  <a:pt x="1739798" y="111505"/>
                </a:lnTo>
                <a:lnTo>
                  <a:pt x="1739798" y="105308"/>
                </a:lnTo>
                <a:lnTo>
                  <a:pt x="1748361" y="61330"/>
                </a:lnTo>
                <a:lnTo>
                  <a:pt x="1772991" y="28189"/>
                </a:lnTo>
                <a:lnTo>
                  <a:pt x="1812102" y="7280"/>
                </a:lnTo>
                <a:lnTo>
                  <a:pt x="1864106" y="0"/>
                </a:lnTo>
                <a:lnTo>
                  <a:pt x="1915561" y="7280"/>
                </a:lnTo>
                <a:lnTo>
                  <a:pt x="1954283" y="28189"/>
                </a:lnTo>
                <a:lnTo>
                  <a:pt x="1966975" y="45427"/>
                </a:lnTo>
                <a:lnTo>
                  <a:pt x="1863686" y="45427"/>
                </a:lnTo>
                <a:lnTo>
                  <a:pt x="1832645" y="49383"/>
                </a:lnTo>
                <a:lnTo>
                  <a:pt x="1809848" y="60966"/>
                </a:lnTo>
                <a:lnTo>
                  <a:pt x="1795799" y="79750"/>
                </a:lnTo>
                <a:lnTo>
                  <a:pt x="1791004" y="105308"/>
                </a:lnTo>
                <a:lnTo>
                  <a:pt x="1791004" y="111505"/>
                </a:lnTo>
                <a:lnTo>
                  <a:pt x="1795915" y="136173"/>
                </a:lnTo>
                <a:lnTo>
                  <a:pt x="1810157" y="154606"/>
                </a:lnTo>
                <a:lnTo>
                  <a:pt x="1832993" y="166148"/>
                </a:lnTo>
                <a:lnTo>
                  <a:pt x="1863686" y="170141"/>
                </a:lnTo>
                <a:lnTo>
                  <a:pt x="1967362" y="170141"/>
                </a:lnTo>
                <a:lnTo>
                  <a:pt x="1954283" y="187698"/>
                </a:lnTo>
                <a:lnTo>
                  <a:pt x="1915561" y="208369"/>
                </a:lnTo>
                <a:lnTo>
                  <a:pt x="1864106" y="215569"/>
                </a:lnTo>
                <a:close/>
              </a:path>
              <a:path w="2639695" h="215900">
                <a:moveTo>
                  <a:pt x="1967362" y="170141"/>
                </a:moveTo>
                <a:lnTo>
                  <a:pt x="1863686" y="170141"/>
                </a:lnTo>
                <a:lnTo>
                  <a:pt x="1894144" y="166148"/>
                </a:lnTo>
                <a:lnTo>
                  <a:pt x="1916860" y="154606"/>
                </a:lnTo>
                <a:lnTo>
                  <a:pt x="1931057" y="136173"/>
                </a:lnTo>
                <a:lnTo>
                  <a:pt x="1935962" y="111505"/>
                </a:lnTo>
                <a:lnTo>
                  <a:pt x="1935962" y="105308"/>
                </a:lnTo>
                <a:lnTo>
                  <a:pt x="1931116" y="79926"/>
                </a:lnTo>
                <a:lnTo>
                  <a:pt x="1917017" y="61123"/>
                </a:lnTo>
                <a:lnTo>
                  <a:pt x="1894207" y="49383"/>
                </a:lnTo>
                <a:lnTo>
                  <a:pt x="1893871" y="49383"/>
                </a:lnTo>
                <a:lnTo>
                  <a:pt x="1863686" y="45427"/>
                </a:lnTo>
                <a:lnTo>
                  <a:pt x="1966975" y="45427"/>
                </a:lnTo>
                <a:lnTo>
                  <a:pt x="1978682" y="61330"/>
                </a:lnTo>
                <a:lnTo>
                  <a:pt x="1987169" y="105308"/>
                </a:lnTo>
                <a:lnTo>
                  <a:pt x="1987169" y="111505"/>
                </a:lnTo>
                <a:lnTo>
                  <a:pt x="1978749" y="154606"/>
                </a:lnTo>
                <a:lnTo>
                  <a:pt x="1978682" y="154946"/>
                </a:lnTo>
                <a:lnTo>
                  <a:pt x="1967362" y="170141"/>
                </a:lnTo>
                <a:close/>
              </a:path>
              <a:path w="2639695" h="215900">
                <a:moveTo>
                  <a:pt x="2087105" y="210616"/>
                </a:moveTo>
                <a:lnTo>
                  <a:pt x="2037549" y="210616"/>
                </a:lnTo>
                <a:lnTo>
                  <a:pt x="2037549" y="4965"/>
                </a:lnTo>
                <a:lnTo>
                  <a:pt x="2087105" y="4965"/>
                </a:lnTo>
                <a:lnTo>
                  <a:pt x="2087105" y="85483"/>
                </a:lnTo>
                <a:lnTo>
                  <a:pt x="2268804" y="85483"/>
                </a:lnTo>
                <a:lnTo>
                  <a:pt x="2268804" y="129260"/>
                </a:lnTo>
                <a:lnTo>
                  <a:pt x="2087105" y="129260"/>
                </a:lnTo>
                <a:lnTo>
                  <a:pt x="2087105" y="210616"/>
                </a:lnTo>
                <a:close/>
              </a:path>
              <a:path w="2639695" h="215900">
                <a:moveTo>
                  <a:pt x="2268804" y="85483"/>
                </a:moveTo>
                <a:lnTo>
                  <a:pt x="2219248" y="85483"/>
                </a:lnTo>
                <a:lnTo>
                  <a:pt x="2219248" y="4965"/>
                </a:lnTo>
                <a:lnTo>
                  <a:pt x="2268804" y="4965"/>
                </a:lnTo>
                <a:lnTo>
                  <a:pt x="2268804" y="85483"/>
                </a:lnTo>
                <a:close/>
              </a:path>
              <a:path w="2639695" h="215900">
                <a:moveTo>
                  <a:pt x="2268804" y="210616"/>
                </a:moveTo>
                <a:lnTo>
                  <a:pt x="2219248" y="210616"/>
                </a:lnTo>
                <a:lnTo>
                  <a:pt x="2219248" y="129260"/>
                </a:lnTo>
                <a:lnTo>
                  <a:pt x="2268804" y="129260"/>
                </a:lnTo>
                <a:lnTo>
                  <a:pt x="2268804" y="210616"/>
                </a:lnTo>
                <a:close/>
              </a:path>
              <a:path w="2639695" h="215900">
                <a:moveTo>
                  <a:pt x="2478176" y="210616"/>
                </a:moveTo>
                <a:lnTo>
                  <a:pt x="2335695" y="210616"/>
                </a:lnTo>
                <a:lnTo>
                  <a:pt x="2335695" y="4965"/>
                </a:lnTo>
                <a:lnTo>
                  <a:pt x="2385250" y="4965"/>
                </a:lnTo>
                <a:lnTo>
                  <a:pt x="2385250" y="61125"/>
                </a:lnTo>
                <a:lnTo>
                  <a:pt x="2478176" y="61125"/>
                </a:lnTo>
                <a:lnTo>
                  <a:pt x="2514829" y="66215"/>
                </a:lnTo>
                <a:lnTo>
                  <a:pt x="2541924" y="80791"/>
                </a:lnTo>
                <a:lnTo>
                  <a:pt x="2558722" y="103805"/>
                </a:lnTo>
                <a:lnTo>
                  <a:pt x="2558930" y="104901"/>
                </a:lnTo>
                <a:lnTo>
                  <a:pt x="2385250" y="104901"/>
                </a:lnTo>
                <a:lnTo>
                  <a:pt x="2385250" y="166839"/>
                </a:lnTo>
                <a:lnTo>
                  <a:pt x="2559019" y="166839"/>
                </a:lnTo>
                <a:lnTo>
                  <a:pt x="2558665" y="168632"/>
                </a:lnTo>
                <a:lnTo>
                  <a:pt x="2541771" y="191157"/>
                </a:lnTo>
                <a:lnTo>
                  <a:pt x="2514657" y="205551"/>
                </a:lnTo>
                <a:lnTo>
                  <a:pt x="2478176" y="210616"/>
                </a:lnTo>
                <a:close/>
              </a:path>
              <a:path w="2639695" h="215900">
                <a:moveTo>
                  <a:pt x="2559019" y="166839"/>
                </a:moveTo>
                <a:lnTo>
                  <a:pt x="2474455" y="166839"/>
                </a:lnTo>
                <a:lnTo>
                  <a:pt x="2491847" y="164955"/>
                </a:lnTo>
                <a:lnTo>
                  <a:pt x="2503935" y="159510"/>
                </a:lnTo>
                <a:lnTo>
                  <a:pt x="2510988" y="150814"/>
                </a:lnTo>
                <a:lnTo>
                  <a:pt x="2513279" y="139179"/>
                </a:lnTo>
                <a:lnTo>
                  <a:pt x="2513279" y="134213"/>
                </a:lnTo>
                <a:lnTo>
                  <a:pt x="2511045" y="121795"/>
                </a:lnTo>
                <a:lnTo>
                  <a:pt x="2504087" y="112590"/>
                </a:lnTo>
                <a:lnTo>
                  <a:pt x="2492019" y="106869"/>
                </a:lnTo>
                <a:lnTo>
                  <a:pt x="2474455" y="104901"/>
                </a:lnTo>
                <a:lnTo>
                  <a:pt x="2558930" y="104901"/>
                </a:lnTo>
                <a:lnTo>
                  <a:pt x="2564485" y="134213"/>
                </a:lnTo>
                <a:lnTo>
                  <a:pt x="2564485" y="139179"/>
                </a:lnTo>
                <a:lnTo>
                  <a:pt x="2559019" y="166839"/>
                </a:lnTo>
                <a:close/>
              </a:path>
              <a:path w="2639695" h="215900">
                <a:moveTo>
                  <a:pt x="2639644" y="210616"/>
                </a:moveTo>
                <a:lnTo>
                  <a:pt x="2590088" y="210616"/>
                </a:lnTo>
                <a:lnTo>
                  <a:pt x="2590088" y="4965"/>
                </a:lnTo>
                <a:lnTo>
                  <a:pt x="2639644" y="4965"/>
                </a:lnTo>
                <a:lnTo>
                  <a:pt x="2639644" y="210616"/>
                </a:lnTo>
                <a:close/>
              </a:path>
            </a:pathLst>
          </a:custGeom>
          <a:solidFill>
            <a:srgbClr val="221f1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36" name="object 3" descr=""/>
          <p:cNvPicPr/>
          <p:nvPr/>
        </p:nvPicPr>
        <p:blipFill>
          <a:blip r:embed="rId1"/>
          <a:stretch/>
        </p:blipFill>
        <p:spPr>
          <a:xfrm>
            <a:off x="600480" y="2438640"/>
            <a:ext cx="6570360" cy="348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37" name="object 4"/>
          <p:cNvSpPr/>
          <p:nvPr/>
        </p:nvSpPr>
        <p:spPr>
          <a:xfrm>
            <a:off x="593640" y="10353960"/>
            <a:ext cx="795960" cy="266400"/>
          </a:xfrm>
          <a:custGeom>
            <a:avLst/>
            <a:gdLst>
              <a:gd name="textAreaLeft" fmla="*/ 0 w 795960"/>
              <a:gd name="textAreaRight" fmla="*/ 796320 w 795960"/>
              <a:gd name="textAreaTop" fmla="*/ 0 h 266400"/>
              <a:gd name="textAreaBottom" fmla="*/ 266760 h 266400"/>
            </a:gdLst>
            <a:ahLst/>
            <a:cxnLst/>
            <a:rect l="textAreaLeft" t="textAreaTop" r="textAreaRight" b="textAreaBottom"/>
            <a:pathLst>
              <a:path w="796290" h="266700">
                <a:moveTo>
                  <a:pt x="41592" y="222275"/>
                </a:moveTo>
                <a:lnTo>
                  <a:pt x="0" y="222275"/>
                </a:lnTo>
                <a:lnTo>
                  <a:pt x="0" y="4000"/>
                </a:lnTo>
                <a:lnTo>
                  <a:pt x="136423" y="4000"/>
                </a:lnTo>
                <a:lnTo>
                  <a:pt x="170165" y="8704"/>
                </a:lnTo>
                <a:lnTo>
                  <a:pt x="195735" y="22172"/>
                </a:lnTo>
                <a:lnTo>
                  <a:pt x="210287" y="41262"/>
                </a:lnTo>
                <a:lnTo>
                  <a:pt x="41592" y="41262"/>
                </a:lnTo>
                <a:lnTo>
                  <a:pt x="41592" y="105486"/>
                </a:lnTo>
                <a:lnTo>
                  <a:pt x="210341" y="105486"/>
                </a:lnTo>
                <a:lnTo>
                  <a:pt x="195859" y="124575"/>
                </a:lnTo>
                <a:lnTo>
                  <a:pt x="170305" y="138044"/>
                </a:lnTo>
                <a:lnTo>
                  <a:pt x="136423" y="142748"/>
                </a:lnTo>
                <a:lnTo>
                  <a:pt x="41592" y="142748"/>
                </a:lnTo>
                <a:lnTo>
                  <a:pt x="41592" y="222275"/>
                </a:lnTo>
                <a:close/>
              </a:path>
              <a:path w="796290" h="266700">
                <a:moveTo>
                  <a:pt x="210341" y="105486"/>
                </a:moveTo>
                <a:lnTo>
                  <a:pt x="135420" y="105486"/>
                </a:lnTo>
                <a:lnTo>
                  <a:pt x="152471" y="103468"/>
                </a:lnTo>
                <a:lnTo>
                  <a:pt x="164995" y="97582"/>
                </a:lnTo>
                <a:lnTo>
                  <a:pt x="172714" y="88078"/>
                </a:lnTo>
                <a:lnTo>
                  <a:pt x="175348" y="75209"/>
                </a:lnTo>
                <a:lnTo>
                  <a:pt x="175348" y="71539"/>
                </a:lnTo>
                <a:lnTo>
                  <a:pt x="172714" y="58669"/>
                </a:lnTo>
                <a:lnTo>
                  <a:pt x="164995" y="49166"/>
                </a:lnTo>
                <a:lnTo>
                  <a:pt x="152471" y="43280"/>
                </a:lnTo>
                <a:lnTo>
                  <a:pt x="135420" y="41262"/>
                </a:lnTo>
                <a:lnTo>
                  <a:pt x="210287" y="41262"/>
                </a:lnTo>
                <a:lnTo>
                  <a:pt x="211825" y="43280"/>
                </a:lnTo>
                <a:lnTo>
                  <a:pt x="211947" y="43439"/>
                </a:lnTo>
                <a:lnTo>
                  <a:pt x="217614" y="71539"/>
                </a:lnTo>
                <a:lnTo>
                  <a:pt x="217614" y="75209"/>
                </a:lnTo>
                <a:lnTo>
                  <a:pt x="211993" y="103309"/>
                </a:lnTo>
                <a:lnTo>
                  <a:pt x="210341" y="105486"/>
                </a:lnTo>
                <a:close/>
              </a:path>
              <a:path w="796290" h="266700">
                <a:moveTo>
                  <a:pt x="294132" y="94170"/>
                </a:moveTo>
                <a:lnTo>
                  <a:pt x="251879" y="94170"/>
                </a:lnTo>
                <a:lnTo>
                  <a:pt x="251879" y="92176"/>
                </a:lnTo>
                <a:lnTo>
                  <a:pt x="261315" y="55453"/>
                </a:lnTo>
                <a:lnTo>
                  <a:pt x="287440" y="26247"/>
                </a:lnTo>
                <a:lnTo>
                  <a:pt x="326979" y="6962"/>
                </a:lnTo>
                <a:lnTo>
                  <a:pt x="376656" y="0"/>
                </a:lnTo>
                <a:lnTo>
                  <a:pt x="430096" y="7814"/>
                </a:lnTo>
                <a:lnTo>
                  <a:pt x="470781" y="30072"/>
                </a:lnTo>
                <a:lnTo>
                  <a:pt x="477111" y="38607"/>
                </a:lnTo>
                <a:lnTo>
                  <a:pt x="376656" y="38607"/>
                </a:lnTo>
                <a:lnTo>
                  <a:pt x="343686" y="42625"/>
                </a:lnTo>
                <a:lnTo>
                  <a:pt x="317549" y="53786"/>
                </a:lnTo>
                <a:lnTo>
                  <a:pt x="300334" y="70749"/>
                </a:lnTo>
                <a:lnTo>
                  <a:pt x="294132" y="92176"/>
                </a:lnTo>
                <a:lnTo>
                  <a:pt x="294132" y="94170"/>
                </a:lnTo>
                <a:close/>
              </a:path>
              <a:path w="796290" h="266700">
                <a:moveTo>
                  <a:pt x="477103" y="187667"/>
                </a:moveTo>
                <a:lnTo>
                  <a:pt x="376656" y="187667"/>
                </a:lnTo>
                <a:lnTo>
                  <a:pt x="410046" y="184081"/>
                </a:lnTo>
                <a:lnTo>
                  <a:pt x="435636" y="173447"/>
                </a:lnTo>
                <a:lnTo>
                  <a:pt x="453116" y="155944"/>
                </a:lnTo>
                <a:lnTo>
                  <a:pt x="462165" y="131775"/>
                </a:lnTo>
                <a:lnTo>
                  <a:pt x="342049" y="131775"/>
                </a:lnTo>
                <a:lnTo>
                  <a:pt x="342049" y="94500"/>
                </a:lnTo>
                <a:lnTo>
                  <a:pt x="462165" y="94500"/>
                </a:lnTo>
                <a:lnTo>
                  <a:pt x="453175" y="70749"/>
                </a:lnTo>
                <a:lnTo>
                  <a:pt x="453067" y="70465"/>
                </a:lnTo>
                <a:lnTo>
                  <a:pt x="435513" y="52952"/>
                </a:lnTo>
                <a:lnTo>
                  <a:pt x="409907" y="42240"/>
                </a:lnTo>
                <a:lnTo>
                  <a:pt x="376656" y="38607"/>
                </a:lnTo>
                <a:lnTo>
                  <a:pt x="477111" y="38607"/>
                </a:lnTo>
                <a:lnTo>
                  <a:pt x="496680" y="64995"/>
                </a:lnTo>
                <a:lnTo>
                  <a:pt x="505764" y="110807"/>
                </a:lnTo>
                <a:lnTo>
                  <a:pt x="505764" y="115468"/>
                </a:lnTo>
                <a:lnTo>
                  <a:pt x="496680" y="161272"/>
                </a:lnTo>
                <a:lnTo>
                  <a:pt x="477103" y="187667"/>
                </a:lnTo>
                <a:close/>
              </a:path>
              <a:path w="796290" h="266700">
                <a:moveTo>
                  <a:pt x="376656" y="226263"/>
                </a:moveTo>
                <a:lnTo>
                  <a:pt x="326979" y="219307"/>
                </a:lnTo>
                <a:lnTo>
                  <a:pt x="287440" y="200063"/>
                </a:lnTo>
                <a:lnTo>
                  <a:pt x="261315" y="170959"/>
                </a:lnTo>
                <a:lnTo>
                  <a:pt x="251879" y="134429"/>
                </a:lnTo>
                <a:lnTo>
                  <a:pt x="251879" y="132435"/>
                </a:lnTo>
                <a:lnTo>
                  <a:pt x="294132" y="132435"/>
                </a:lnTo>
                <a:lnTo>
                  <a:pt x="294132" y="134429"/>
                </a:lnTo>
                <a:lnTo>
                  <a:pt x="300195" y="155944"/>
                </a:lnTo>
                <a:lnTo>
                  <a:pt x="317177" y="172778"/>
                </a:lnTo>
                <a:lnTo>
                  <a:pt x="343268" y="183748"/>
                </a:lnTo>
                <a:lnTo>
                  <a:pt x="376656" y="187667"/>
                </a:lnTo>
                <a:lnTo>
                  <a:pt x="477103" y="187667"/>
                </a:lnTo>
                <a:lnTo>
                  <a:pt x="470781" y="196192"/>
                </a:lnTo>
                <a:lnTo>
                  <a:pt x="430096" y="218449"/>
                </a:lnTo>
                <a:lnTo>
                  <a:pt x="376656" y="226263"/>
                </a:lnTo>
                <a:close/>
              </a:path>
              <a:path w="796290" h="266700">
                <a:moveTo>
                  <a:pt x="795909" y="266534"/>
                </a:moveTo>
                <a:lnTo>
                  <a:pt x="754316" y="266534"/>
                </a:lnTo>
                <a:lnTo>
                  <a:pt x="754316" y="222275"/>
                </a:lnTo>
                <a:lnTo>
                  <a:pt x="552678" y="222275"/>
                </a:lnTo>
                <a:lnTo>
                  <a:pt x="552678" y="4000"/>
                </a:lnTo>
                <a:lnTo>
                  <a:pt x="594271" y="4000"/>
                </a:lnTo>
                <a:lnTo>
                  <a:pt x="594271" y="185013"/>
                </a:lnTo>
                <a:lnTo>
                  <a:pt x="795909" y="185013"/>
                </a:lnTo>
                <a:lnTo>
                  <a:pt x="795909" y="266534"/>
                </a:lnTo>
                <a:close/>
              </a:path>
              <a:path w="796290" h="266700">
                <a:moveTo>
                  <a:pt x="761961" y="185013"/>
                </a:moveTo>
                <a:lnTo>
                  <a:pt x="720369" y="185013"/>
                </a:lnTo>
                <a:lnTo>
                  <a:pt x="720369" y="4000"/>
                </a:lnTo>
                <a:lnTo>
                  <a:pt x="761961" y="4000"/>
                </a:lnTo>
                <a:lnTo>
                  <a:pt x="761961" y="185013"/>
                </a:lnTo>
                <a:close/>
              </a:path>
            </a:pathLst>
          </a:custGeom>
          <a:solidFill>
            <a:srgbClr val="221f1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38" name="object 5" descr=""/>
          <p:cNvPicPr/>
          <p:nvPr/>
        </p:nvPicPr>
        <p:blipFill>
          <a:blip r:embed="rId2"/>
          <a:stretch/>
        </p:blipFill>
        <p:spPr>
          <a:xfrm>
            <a:off x="593640" y="9994680"/>
            <a:ext cx="3825720" cy="274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39" name="object 6"/>
          <p:cNvSpPr/>
          <p:nvPr/>
        </p:nvSpPr>
        <p:spPr>
          <a:xfrm>
            <a:off x="606600" y="4807800"/>
            <a:ext cx="1290600" cy="163440"/>
          </a:xfrm>
          <a:custGeom>
            <a:avLst/>
            <a:gdLst>
              <a:gd name="textAreaLeft" fmla="*/ 0 w 1290600"/>
              <a:gd name="textAreaRight" fmla="*/ 1290960 w 1290600"/>
              <a:gd name="textAreaTop" fmla="*/ 0 h 163440"/>
              <a:gd name="textAreaBottom" fmla="*/ 163800 h 163440"/>
            </a:gdLst>
            <a:ahLst/>
            <a:cxnLst/>
            <a:rect l="textAreaLeft" t="textAreaTop" r="textAreaRight" b="textAreaBottom"/>
            <a:pathLst>
              <a:path w="1290955" h="163829">
                <a:moveTo>
                  <a:pt x="16052" y="119811"/>
                </a:moveTo>
                <a:lnTo>
                  <a:pt x="0" y="119811"/>
                </a:lnTo>
                <a:lnTo>
                  <a:pt x="0" y="901"/>
                </a:lnTo>
                <a:lnTo>
                  <a:pt x="16052" y="901"/>
                </a:lnTo>
                <a:lnTo>
                  <a:pt x="16052" y="53124"/>
                </a:lnTo>
                <a:lnTo>
                  <a:pt x="60243" y="53124"/>
                </a:lnTo>
                <a:lnTo>
                  <a:pt x="55841" y="58547"/>
                </a:lnTo>
                <a:lnTo>
                  <a:pt x="62696" y="66916"/>
                </a:lnTo>
                <a:lnTo>
                  <a:pt x="16052" y="66916"/>
                </a:lnTo>
                <a:lnTo>
                  <a:pt x="16052" y="119811"/>
                </a:lnTo>
                <a:close/>
              </a:path>
              <a:path w="1290955" h="163829">
                <a:moveTo>
                  <a:pt x="60243" y="53124"/>
                </a:moveTo>
                <a:lnTo>
                  <a:pt x="43408" y="53124"/>
                </a:lnTo>
                <a:lnTo>
                  <a:pt x="85229" y="901"/>
                </a:lnTo>
                <a:lnTo>
                  <a:pt x="102628" y="901"/>
                </a:lnTo>
                <a:lnTo>
                  <a:pt x="60243" y="53124"/>
                </a:lnTo>
                <a:close/>
              </a:path>
              <a:path w="1290955" h="163829">
                <a:moveTo>
                  <a:pt x="106019" y="119811"/>
                </a:moveTo>
                <a:lnTo>
                  <a:pt x="87033" y="119811"/>
                </a:lnTo>
                <a:lnTo>
                  <a:pt x="43180" y="66916"/>
                </a:lnTo>
                <a:lnTo>
                  <a:pt x="62696" y="66916"/>
                </a:lnTo>
                <a:lnTo>
                  <a:pt x="106019" y="119811"/>
                </a:lnTo>
                <a:close/>
              </a:path>
              <a:path w="1290955" h="163829">
                <a:moveTo>
                  <a:pt x="176098" y="120942"/>
                </a:moveTo>
                <a:lnTo>
                  <a:pt x="138606" y="108867"/>
                </a:lnTo>
                <a:lnTo>
                  <a:pt x="117494" y="76863"/>
                </a:lnTo>
                <a:lnTo>
                  <a:pt x="115519" y="60363"/>
                </a:lnTo>
                <a:lnTo>
                  <a:pt x="116012" y="51883"/>
                </a:lnTo>
                <a:lnTo>
                  <a:pt x="132811" y="16902"/>
                </a:lnTo>
                <a:lnTo>
                  <a:pt x="167718" y="480"/>
                </a:lnTo>
                <a:lnTo>
                  <a:pt x="176098" y="0"/>
                </a:lnTo>
                <a:lnTo>
                  <a:pt x="184477" y="480"/>
                </a:lnTo>
                <a:lnTo>
                  <a:pt x="216026" y="14020"/>
                </a:lnTo>
                <a:lnTo>
                  <a:pt x="167652" y="14020"/>
                </a:lnTo>
                <a:lnTo>
                  <a:pt x="160083" y="15938"/>
                </a:lnTo>
                <a:lnTo>
                  <a:pt x="146672" y="23622"/>
                </a:lnTo>
                <a:lnTo>
                  <a:pt x="141401" y="29082"/>
                </a:lnTo>
                <a:lnTo>
                  <a:pt x="133718" y="43256"/>
                </a:lnTo>
                <a:lnTo>
                  <a:pt x="131787" y="51320"/>
                </a:lnTo>
                <a:lnTo>
                  <a:pt x="131787" y="69405"/>
                </a:lnTo>
                <a:lnTo>
                  <a:pt x="160083" y="104775"/>
                </a:lnTo>
                <a:lnTo>
                  <a:pt x="167652" y="106705"/>
                </a:lnTo>
                <a:lnTo>
                  <a:pt x="216072" y="106705"/>
                </a:lnTo>
                <a:lnTo>
                  <a:pt x="213588" y="108867"/>
                </a:lnTo>
                <a:lnTo>
                  <a:pt x="207073" y="113144"/>
                </a:lnTo>
                <a:lnTo>
                  <a:pt x="199965" y="116554"/>
                </a:lnTo>
                <a:lnTo>
                  <a:pt x="192433" y="118991"/>
                </a:lnTo>
                <a:lnTo>
                  <a:pt x="184477" y="120454"/>
                </a:lnTo>
                <a:lnTo>
                  <a:pt x="176098" y="120942"/>
                </a:lnTo>
                <a:close/>
              </a:path>
              <a:path w="1290955" h="163829">
                <a:moveTo>
                  <a:pt x="216072" y="106705"/>
                </a:moveTo>
                <a:lnTo>
                  <a:pt x="184543" y="106705"/>
                </a:lnTo>
                <a:lnTo>
                  <a:pt x="192112" y="104775"/>
                </a:lnTo>
                <a:lnTo>
                  <a:pt x="205524" y="97091"/>
                </a:lnTo>
                <a:lnTo>
                  <a:pt x="210797" y="91554"/>
                </a:lnTo>
                <a:lnTo>
                  <a:pt x="218300" y="77470"/>
                </a:lnTo>
                <a:lnTo>
                  <a:pt x="220179" y="69405"/>
                </a:lnTo>
                <a:lnTo>
                  <a:pt x="220179" y="51320"/>
                </a:lnTo>
                <a:lnTo>
                  <a:pt x="192112" y="15938"/>
                </a:lnTo>
                <a:lnTo>
                  <a:pt x="184543" y="14020"/>
                </a:lnTo>
                <a:lnTo>
                  <a:pt x="216026" y="14020"/>
                </a:lnTo>
                <a:lnTo>
                  <a:pt x="235870" y="51320"/>
                </a:lnTo>
                <a:lnTo>
                  <a:pt x="235973" y="51883"/>
                </a:lnTo>
                <a:lnTo>
                  <a:pt x="236461" y="60363"/>
                </a:lnTo>
                <a:lnTo>
                  <a:pt x="235973" y="68840"/>
                </a:lnTo>
                <a:lnTo>
                  <a:pt x="234510" y="76863"/>
                </a:lnTo>
                <a:lnTo>
                  <a:pt x="232073" y="84433"/>
                </a:lnTo>
                <a:lnTo>
                  <a:pt x="228663" y="91554"/>
                </a:lnTo>
                <a:lnTo>
                  <a:pt x="224384" y="98074"/>
                </a:lnTo>
                <a:lnTo>
                  <a:pt x="219359" y="103844"/>
                </a:lnTo>
                <a:lnTo>
                  <a:pt x="216072" y="106705"/>
                </a:lnTo>
                <a:close/>
              </a:path>
              <a:path w="1290955" h="163829">
                <a:moveTo>
                  <a:pt x="286867" y="119811"/>
                </a:moveTo>
                <a:lnTo>
                  <a:pt x="270814" y="119811"/>
                </a:lnTo>
                <a:lnTo>
                  <a:pt x="270814" y="901"/>
                </a:lnTo>
                <a:lnTo>
                  <a:pt x="286867" y="901"/>
                </a:lnTo>
                <a:lnTo>
                  <a:pt x="286867" y="53581"/>
                </a:lnTo>
                <a:lnTo>
                  <a:pt x="377736" y="53581"/>
                </a:lnTo>
                <a:lnTo>
                  <a:pt x="377736" y="67360"/>
                </a:lnTo>
                <a:lnTo>
                  <a:pt x="286867" y="67360"/>
                </a:lnTo>
                <a:lnTo>
                  <a:pt x="286867" y="119811"/>
                </a:lnTo>
                <a:close/>
              </a:path>
              <a:path w="1290955" h="163829">
                <a:moveTo>
                  <a:pt x="377736" y="53581"/>
                </a:moveTo>
                <a:lnTo>
                  <a:pt x="361696" y="53581"/>
                </a:lnTo>
                <a:lnTo>
                  <a:pt x="361696" y="901"/>
                </a:lnTo>
                <a:lnTo>
                  <a:pt x="377736" y="901"/>
                </a:lnTo>
                <a:lnTo>
                  <a:pt x="377736" y="53581"/>
                </a:lnTo>
                <a:close/>
              </a:path>
              <a:path w="1290955" h="163829">
                <a:moveTo>
                  <a:pt x="377736" y="119811"/>
                </a:moveTo>
                <a:lnTo>
                  <a:pt x="361696" y="119811"/>
                </a:lnTo>
                <a:lnTo>
                  <a:pt x="361696" y="67360"/>
                </a:lnTo>
                <a:lnTo>
                  <a:pt x="377736" y="67360"/>
                </a:lnTo>
                <a:lnTo>
                  <a:pt x="377736" y="119811"/>
                </a:lnTo>
                <a:close/>
              </a:path>
              <a:path w="1290955" h="163829">
                <a:moveTo>
                  <a:pt x="507047" y="15151"/>
                </a:moveTo>
                <a:lnTo>
                  <a:pt x="401027" y="15151"/>
                </a:lnTo>
                <a:lnTo>
                  <a:pt x="401027" y="901"/>
                </a:lnTo>
                <a:lnTo>
                  <a:pt x="507047" y="901"/>
                </a:lnTo>
                <a:lnTo>
                  <a:pt x="507047" y="15151"/>
                </a:lnTo>
                <a:close/>
              </a:path>
              <a:path w="1290955" h="163829">
                <a:moveTo>
                  <a:pt x="462064" y="119811"/>
                </a:moveTo>
                <a:lnTo>
                  <a:pt x="446011" y="119811"/>
                </a:lnTo>
                <a:lnTo>
                  <a:pt x="446011" y="15151"/>
                </a:lnTo>
                <a:lnTo>
                  <a:pt x="462064" y="15151"/>
                </a:lnTo>
                <a:lnTo>
                  <a:pt x="462064" y="119811"/>
                </a:lnTo>
                <a:close/>
              </a:path>
              <a:path w="1290955" h="163829">
                <a:moveTo>
                  <a:pt x="560459" y="24409"/>
                </a:moveTo>
                <a:lnTo>
                  <a:pt x="545706" y="24409"/>
                </a:lnTo>
                <a:lnTo>
                  <a:pt x="549608" y="18877"/>
                </a:lnTo>
                <a:lnTo>
                  <a:pt x="584323" y="395"/>
                </a:lnTo>
                <a:lnTo>
                  <a:pt x="591591" y="0"/>
                </a:lnTo>
                <a:lnTo>
                  <a:pt x="598405" y="395"/>
                </a:lnTo>
                <a:lnTo>
                  <a:pt x="599327" y="395"/>
                </a:lnTo>
                <a:lnTo>
                  <a:pt x="630899" y="14019"/>
                </a:lnTo>
                <a:lnTo>
                  <a:pt x="582021" y="14019"/>
                </a:lnTo>
                <a:lnTo>
                  <a:pt x="574446" y="15976"/>
                </a:lnTo>
                <a:lnTo>
                  <a:pt x="561035" y="23812"/>
                </a:lnTo>
                <a:lnTo>
                  <a:pt x="560459" y="24409"/>
                </a:lnTo>
                <a:close/>
              </a:path>
              <a:path w="1290955" h="163829">
                <a:moveTo>
                  <a:pt x="546379" y="163664"/>
                </a:moveTo>
                <a:lnTo>
                  <a:pt x="530326" y="163664"/>
                </a:lnTo>
                <a:lnTo>
                  <a:pt x="530326" y="901"/>
                </a:lnTo>
                <a:lnTo>
                  <a:pt x="545706" y="901"/>
                </a:lnTo>
                <a:lnTo>
                  <a:pt x="545706" y="24409"/>
                </a:lnTo>
                <a:lnTo>
                  <a:pt x="560459" y="24409"/>
                </a:lnTo>
                <a:lnTo>
                  <a:pt x="555764" y="29273"/>
                </a:lnTo>
                <a:lnTo>
                  <a:pt x="548068" y="43294"/>
                </a:lnTo>
                <a:lnTo>
                  <a:pt x="546150" y="51320"/>
                </a:lnTo>
                <a:lnTo>
                  <a:pt x="546150" y="69405"/>
                </a:lnTo>
                <a:lnTo>
                  <a:pt x="548004" y="77201"/>
                </a:lnTo>
                <a:lnTo>
                  <a:pt x="548068" y="77470"/>
                </a:lnTo>
                <a:lnTo>
                  <a:pt x="555764" y="91630"/>
                </a:lnTo>
                <a:lnTo>
                  <a:pt x="561035" y="97091"/>
                </a:lnTo>
                <a:lnTo>
                  <a:pt x="561633" y="97434"/>
                </a:lnTo>
                <a:lnTo>
                  <a:pt x="546379" y="97434"/>
                </a:lnTo>
                <a:lnTo>
                  <a:pt x="546379" y="163664"/>
                </a:lnTo>
                <a:close/>
              </a:path>
              <a:path w="1290955" h="163829">
                <a:moveTo>
                  <a:pt x="631199" y="106705"/>
                </a:moveTo>
                <a:lnTo>
                  <a:pt x="598741" y="106705"/>
                </a:lnTo>
                <a:lnTo>
                  <a:pt x="606285" y="104775"/>
                </a:lnTo>
                <a:lnTo>
                  <a:pt x="619848" y="97091"/>
                </a:lnTo>
                <a:lnTo>
                  <a:pt x="625157" y="91630"/>
                </a:lnTo>
                <a:lnTo>
                  <a:pt x="632841" y="77470"/>
                </a:lnTo>
                <a:lnTo>
                  <a:pt x="634771" y="69405"/>
                </a:lnTo>
                <a:lnTo>
                  <a:pt x="634771" y="51320"/>
                </a:lnTo>
                <a:lnTo>
                  <a:pt x="606285" y="15976"/>
                </a:lnTo>
                <a:lnTo>
                  <a:pt x="598735" y="14019"/>
                </a:lnTo>
                <a:lnTo>
                  <a:pt x="630899" y="14019"/>
                </a:lnTo>
                <a:lnTo>
                  <a:pt x="648776" y="43294"/>
                </a:lnTo>
                <a:lnTo>
                  <a:pt x="648900" y="43684"/>
                </a:lnTo>
                <a:lnTo>
                  <a:pt x="650260" y="51320"/>
                </a:lnTo>
                <a:lnTo>
                  <a:pt x="650343" y="51783"/>
                </a:lnTo>
                <a:lnTo>
                  <a:pt x="650824" y="60363"/>
                </a:lnTo>
                <a:lnTo>
                  <a:pt x="638927" y="98517"/>
                </a:lnTo>
                <a:lnTo>
                  <a:pt x="634004" y="104244"/>
                </a:lnTo>
                <a:lnTo>
                  <a:pt x="631199" y="106705"/>
                </a:lnTo>
                <a:close/>
              </a:path>
              <a:path w="1290955" h="163829">
                <a:moveTo>
                  <a:pt x="591591" y="120942"/>
                </a:moveTo>
                <a:lnTo>
                  <a:pt x="582650" y="120468"/>
                </a:lnTo>
                <a:lnTo>
                  <a:pt x="583936" y="120468"/>
                </a:lnTo>
                <a:lnTo>
                  <a:pt x="577826" y="119445"/>
                </a:lnTo>
                <a:lnTo>
                  <a:pt x="546379" y="97434"/>
                </a:lnTo>
                <a:lnTo>
                  <a:pt x="561633" y="97434"/>
                </a:lnTo>
                <a:lnTo>
                  <a:pt x="574446" y="104775"/>
                </a:lnTo>
                <a:lnTo>
                  <a:pt x="582015" y="106705"/>
                </a:lnTo>
                <a:lnTo>
                  <a:pt x="631199" y="106705"/>
                </a:lnTo>
                <a:lnTo>
                  <a:pt x="628360" y="109195"/>
                </a:lnTo>
                <a:lnTo>
                  <a:pt x="621995" y="113372"/>
                </a:lnTo>
                <a:lnTo>
                  <a:pt x="615051" y="116682"/>
                </a:lnTo>
                <a:lnTo>
                  <a:pt x="607669" y="119048"/>
                </a:lnTo>
                <a:lnTo>
                  <a:pt x="599849" y="120468"/>
                </a:lnTo>
                <a:lnTo>
                  <a:pt x="591591" y="120942"/>
                </a:lnTo>
                <a:close/>
              </a:path>
              <a:path w="1290955" h="163829">
                <a:moveTo>
                  <a:pt x="684504" y="28028"/>
                </a:moveTo>
                <a:lnTo>
                  <a:pt x="678542" y="18165"/>
                </a:lnTo>
                <a:lnTo>
                  <a:pt x="677299" y="16024"/>
                </a:lnTo>
                <a:lnTo>
                  <a:pt x="683298" y="10934"/>
                </a:lnTo>
                <a:lnTo>
                  <a:pt x="725639" y="0"/>
                </a:lnTo>
                <a:lnTo>
                  <a:pt x="736602" y="728"/>
                </a:lnTo>
                <a:lnTo>
                  <a:pt x="746212" y="2913"/>
                </a:lnTo>
                <a:lnTo>
                  <a:pt x="754466" y="6552"/>
                </a:lnTo>
                <a:lnTo>
                  <a:pt x="761365" y="11645"/>
                </a:lnTo>
                <a:lnTo>
                  <a:pt x="763345" y="14020"/>
                </a:lnTo>
                <a:lnTo>
                  <a:pt x="716521" y="14020"/>
                </a:lnTo>
                <a:lnTo>
                  <a:pt x="709295" y="15265"/>
                </a:lnTo>
                <a:lnTo>
                  <a:pt x="695426" y="20231"/>
                </a:lnTo>
                <a:lnTo>
                  <a:pt x="689470" y="23660"/>
                </a:lnTo>
                <a:lnTo>
                  <a:pt x="684504" y="28028"/>
                </a:lnTo>
                <a:close/>
              </a:path>
              <a:path w="1290955" h="163829">
                <a:moveTo>
                  <a:pt x="717499" y="120942"/>
                </a:moveTo>
                <a:lnTo>
                  <a:pt x="681851" y="107454"/>
                </a:lnTo>
                <a:lnTo>
                  <a:pt x="674103" y="86359"/>
                </a:lnTo>
                <a:lnTo>
                  <a:pt x="674787" y="79154"/>
                </a:lnTo>
                <a:lnTo>
                  <a:pt x="708819" y="53247"/>
                </a:lnTo>
                <a:lnTo>
                  <a:pt x="719988" y="52666"/>
                </a:lnTo>
                <a:lnTo>
                  <a:pt x="757745" y="52666"/>
                </a:lnTo>
                <a:lnTo>
                  <a:pt x="757745" y="35191"/>
                </a:lnTo>
                <a:lnTo>
                  <a:pt x="724065" y="14020"/>
                </a:lnTo>
                <a:lnTo>
                  <a:pt x="763345" y="14020"/>
                </a:lnTo>
                <a:lnTo>
                  <a:pt x="766800" y="18165"/>
                </a:lnTo>
                <a:lnTo>
                  <a:pt x="770686" y="26084"/>
                </a:lnTo>
                <a:lnTo>
                  <a:pt x="772967" y="35191"/>
                </a:lnTo>
                <a:lnTo>
                  <a:pt x="773020" y="35400"/>
                </a:lnTo>
                <a:lnTo>
                  <a:pt x="773798" y="46113"/>
                </a:lnTo>
                <a:lnTo>
                  <a:pt x="773798" y="64655"/>
                </a:lnTo>
                <a:lnTo>
                  <a:pt x="720445" y="64655"/>
                </a:lnTo>
                <a:lnTo>
                  <a:pt x="707093" y="65984"/>
                </a:lnTo>
                <a:lnTo>
                  <a:pt x="697557" y="69969"/>
                </a:lnTo>
                <a:lnTo>
                  <a:pt x="691834" y="76608"/>
                </a:lnTo>
                <a:lnTo>
                  <a:pt x="689927" y="85902"/>
                </a:lnTo>
                <a:lnTo>
                  <a:pt x="689927" y="92836"/>
                </a:lnTo>
                <a:lnTo>
                  <a:pt x="692556" y="98298"/>
                </a:lnTo>
                <a:lnTo>
                  <a:pt x="703009" y="106210"/>
                </a:lnTo>
                <a:lnTo>
                  <a:pt x="702827" y="106210"/>
                </a:lnTo>
                <a:lnTo>
                  <a:pt x="710501" y="108280"/>
                </a:lnTo>
                <a:lnTo>
                  <a:pt x="753891" y="108280"/>
                </a:lnTo>
                <a:lnTo>
                  <a:pt x="749490" y="112280"/>
                </a:lnTo>
                <a:lnTo>
                  <a:pt x="742480" y="115747"/>
                </a:lnTo>
                <a:lnTo>
                  <a:pt x="736981" y="118022"/>
                </a:lnTo>
                <a:lnTo>
                  <a:pt x="730985" y="119645"/>
                </a:lnTo>
                <a:lnTo>
                  <a:pt x="724490" y="120618"/>
                </a:lnTo>
                <a:lnTo>
                  <a:pt x="717499" y="120942"/>
                </a:lnTo>
                <a:close/>
              </a:path>
              <a:path w="1290955" h="163829">
                <a:moveTo>
                  <a:pt x="753891" y="108280"/>
                </a:moveTo>
                <a:lnTo>
                  <a:pt x="729030" y="108280"/>
                </a:lnTo>
                <a:lnTo>
                  <a:pt x="736790" y="106210"/>
                </a:lnTo>
                <a:lnTo>
                  <a:pt x="749757" y="97917"/>
                </a:lnTo>
                <a:lnTo>
                  <a:pt x="754583" y="91935"/>
                </a:lnTo>
                <a:lnTo>
                  <a:pt x="757745" y="84099"/>
                </a:lnTo>
                <a:lnTo>
                  <a:pt x="757745" y="64655"/>
                </a:lnTo>
                <a:lnTo>
                  <a:pt x="773798" y="64655"/>
                </a:lnTo>
                <a:lnTo>
                  <a:pt x="773798" y="101269"/>
                </a:lnTo>
                <a:lnTo>
                  <a:pt x="758418" y="101269"/>
                </a:lnTo>
                <a:lnTo>
                  <a:pt x="754799" y="107454"/>
                </a:lnTo>
                <a:lnTo>
                  <a:pt x="753891" y="108280"/>
                </a:lnTo>
                <a:close/>
              </a:path>
              <a:path w="1290955" h="163829">
                <a:moveTo>
                  <a:pt x="773798" y="119811"/>
                </a:moveTo>
                <a:lnTo>
                  <a:pt x="758418" y="119811"/>
                </a:lnTo>
                <a:lnTo>
                  <a:pt x="758418" y="101269"/>
                </a:lnTo>
                <a:lnTo>
                  <a:pt x="773798" y="101269"/>
                </a:lnTo>
                <a:lnTo>
                  <a:pt x="773798" y="119811"/>
                </a:lnTo>
                <a:close/>
              </a:path>
              <a:path w="1290955" h="163829">
                <a:moveTo>
                  <a:pt x="832573" y="119811"/>
                </a:moveTo>
                <a:lnTo>
                  <a:pt x="816521" y="119811"/>
                </a:lnTo>
                <a:lnTo>
                  <a:pt x="816521" y="901"/>
                </a:lnTo>
                <a:lnTo>
                  <a:pt x="832573" y="901"/>
                </a:lnTo>
                <a:lnTo>
                  <a:pt x="832573" y="53124"/>
                </a:lnTo>
                <a:lnTo>
                  <a:pt x="876752" y="53124"/>
                </a:lnTo>
                <a:lnTo>
                  <a:pt x="872350" y="58547"/>
                </a:lnTo>
                <a:lnTo>
                  <a:pt x="879206" y="66916"/>
                </a:lnTo>
                <a:lnTo>
                  <a:pt x="832573" y="66916"/>
                </a:lnTo>
                <a:lnTo>
                  <a:pt x="832573" y="119811"/>
                </a:lnTo>
                <a:close/>
              </a:path>
              <a:path w="1290955" h="163829">
                <a:moveTo>
                  <a:pt x="876752" y="53124"/>
                </a:moveTo>
                <a:lnTo>
                  <a:pt x="859917" y="53124"/>
                </a:lnTo>
                <a:lnTo>
                  <a:pt x="901738" y="901"/>
                </a:lnTo>
                <a:lnTo>
                  <a:pt x="919149" y="901"/>
                </a:lnTo>
                <a:lnTo>
                  <a:pt x="876752" y="53124"/>
                </a:lnTo>
                <a:close/>
              </a:path>
              <a:path w="1290955" h="163829">
                <a:moveTo>
                  <a:pt x="922540" y="119811"/>
                </a:moveTo>
                <a:lnTo>
                  <a:pt x="903554" y="119811"/>
                </a:lnTo>
                <a:lnTo>
                  <a:pt x="859701" y="66916"/>
                </a:lnTo>
                <a:lnTo>
                  <a:pt x="879206" y="66916"/>
                </a:lnTo>
                <a:lnTo>
                  <a:pt x="922540" y="119811"/>
                </a:lnTo>
                <a:close/>
              </a:path>
              <a:path w="1290955" h="163829">
                <a:moveTo>
                  <a:pt x="1029017" y="15151"/>
                </a:moveTo>
                <a:lnTo>
                  <a:pt x="922997" y="15151"/>
                </a:lnTo>
                <a:lnTo>
                  <a:pt x="922997" y="901"/>
                </a:lnTo>
                <a:lnTo>
                  <a:pt x="1029017" y="901"/>
                </a:lnTo>
                <a:lnTo>
                  <a:pt x="1029017" y="15151"/>
                </a:lnTo>
                <a:close/>
              </a:path>
              <a:path w="1290955" h="163829">
                <a:moveTo>
                  <a:pt x="984034" y="119811"/>
                </a:moveTo>
                <a:lnTo>
                  <a:pt x="967981" y="119811"/>
                </a:lnTo>
                <a:lnTo>
                  <a:pt x="967981" y="15151"/>
                </a:lnTo>
                <a:lnTo>
                  <a:pt x="984034" y="15151"/>
                </a:lnTo>
                <a:lnTo>
                  <a:pt x="984034" y="119811"/>
                </a:lnTo>
                <a:close/>
              </a:path>
              <a:path w="1290955" h="163829">
                <a:moveTo>
                  <a:pt x="1095933" y="120942"/>
                </a:moveTo>
                <a:lnTo>
                  <a:pt x="1058431" y="108867"/>
                </a:lnTo>
                <a:lnTo>
                  <a:pt x="1037321" y="76863"/>
                </a:lnTo>
                <a:lnTo>
                  <a:pt x="1035342" y="60363"/>
                </a:lnTo>
                <a:lnTo>
                  <a:pt x="1035837" y="51883"/>
                </a:lnTo>
                <a:lnTo>
                  <a:pt x="1052639" y="16902"/>
                </a:lnTo>
                <a:lnTo>
                  <a:pt x="1087554" y="480"/>
                </a:lnTo>
                <a:lnTo>
                  <a:pt x="1095933" y="0"/>
                </a:lnTo>
                <a:lnTo>
                  <a:pt x="1104306" y="480"/>
                </a:lnTo>
                <a:lnTo>
                  <a:pt x="1135857" y="14020"/>
                </a:lnTo>
                <a:lnTo>
                  <a:pt x="1087488" y="14020"/>
                </a:lnTo>
                <a:lnTo>
                  <a:pt x="1079919" y="15938"/>
                </a:lnTo>
                <a:lnTo>
                  <a:pt x="1066507" y="23622"/>
                </a:lnTo>
                <a:lnTo>
                  <a:pt x="1061224" y="29082"/>
                </a:lnTo>
                <a:lnTo>
                  <a:pt x="1053541" y="43256"/>
                </a:lnTo>
                <a:lnTo>
                  <a:pt x="1051623" y="51320"/>
                </a:lnTo>
                <a:lnTo>
                  <a:pt x="1051623" y="69405"/>
                </a:lnTo>
                <a:lnTo>
                  <a:pt x="1079919" y="104775"/>
                </a:lnTo>
                <a:lnTo>
                  <a:pt x="1087488" y="106705"/>
                </a:lnTo>
                <a:lnTo>
                  <a:pt x="1135903" y="106705"/>
                </a:lnTo>
                <a:lnTo>
                  <a:pt x="1133418" y="108867"/>
                </a:lnTo>
                <a:lnTo>
                  <a:pt x="1126896" y="113144"/>
                </a:lnTo>
                <a:lnTo>
                  <a:pt x="1119788" y="116554"/>
                </a:lnTo>
                <a:lnTo>
                  <a:pt x="1112258" y="118991"/>
                </a:lnTo>
                <a:lnTo>
                  <a:pt x="1104306" y="120454"/>
                </a:lnTo>
                <a:lnTo>
                  <a:pt x="1095933" y="120942"/>
                </a:lnTo>
                <a:close/>
              </a:path>
              <a:path w="1290955" h="163829">
                <a:moveTo>
                  <a:pt x="1135903" y="106705"/>
                </a:moveTo>
                <a:lnTo>
                  <a:pt x="1104366" y="106705"/>
                </a:lnTo>
                <a:lnTo>
                  <a:pt x="1111935" y="104775"/>
                </a:lnTo>
                <a:lnTo>
                  <a:pt x="1125359" y="97091"/>
                </a:lnTo>
                <a:lnTo>
                  <a:pt x="1130632" y="91554"/>
                </a:lnTo>
                <a:lnTo>
                  <a:pt x="1138123" y="77470"/>
                </a:lnTo>
                <a:lnTo>
                  <a:pt x="1140015" y="69405"/>
                </a:lnTo>
                <a:lnTo>
                  <a:pt x="1140015" y="51320"/>
                </a:lnTo>
                <a:lnTo>
                  <a:pt x="1111935" y="15938"/>
                </a:lnTo>
                <a:lnTo>
                  <a:pt x="1104366" y="14020"/>
                </a:lnTo>
                <a:lnTo>
                  <a:pt x="1135857" y="14020"/>
                </a:lnTo>
                <a:lnTo>
                  <a:pt x="1155695" y="51320"/>
                </a:lnTo>
                <a:lnTo>
                  <a:pt x="1155798" y="51883"/>
                </a:lnTo>
                <a:lnTo>
                  <a:pt x="1156284" y="60363"/>
                </a:lnTo>
                <a:lnTo>
                  <a:pt x="1155798" y="68840"/>
                </a:lnTo>
                <a:lnTo>
                  <a:pt x="1154337" y="76863"/>
                </a:lnTo>
                <a:lnTo>
                  <a:pt x="1151901" y="84433"/>
                </a:lnTo>
                <a:lnTo>
                  <a:pt x="1148486" y="91554"/>
                </a:lnTo>
                <a:lnTo>
                  <a:pt x="1144214" y="98074"/>
                </a:lnTo>
                <a:lnTo>
                  <a:pt x="1139191" y="103844"/>
                </a:lnTo>
                <a:lnTo>
                  <a:pt x="1135903" y="106705"/>
                </a:lnTo>
                <a:close/>
              </a:path>
              <a:path w="1290955" h="163829">
                <a:moveTo>
                  <a:pt x="1244676" y="119811"/>
                </a:moveTo>
                <a:lnTo>
                  <a:pt x="1190650" y="119811"/>
                </a:lnTo>
                <a:lnTo>
                  <a:pt x="1190650" y="901"/>
                </a:lnTo>
                <a:lnTo>
                  <a:pt x="1243088" y="901"/>
                </a:lnTo>
                <a:lnTo>
                  <a:pt x="1252711" y="1396"/>
                </a:lnTo>
                <a:lnTo>
                  <a:pt x="1261232" y="2881"/>
                </a:lnTo>
                <a:lnTo>
                  <a:pt x="1268650" y="5354"/>
                </a:lnTo>
                <a:lnTo>
                  <a:pt x="1274965" y="8813"/>
                </a:lnTo>
                <a:lnTo>
                  <a:pt x="1281873" y="13563"/>
                </a:lnTo>
                <a:lnTo>
                  <a:pt x="1206245" y="13563"/>
                </a:lnTo>
                <a:lnTo>
                  <a:pt x="1206245" y="53797"/>
                </a:lnTo>
                <a:lnTo>
                  <a:pt x="1275974" y="53797"/>
                </a:lnTo>
                <a:lnTo>
                  <a:pt x="1272705" y="56057"/>
                </a:lnTo>
                <a:lnTo>
                  <a:pt x="1266380" y="58318"/>
                </a:lnTo>
                <a:lnTo>
                  <a:pt x="1276957" y="62263"/>
                </a:lnTo>
                <a:lnTo>
                  <a:pt x="1281265" y="65786"/>
                </a:lnTo>
                <a:lnTo>
                  <a:pt x="1206245" y="65786"/>
                </a:lnTo>
                <a:lnTo>
                  <a:pt x="1206245" y="107149"/>
                </a:lnTo>
                <a:lnTo>
                  <a:pt x="1283717" y="107149"/>
                </a:lnTo>
                <a:lnTo>
                  <a:pt x="1279042" y="111442"/>
                </a:lnTo>
                <a:lnTo>
                  <a:pt x="1272565" y="115107"/>
                </a:lnTo>
                <a:lnTo>
                  <a:pt x="1264678" y="117722"/>
                </a:lnTo>
                <a:lnTo>
                  <a:pt x="1255382" y="119289"/>
                </a:lnTo>
                <a:lnTo>
                  <a:pt x="1244676" y="119811"/>
                </a:lnTo>
                <a:close/>
              </a:path>
              <a:path w="1290955" h="163829">
                <a:moveTo>
                  <a:pt x="1275974" y="53797"/>
                </a:moveTo>
                <a:lnTo>
                  <a:pt x="1251153" y="53797"/>
                </a:lnTo>
                <a:lnTo>
                  <a:pt x="1258201" y="52070"/>
                </a:lnTo>
                <a:lnTo>
                  <a:pt x="1267993" y="45135"/>
                </a:lnTo>
                <a:lnTo>
                  <a:pt x="1270444" y="40093"/>
                </a:lnTo>
                <a:lnTo>
                  <a:pt x="1270444" y="26822"/>
                </a:lnTo>
                <a:lnTo>
                  <a:pt x="1267993" y="21856"/>
                </a:lnTo>
                <a:lnTo>
                  <a:pt x="1258201" y="15227"/>
                </a:lnTo>
                <a:lnTo>
                  <a:pt x="1251153" y="13563"/>
                </a:lnTo>
                <a:lnTo>
                  <a:pt x="1281873" y="13563"/>
                </a:lnTo>
                <a:lnTo>
                  <a:pt x="1282649" y="14097"/>
                </a:lnTo>
                <a:lnTo>
                  <a:pt x="1286497" y="21628"/>
                </a:lnTo>
                <a:lnTo>
                  <a:pt x="1286497" y="37909"/>
                </a:lnTo>
                <a:lnTo>
                  <a:pt x="1284719" y="43446"/>
                </a:lnTo>
                <a:lnTo>
                  <a:pt x="1277645" y="52641"/>
                </a:lnTo>
                <a:lnTo>
                  <a:pt x="1275974" y="53797"/>
                </a:lnTo>
                <a:close/>
              </a:path>
              <a:path w="1290955" h="163829">
                <a:moveTo>
                  <a:pt x="1283717" y="107149"/>
                </a:moveTo>
                <a:lnTo>
                  <a:pt x="1254239" y="107149"/>
                </a:lnTo>
                <a:lnTo>
                  <a:pt x="1261935" y="105498"/>
                </a:lnTo>
                <a:lnTo>
                  <a:pt x="1272171" y="98869"/>
                </a:lnTo>
                <a:lnTo>
                  <a:pt x="1274737" y="93662"/>
                </a:lnTo>
                <a:lnTo>
                  <a:pt x="1274737" y="79501"/>
                </a:lnTo>
                <a:lnTo>
                  <a:pt x="1272400" y="74256"/>
                </a:lnTo>
                <a:lnTo>
                  <a:pt x="1263065" y="67475"/>
                </a:lnTo>
                <a:lnTo>
                  <a:pt x="1255674" y="65786"/>
                </a:lnTo>
                <a:lnTo>
                  <a:pt x="1281265" y="65786"/>
                </a:lnTo>
                <a:lnTo>
                  <a:pt x="1284514" y="68441"/>
                </a:lnTo>
                <a:lnTo>
                  <a:pt x="1289049" y="76851"/>
                </a:lnTo>
                <a:lnTo>
                  <a:pt x="1290561" y="87490"/>
                </a:lnTo>
                <a:lnTo>
                  <a:pt x="1289956" y="93662"/>
                </a:lnTo>
                <a:lnTo>
                  <a:pt x="1289841" y="94833"/>
                </a:lnTo>
                <a:lnTo>
                  <a:pt x="1287683" y="101276"/>
                </a:lnTo>
                <a:lnTo>
                  <a:pt x="1284083" y="106814"/>
                </a:lnTo>
                <a:lnTo>
                  <a:pt x="1283717" y="107149"/>
                </a:lnTo>
                <a:close/>
              </a:path>
            </a:pathLst>
          </a:custGeom>
          <a:solidFill>
            <a:srgbClr val="221f1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40" name="object 7" descr=""/>
          <p:cNvPicPr/>
          <p:nvPr/>
        </p:nvPicPr>
        <p:blipFill>
          <a:blip r:embed="rId3"/>
          <a:stretch/>
        </p:blipFill>
        <p:spPr>
          <a:xfrm>
            <a:off x="5296320" y="5290560"/>
            <a:ext cx="1564560" cy="1209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41" name="object 8" descr=""/>
          <p:cNvPicPr/>
          <p:nvPr/>
        </p:nvPicPr>
        <p:blipFill>
          <a:blip r:embed="rId4"/>
          <a:stretch/>
        </p:blipFill>
        <p:spPr>
          <a:xfrm>
            <a:off x="596880" y="4511160"/>
            <a:ext cx="2224080" cy="2185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42" name="object 9" descr=""/>
          <p:cNvPicPr/>
          <p:nvPr/>
        </p:nvPicPr>
        <p:blipFill>
          <a:blip r:embed="rId5"/>
          <a:stretch/>
        </p:blipFill>
        <p:spPr>
          <a:xfrm>
            <a:off x="5296320" y="5049000"/>
            <a:ext cx="1659600" cy="1634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43" name="object 10" descr=""/>
          <p:cNvPicPr/>
          <p:nvPr/>
        </p:nvPicPr>
        <p:blipFill>
          <a:blip r:embed="rId6"/>
          <a:stretch/>
        </p:blipFill>
        <p:spPr>
          <a:xfrm>
            <a:off x="5296320" y="4762080"/>
            <a:ext cx="1938600" cy="2088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4" name="object 11"/>
          <p:cNvSpPr/>
          <p:nvPr/>
        </p:nvSpPr>
        <p:spPr>
          <a:xfrm>
            <a:off x="5300280" y="4520880"/>
            <a:ext cx="1368000" cy="166680"/>
          </a:xfrm>
          <a:custGeom>
            <a:avLst/>
            <a:gdLst>
              <a:gd name="textAreaLeft" fmla="*/ 0 w 1368000"/>
              <a:gd name="textAreaRight" fmla="*/ 1368360 w 1368000"/>
              <a:gd name="textAreaTop" fmla="*/ 0 h 166680"/>
              <a:gd name="textAreaBottom" fmla="*/ 167040 h 166680"/>
            </a:gdLst>
            <a:ahLst/>
            <a:cxnLst/>
            <a:rect l="textAreaLeft" t="textAreaTop" r="textAreaRight" b="textAreaBottom"/>
            <a:pathLst>
              <a:path w="1368425" h="167004">
                <a:moveTo>
                  <a:pt x="16738" y="165480"/>
                </a:moveTo>
                <a:lnTo>
                  <a:pt x="0" y="165480"/>
                </a:lnTo>
                <a:lnTo>
                  <a:pt x="0" y="7238"/>
                </a:lnTo>
                <a:lnTo>
                  <a:pt x="59232" y="7238"/>
                </a:lnTo>
                <a:lnTo>
                  <a:pt x="73558" y="8143"/>
                </a:lnTo>
                <a:lnTo>
                  <a:pt x="86245" y="10856"/>
                </a:lnTo>
                <a:lnTo>
                  <a:pt x="97294" y="15377"/>
                </a:lnTo>
                <a:lnTo>
                  <a:pt x="106705" y="21704"/>
                </a:lnTo>
                <a:lnTo>
                  <a:pt x="16738" y="21704"/>
                </a:lnTo>
                <a:lnTo>
                  <a:pt x="16738" y="100825"/>
                </a:lnTo>
                <a:lnTo>
                  <a:pt x="107033" y="100825"/>
                </a:lnTo>
                <a:lnTo>
                  <a:pt x="106705" y="101168"/>
                </a:lnTo>
                <a:lnTo>
                  <a:pt x="97294" y="107450"/>
                </a:lnTo>
                <a:lnTo>
                  <a:pt x="86245" y="111934"/>
                </a:lnTo>
                <a:lnTo>
                  <a:pt x="73558" y="114623"/>
                </a:lnTo>
                <a:lnTo>
                  <a:pt x="59232" y="115519"/>
                </a:lnTo>
                <a:lnTo>
                  <a:pt x="16738" y="115519"/>
                </a:lnTo>
                <a:lnTo>
                  <a:pt x="16738" y="165480"/>
                </a:lnTo>
                <a:close/>
              </a:path>
              <a:path w="1368425" h="167004">
                <a:moveTo>
                  <a:pt x="107033" y="100825"/>
                </a:moveTo>
                <a:lnTo>
                  <a:pt x="58775" y="100825"/>
                </a:lnTo>
                <a:lnTo>
                  <a:pt x="69838" y="100182"/>
                </a:lnTo>
                <a:lnTo>
                  <a:pt x="79519" y="98253"/>
                </a:lnTo>
                <a:lnTo>
                  <a:pt x="106384" y="70344"/>
                </a:lnTo>
                <a:lnTo>
                  <a:pt x="107162" y="61493"/>
                </a:lnTo>
                <a:lnTo>
                  <a:pt x="106384" y="52447"/>
                </a:lnTo>
                <a:lnTo>
                  <a:pt x="79519" y="24276"/>
                </a:lnTo>
                <a:lnTo>
                  <a:pt x="58775" y="21704"/>
                </a:lnTo>
                <a:lnTo>
                  <a:pt x="106705" y="21704"/>
                </a:lnTo>
                <a:lnTo>
                  <a:pt x="114223" y="29619"/>
                </a:lnTo>
                <a:lnTo>
                  <a:pt x="119592" y="38888"/>
                </a:lnTo>
                <a:lnTo>
                  <a:pt x="122814" y="49513"/>
                </a:lnTo>
                <a:lnTo>
                  <a:pt x="123888" y="61493"/>
                </a:lnTo>
                <a:lnTo>
                  <a:pt x="122814" y="73468"/>
                </a:lnTo>
                <a:lnTo>
                  <a:pt x="119592" y="84073"/>
                </a:lnTo>
                <a:lnTo>
                  <a:pt x="114223" y="93308"/>
                </a:lnTo>
                <a:lnTo>
                  <a:pt x="107033" y="100825"/>
                </a:lnTo>
                <a:close/>
              </a:path>
              <a:path w="1368425" h="167004">
                <a:moveTo>
                  <a:pt x="202780" y="166611"/>
                </a:moveTo>
                <a:lnTo>
                  <a:pt x="165289" y="154541"/>
                </a:lnTo>
                <a:lnTo>
                  <a:pt x="144176" y="122532"/>
                </a:lnTo>
                <a:lnTo>
                  <a:pt x="142201" y="106032"/>
                </a:lnTo>
                <a:lnTo>
                  <a:pt x="142695" y="97552"/>
                </a:lnTo>
                <a:lnTo>
                  <a:pt x="159494" y="62571"/>
                </a:lnTo>
                <a:lnTo>
                  <a:pt x="194401" y="46150"/>
                </a:lnTo>
                <a:lnTo>
                  <a:pt x="202780" y="45669"/>
                </a:lnTo>
                <a:lnTo>
                  <a:pt x="211160" y="46150"/>
                </a:lnTo>
                <a:lnTo>
                  <a:pt x="242709" y="59690"/>
                </a:lnTo>
                <a:lnTo>
                  <a:pt x="194335" y="59690"/>
                </a:lnTo>
                <a:lnTo>
                  <a:pt x="186766" y="61607"/>
                </a:lnTo>
                <a:lnTo>
                  <a:pt x="173354" y="69291"/>
                </a:lnTo>
                <a:lnTo>
                  <a:pt x="168084" y="74752"/>
                </a:lnTo>
                <a:lnTo>
                  <a:pt x="160400" y="88925"/>
                </a:lnTo>
                <a:lnTo>
                  <a:pt x="158470" y="96989"/>
                </a:lnTo>
                <a:lnTo>
                  <a:pt x="158470" y="115074"/>
                </a:lnTo>
                <a:lnTo>
                  <a:pt x="186766" y="150444"/>
                </a:lnTo>
                <a:lnTo>
                  <a:pt x="194335" y="152374"/>
                </a:lnTo>
                <a:lnTo>
                  <a:pt x="242760" y="152374"/>
                </a:lnTo>
                <a:lnTo>
                  <a:pt x="240271" y="154541"/>
                </a:lnTo>
                <a:lnTo>
                  <a:pt x="233756" y="158813"/>
                </a:lnTo>
                <a:lnTo>
                  <a:pt x="226648" y="162223"/>
                </a:lnTo>
                <a:lnTo>
                  <a:pt x="219116" y="164660"/>
                </a:lnTo>
                <a:lnTo>
                  <a:pt x="211160" y="166123"/>
                </a:lnTo>
                <a:lnTo>
                  <a:pt x="202780" y="166611"/>
                </a:lnTo>
                <a:close/>
              </a:path>
              <a:path w="1368425" h="167004">
                <a:moveTo>
                  <a:pt x="242760" y="152374"/>
                </a:moveTo>
                <a:lnTo>
                  <a:pt x="211226" y="152374"/>
                </a:lnTo>
                <a:lnTo>
                  <a:pt x="218795" y="150444"/>
                </a:lnTo>
                <a:lnTo>
                  <a:pt x="232206" y="142760"/>
                </a:lnTo>
                <a:lnTo>
                  <a:pt x="237479" y="137223"/>
                </a:lnTo>
                <a:lnTo>
                  <a:pt x="244982" y="123139"/>
                </a:lnTo>
                <a:lnTo>
                  <a:pt x="246862" y="115074"/>
                </a:lnTo>
                <a:lnTo>
                  <a:pt x="246862" y="96989"/>
                </a:lnTo>
                <a:lnTo>
                  <a:pt x="218795" y="61607"/>
                </a:lnTo>
                <a:lnTo>
                  <a:pt x="211226" y="59690"/>
                </a:lnTo>
                <a:lnTo>
                  <a:pt x="242709" y="59690"/>
                </a:lnTo>
                <a:lnTo>
                  <a:pt x="262553" y="96989"/>
                </a:lnTo>
                <a:lnTo>
                  <a:pt x="263143" y="106032"/>
                </a:lnTo>
                <a:lnTo>
                  <a:pt x="262656" y="114509"/>
                </a:lnTo>
                <a:lnTo>
                  <a:pt x="246041" y="149518"/>
                </a:lnTo>
                <a:lnTo>
                  <a:pt x="242760" y="152374"/>
                </a:lnTo>
                <a:close/>
              </a:path>
              <a:path w="1368425" h="167004">
                <a:moveTo>
                  <a:pt x="347230" y="166611"/>
                </a:moveTo>
                <a:lnTo>
                  <a:pt x="309119" y="154698"/>
                </a:lnTo>
                <a:lnTo>
                  <a:pt x="287945" y="122561"/>
                </a:lnTo>
                <a:lnTo>
                  <a:pt x="285965" y="106032"/>
                </a:lnTo>
                <a:lnTo>
                  <a:pt x="286461" y="97552"/>
                </a:lnTo>
                <a:lnTo>
                  <a:pt x="303291" y="62571"/>
                </a:lnTo>
                <a:lnTo>
                  <a:pt x="339246" y="46043"/>
                </a:lnTo>
                <a:lnTo>
                  <a:pt x="340552" y="46043"/>
                </a:lnTo>
                <a:lnTo>
                  <a:pt x="347230" y="45669"/>
                </a:lnTo>
                <a:lnTo>
                  <a:pt x="385518" y="59034"/>
                </a:lnTo>
                <a:lnTo>
                  <a:pt x="386136" y="59690"/>
                </a:lnTo>
                <a:lnTo>
                  <a:pt x="338645" y="59690"/>
                </a:lnTo>
                <a:lnTo>
                  <a:pt x="330911" y="61607"/>
                </a:lnTo>
                <a:lnTo>
                  <a:pt x="304164" y="88925"/>
                </a:lnTo>
                <a:lnTo>
                  <a:pt x="302247" y="96989"/>
                </a:lnTo>
                <a:lnTo>
                  <a:pt x="302247" y="115227"/>
                </a:lnTo>
                <a:lnTo>
                  <a:pt x="330911" y="150444"/>
                </a:lnTo>
                <a:lnTo>
                  <a:pt x="338645" y="152374"/>
                </a:lnTo>
                <a:lnTo>
                  <a:pt x="386320" y="152374"/>
                </a:lnTo>
                <a:lnTo>
                  <a:pt x="385494" y="153246"/>
                </a:lnTo>
                <a:lnTo>
                  <a:pt x="355287" y="166130"/>
                </a:lnTo>
                <a:lnTo>
                  <a:pt x="356728" y="166130"/>
                </a:lnTo>
                <a:lnTo>
                  <a:pt x="347230" y="166611"/>
                </a:lnTo>
                <a:close/>
              </a:path>
              <a:path w="1368425" h="167004">
                <a:moveTo>
                  <a:pt x="381812" y="77317"/>
                </a:moveTo>
                <a:lnTo>
                  <a:pt x="377901" y="71437"/>
                </a:lnTo>
                <a:lnTo>
                  <a:pt x="372922" y="67030"/>
                </a:lnTo>
                <a:lnTo>
                  <a:pt x="360870" y="61150"/>
                </a:lnTo>
                <a:lnTo>
                  <a:pt x="354317" y="59690"/>
                </a:lnTo>
                <a:lnTo>
                  <a:pt x="386136" y="59690"/>
                </a:lnTo>
                <a:lnTo>
                  <a:pt x="389977" y="63759"/>
                </a:lnTo>
                <a:lnTo>
                  <a:pt x="393801" y="69176"/>
                </a:lnTo>
                <a:lnTo>
                  <a:pt x="381812" y="77317"/>
                </a:lnTo>
                <a:close/>
              </a:path>
              <a:path w="1368425" h="167004">
                <a:moveTo>
                  <a:pt x="386320" y="152374"/>
                </a:moveTo>
                <a:lnTo>
                  <a:pt x="354317" y="152374"/>
                </a:lnTo>
                <a:lnTo>
                  <a:pt x="360870" y="150939"/>
                </a:lnTo>
                <a:lnTo>
                  <a:pt x="372922" y="145211"/>
                </a:lnTo>
                <a:lnTo>
                  <a:pt x="377901" y="140842"/>
                </a:lnTo>
                <a:lnTo>
                  <a:pt x="381812" y="134962"/>
                </a:lnTo>
                <a:lnTo>
                  <a:pt x="393801" y="143103"/>
                </a:lnTo>
                <a:lnTo>
                  <a:pt x="389972" y="148520"/>
                </a:lnTo>
                <a:lnTo>
                  <a:pt x="386320" y="152374"/>
                </a:lnTo>
                <a:close/>
              </a:path>
              <a:path w="1368425" h="167004">
                <a:moveTo>
                  <a:pt x="472465" y="166611"/>
                </a:moveTo>
                <a:lnTo>
                  <a:pt x="434353" y="154698"/>
                </a:lnTo>
                <a:lnTo>
                  <a:pt x="413180" y="122561"/>
                </a:lnTo>
                <a:lnTo>
                  <a:pt x="411200" y="106032"/>
                </a:lnTo>
                <a:lnTo>
                  <a:pt x="411695" y="97552"/>
                </a:lnTo>
                <a:lnTo>
                  <a:pt x="428526" y="62571"/>
                </a:lnTo>
                <a:lnTo>
                  <a:pt x="464486" y="46043"/>
                </a:lnTo>
                <a:lnTo>
                  <a:pt x="465790" y="46043"/>
                </a:lnTo>
                <a:lnTo>
                  <a:pt x="472465" y="45669"/>
                </a:lnTo>
                <a:lnTo>
                  <a:pt x="510757" y="59034"/>
                </a:lnTo>
                <a:lnTo>
                  <a:pt x="511375" y="59690"/>
                </a:lnTo>
                <a:lnTo>
                  <a:pt x="463880" y="59690"/>
                </a:lnTo>
                <a:lnTo>
                  <a:pt x="456158" y="61607"/>
                </a:lnTo>
                <a:lnTo>
                  <a:pt x="429399" y="88925"/>
                </a:lnTo>
                <a:lnTo>
                  <a:pt x="427481" y="96989"/>
                </a:lnTo>
                <a:lnTo>
                  <a:pt x="427481" y="115227"/>
                </a:lnTo>
                <a:lnTo>
                  <a:pt x="456158" y="150444"/>
                </a:lnTo>
                <a:lnTo>
                  <a:pt x="463880" y="152374"/>
                </a:lnTo>
                <a:lnTo>
                  <a:pt x="511554" y="152374"/>
                </a:lnTo>
                <a:lnTo>
                  <a:pt x="510728" y="153246"/>
                </a:lnTo>
                <a:lnTo>
                  <a:pt x="480522" y="166130"/>
                </a:lnTo>
                <a:lnTo>
                  <a:pt x="481963" y="166130"/>
                </a:lnTo>
                <a:lnTo>
                  <a:pt x="472465" y="166611"/>
                </a:lnTo>
                <a:close/>
              </a:path>
              <a:path w="1368425" h="167004">
                <a:moveTo>
                  <a:pt x="507060" y="77317"/>
                </a:moveTo>
                <a:lnTo>
                  <a:pt x="503135" y="71437"/>
                </a:lnTo>
                <a:lnTo>
                  <a:pt x="498157" y="67030"/>
                </a:lnTo>
                <a:lnTo>
                  <a:pt x="486105" y="61150"/>
                </a:lnTo>
                <a:lnTo>
                  <a:pt x="479551" y="59690"/>
                </a:lnTo>
                <a:lnTo>
                  <a:pt x="511375" y="59690"/>
                </a:lnTo>
                <a:lnTo>
                  <a:pt x="515214" y="63759"/>
                </a:lnTo>
                <a:lnTo>
                  <a:pt x="519036" y="69176"/>
                </a:lnTo>
                <a:lnTo>
                  <a:pt x="507060" y="77317"/>
                </a:lnTo>
                <a:close/>
              </a:path>
              <a:path w="1368425" h="167004">
                <a:moveTo>
                  <a:pt x="511554" y="152374"/>
                </a:moveTo>
                <a:lnTo>
                  <a:pt x="479551" y="152374"/>
                </a:lnTo>
                <a:lnTo>
                  <a:pt x="486105" y="150939"/>
                </a:lnTo>
                <a:lnTo>
                  <a:pt x="498157" y="145211"/>
                </a:lnTo>
                <a:lnTo>
                  <a:pt x="503135" y="140842"/>
                </a:lnTo>
                <a:lnTo>
                  <a:pt x="507060" y="134962"/>
                </a:lnTo>
                <a:lnTo>
                  <a:pt x="519036" y="143103"/>
                </a:lnTo>
                <a:lnTo>
                  <a:pt x="515207" y="148520"/>
                </a:lnTo>
                <a:lnTo>
                  <a:pt x="511554" y="152374"/>
                </a:lnTo>
                <a:close/>
              </a:path>
              <a:path w="1368425" h="167004">
                <a:moveTo>
                  <a:pt x="564476" y="165480"/>
                </a:moveTo>
                <a:lnTo>
                  <a:pt x="549998" y="165480"/>
                </a:lnTo>
                <a:lnTo>
                  <a:pt x="549998" y="46570"/>
                </a:lnTo>
                <a:lnTo>
                  <a:pt x="566051" y="46570"/>
                </a:lnTo>
                <a:lnTo>
                  <a:pt x="566051" y="141071"/>
                </a:lnTo>
                <a:lnTo>
                  <a:pt x="584916" y="141071"/>
                </a:lnTo>
                <a:lnTo>
                  <a:pt x="564476" y="165480"/>
                </a:lnTo>
                <a:close/>
              </a:path>
              <a:path w="1368425" h="167004">
                <a:moveTo>
                  <a:pt x="584916" y="141071"/>
                </a:moveTo>
                <a:lnTo>
                  <a:pt x="566051" y="141071"/>
                </a:lnTo>
                <a:lnTo>
                  <a:pt x="645401" y="46570"/>
                </a:lnTo>
                <a:lnTo>
                  <a:pt x="659637" y="46570"/>
                </a:lnTo>
                <a:lnTo>
                  <a:pt x="659637" y="70992"/>
                </a:lnTo>
                <a:lnTo>
                  <a:pt x="643597" y="70992"/>
                </a:lnTo>
                <a:lnTo>
                  <a:pt x="584916" y="141071"/>
                </a:lnTo>
                <a:close/>
              </a:path>
              <a:path w="1368425" h="167004">
                <a:moveTo>
                  <a:pt x="659637" y="165480"/>
                </a:moveTo>
                <a:lnTo>
                  <a:pt x="643597" y="165480"/>
                </a:lnTo>
                <a:lnTo>
                  <a:pt x="643597" y="70992"/>
                </a:lnTo>
                <a:lnTo>
                  <a:pt x="659637" y="70992"/>
                </a:lnTo>
                <a:lnTo>
                  <a:pt x="659637" y="165480"/>
                </a:lnTo>
                <a:close/>
              </a:path>
              <a:path w="1368425" h="167004">
                <a:moveTo>
                  <a:pt x="720001" y="165480"/>
                </a:moveTo>
                <a:lnTo>
                  <a:pt x="705535" y="165480"/>
                </a:lnTo>
                <a:lnTo>
                  <a:pt x="705535" y="46570"/>
                </a:lnTo>
                <a:lnTo>
                  <a:pt x="721575" y="46570"/>
                </a:lnTo>
                <a:lnTo>
                  <a:pt x="721575" y="141071"/>
                </a:lnTo>
                <a:lnTo>
                  <a:pt x="740440" y="141071"/>
                </a:lnTo>
                <a:lnTo>
                  <a:pt x="720001" y="165480"/>
                </a:lnTo>
                <a:close/>
              </a:path>
              <a:path w="1368425" h="167004">
                <a:moveTo>
                  <a:pt x="740440" y="141071"/>
                </a:moveTo>
                <a:lnTo>
                  <a:pt x="721575" y="141071"/>
                </a:lnTo>
                <a:lnTo>
                  <a:pt x="800925" y="46570"/>
                </a:lnTo>
                <a:lnTo>
                  <a:pt x="815174" y="46570"/>
                </a:lnTo>
                <a:lnTo>
                  <a:pt x="815174" y="70992"/>
                </a:lnTo>
                <a:lnTo>
                  <a:pt x="799122" y="70992"/>
                </a:lnTo>
                <a:lnTo>
                  <a:pt x="740440" y="141071"/>
                </a:lnTo>
                <a:close/>
              </a:path>
              <a:path w="1368425" h="167004">
                <a:moveTo>
                  <a:pt x="815174" y="165480"/>
                </a:moveTo>
                <a:lnTo>
                  <a:pt x="799122" y="165480"/>
                </a:lnTo>
                <a:lnTo>
                  <a:pt x="799122" y="70992"/>
                </a:lnTo>
                <a:lnTo>
                  <a:pt x="815174" y="70992"/>
                </a:lnTo>
                <a:lnTo>
                  <a:pt x="815174" y="165480"/>
                </a:lnTo>
                <a:close/>
              </a:path>
              <a:path w="1368425" h="167004">
                <a:moveTo>
                  <a:pt x="759561" y="29387"/>
                </a:moveTo>
                <a:lnTo>
                  <a:pt x="726020" y="9347"/>
                </a:lnTo>
                <a:lnTo>
                  <a:pt x="725881" y="0"/>
                </a:lnTo>
                <a:lnTo>
                  <a:pt x="737400" y="0"/>
                </a:lnTo>
                <a:lnTo>
                  <a:pt x="737552" y="5880"/>
                </a:lnTo>
                <a:lnTo>
                  <a:pt x="739660" y="10591"/>
                </a:lnTo>
                <a:lnTo>
                  <a:pt x="747801" y="17678"/>
                </a:lnTo>
                <a:lnTo>
                  <a:pt x="753071" y="19443"/>
                </a:lnTo>
                <a:lnTo>
                  <a:pt x="786783" y="19443"/>
                </a:lnTo>
                <a:lnTo>
                  <a:pt x="784085" y="21704"/>
                </a:lnTo>
                <a:lnTo>
                  <a:pt x="779122" y="25069"/>
                </a:lnTo>
                <a:lnTo>
                  <a:pt x="773380" y="27470"/>
                </a:lnTo>
                <a:lnTo>
                  <a:pt x="766859" y="28908"/>
                </a:lnTo>
                <a:lnTo>
                  <a:pt x="759561" y="29387"/>
                </a:lnTo>
                <a:close/>
              </a:path>
              <a:path w="1368425" h="167004">
                <a:moveTo>
                  <a:pt x="786783" y="19443"/>
                </a:moveTo>
                <a:lnTo>
                  <a:pt x="766038" y="19443"/>
                </a:lnTo>
                <a:lnTo>
                  <a:pt x="771347" y="17678"/>
                </a:lnTo>
                <a:lnTo>
                  <a:pt x="779640" y="10591"/>
                </a:lnTo>
                <a:lnTo>
                  <a:pt x="781786" y="5880"/>
                </a:lnTo>
                <a:lnTo>
                  <a:pt x="781938" y="0"/>
                </a:lnTo>
                <a:lnTo>
                  <a:pt x="793470" y="0"/>
                </a:lnTo>
                <a:lnTo>
                  <a:pt x="793374" y="5880"/>
                </a:lnTo>
                <a:lnTo>
                  <a:pt x="793318" y="9347"/>
                </a:lnTo>
                <a:lnTo>
                  <a:pt x="790193" y="16586"/>
                </a:lnTo>
                <a:lnTo>
                  <a:pt x="786783" y="19443"/>
                </a:lnTo>
                <a:close/>
              </a:path>
              <a:path w="1368425" h="167004">
                <a:moveTo>
                  <a:pt x="910793" y="166611"/>
                </a:moveTo>
                <a:lnTo>
                  <a:pt x="872679" y="154698"/>
                </a:lnTo>
                <a:lnTo>
                  <a:pt x="851508" y="122561"/>
                </a:lnTo>
                <a:lnTo>
                  <a:pt x="849528" y="106032"/>
                </a:lnTo>
                <a:lnTo>
                  <a:pt x="850023" y="97552"/>
                </a:lnTo>
                <a:lnTo>
                  <a:pt x="866849" y="62571"/>
                </a:lnTo>
                <a:lnTo>
                  <a:pt x="902809" y="46043"/>
                </a:lnTo>
                <a:lnTo>
                  <a:pt x="904114" y="46043"/>
                </a:lnTo>
                <a:lnTo>
                  <a:pt x="910793" y="45669"/>
                </a:lnTo>
                <a:lnTo>
                  <a:pt x="949080" y="59034"/>
                </a:lnTo>
                <a:lnTo>
                  <a:pt x="949699" y="59690"/>
                </a:lnTo>
                <a:lnTo>
                  <a:pt x="902195" y="59690"/>
                </a:lnTo>
                <a:lnTo>
                  <a:pt x="894473" y="61607"/>
                </a:lnTo>
                <a:lnTo>
                  <a:pt x="867727" y="88925"/>
                </a:lnTo>
                <a:lnTo>
                  <a:pt x="865809" y="96989"/>
                </a:lnTo>
                <a:lnTo>
                  <a:pt x="865809" y="115227"/>
                </a:lnTo>
                <a:lnTo>
                  <a:pt x="894473" y="150444"/>
                </a:lnTo>
                <a:lnTo>
                  <a:pt x="902195" y="152374"/>
                </a:lnTo>
                <a:lnTo>
                  <a:pt x="949878" y="152374"/>
                </a:lnTo>
                <a:lnTo>
                  <a:pt x="949051" y="153246"/>
                </a:lnTo>
                <a:lnTo>
                  <a:pt x="918849" y="166130"/>
                </a:lnTo>
                <a:lnTo>
                  <a:pt x="920291" y="166130"/>
                </a:lnTo>
                <a:lnTo>
                  <a:pt x="910793" y="166611"/>
                </a:lnTo>
                <a:close/>
              </a:path>
              <a:path w="1368425" h="167004">
                <a:moveTo>
                  <a:pt x="945375" y="77317"/>
                </a:moveTo>
                <a:lnTo>
                  <a:pt x="941463" y="71437"/>
                </a:lnTo>
                <a:lnTo>
                  <a:pt x="936485" y="67030"/>
                </a:lnTo>
                <a:lnTo>
                  <a:pt x="924432" y="61150"/>
                </a:lnTo>
                <a:lnTo>
                  <a:pt x="917867" y="59690"/>
                </a:lnTo>
                <a:lnTo>
                  <a:pt x="949699" y="59690"/>
                </a:lnTo>
                <a:lnTo>
                  <a:pt x="953540" y="63759"/>
                </a:lnTo>
                <a:lnTo>
                  <a:pt x="957364" y="69176"/>
                </a:lnTo>
                <a:lnTo>
                  <a:pt x="945375" y="77317"/>
                </a:lnTo>
                <a:close/>
              </a:path>
              <a:path w="1368425" h="167004">
                <a:moveTo>
                  <a:pt x="949878" y="152374"/>
                </a:moveTo>
                <a:lnTo>
                  <a:pt x="917867" y="152374"/>
                </a:lnTo>
                <a:lnTo>
                  <a:pt x="924432" y="150939"/>
                </a:lnTo>
                <a:lnTo>
                  <a:pt x="936485" y="145211"/>
                </a:lnTo>
                <a:lnTo>
                  <a:pt x="941463" y="140842"/>
                </a:lnTo>
                <a:lnTo>
                  <a:pt x="945375" y="134962"/>
                </a:lnTo>
                <a:lnTo>
                  <a:pt x="957364" y="143103"/>
                </a:lnTo>
                <a:lnTo>
                  <a:pt x="953533" y="148520"/>
                </a:lnTo>
                <a:lnTo>
                  <a:pt x="949878" y="152374"/>
                </a:lnTo>
                <a:close/>
              </a:path>
              <a:path w="1368425" h="167004">
                <a:moveTo>
                  <a:pt x="1004379" y="165480"/>
                </a:moveTo>
                <a:lnTo>
                  <a:pt x="988326" y="165480"/>
                </a:lnTo>
                <a:lnTo>
                  <a:pt x="988326" y="46570"/>
                </a:lnTo>
                <a:lnTo>
                  <a:pt x="1004379" y="46570"/>
                </a:lnTo>
                <a:lnTo>
                  <a:pt x="1004379" y="98793"/>
                </a:lnTo>
                <a:lnTo>
                  <a:pt x="1048570" y="98793"/>
                </a:lnTo>
                <a:lnTo>
                  <a:pt x="1044168" y="104216"/>
                </a:lnTo>
                <a:lnTo>
                  <a:pt x="1051023" y="112585"/>
                </a:lnTo>
                <a:lnTo>
                  <a:pt x="1004379" y="112585"/>
                </a:lnTo>
                <a:lnTo>
                  <a:pt x="1004379" y="165480"/>
                </a:lnTo>
                <a:close/>
              </a:path>
              <a:path w="1368425" h="167004">
                <a:moveTo>
                  <a:pt x="1048570" y="98793"/>
                </a:moveTo>
                <a:lnTo>
                  <a:pt x="1031735" y="98793"/>
                </a:lnTo>
                <a:lnTo>
                  <a:pt x="1073556" y="46570"/>
                </a:lnTo>
                <a:lnTo>
                  <a:pt x="1090955" y="46570"/>
                </a:lnTo>
                <a:lnTo>
                  <a:pt x="1048570" y="98793"/>
                </a:lnTo>
                <a:close/>
              </a:path>
              <a:path w="1368425" h="167004">
                <a:moveTo>
                  <a:pt x="1094346" y="165480"/>
                </a:moveTo>
                <a:lnTo>
                  <a:pt x="1075359" y="165480"/>
                </a:lnTo>
                <a:lnTo>
                  <a:pt x="1031506" y="112585"/>
                </a:lnTo>
                <a:lnTo>
                  <a:pt x="1051023" y="112585"/>
                </a:lnTo>
                <a:lnTo>
                  <a:pt x="1094346" y="165480"/>
                </a:lnTo>
                <a:close/>
              </a:path>
              <a:path w="1368425" h="167004">
                <a:moveTo>
                  <a:pt x="1134135" y="165480"/>
                </a:moveTo>
                <a:lnTo>
                  <a:pt x="1119670" y="165480"/>
                </a:lnTo>
                <a:lnTo>
                  <a:pt x="1119670" y="46570"/>
                </a:lnTo>
                <a:lnTo>
                  <a:pt x="1135710" y="46570"/>
                </a:lnTo>
                <a:lnTo>
                  <a:pt x="1135710" y="141071"/>
                </a:lnTo>
                <a:lnTo>
                  <a:pt x="1154574" y="141071"/>
                </a:lnTo>
                <a:lnTo>
                  <a:pt x="1134135" y="165480"/>
                </a:lnTo>
                <a:close/>
              </a:path>
              <a:path w="1368425" h="167004">
                <a:moveTo>
                  <a:pt x="1154574" y="141071"/>
                </a:moveTo>
                <a:lnTo>
                  <a:pt x="1135710" y="141071"/>
                </a:lnTo>
                <a:lnTo>
                  <a:pt x="1215059" y="46570"/>
                </a:lnTo>
                <a:lnTo>
                  <a:pt x="1229309" y="46570"/>
                </a:lnTo>
                <a:lnTo>
                  <a:pt x="1229309" y="70992"/>
                </a:lnTo>
                <a:lnTo>
                  <a:pt x="1213256" y="70992"/>
                </a:lnTo>
                <a:lnTo>
                  <a:pt x="1154574" y="141071"/>
                </a:lnTo>
                <a:close/>
              </a:path>
              <a:path w="1368425" h="167004">
                <a:moveTo>
                  <a:pt x="1229309" y="165480"/>
                </a:moveTo>
                <a:lnTo>
                  <a:pt x="1213256" y="165480"/>
                </a:lnTo>
                <a:lnTo>
                  <a:pt x="1213256" y="70992"/>
                </a:lnTo>
                <a:lnTo>
                  <a:pt x="1229309" y="70992"/>
                </a:lnTo>
                <a:lnTo>
                  <a:pt x="1229309" y="165480"/>
                </a:lnTo>
                <a:close/>
              </a:path>
              <a:path w="1368425" h="167004">
                <a:moveTo>
                  <a:pt x="1273835" y="165480"/>
                </a:moveTo>
                <a:lnTo>
                  <a:pt x="1255750" y="165480"/>
                </a:lnTo>
                <a:lnTo>
                  <a:pt x="1302765" y="104444"/>
                </a:lnTo>
                <a:lnTo>
                  <a:pt x="1258011" y="46570"/>
                </a:lnTo>
                <a:lnTo>
                  <a:pt x="1276095" y="46570"/>
                </a:lnTo>
                <a:lnTo>
                  <a:pt x="1311808" y="93141"/>
                </a:lnTo>
                <a:lnTo>
                  <a:pt x="1329147" y="93141"/>
                </a:lnTo>
                <a:lnTo>
                  <a:pt x="1320406" y="104444"/>
                </a:lnTo>
                <a:lnTo>
                  <a:pt x="1329197" y="115747"/>
                </a:lnTo>
                <a:lnTo>
                  <a:pt x="1311808" y="115747"/>
                </a:lnTo>
                <a:lnTo>
                  <a:pt x="1273835" y="165480"/>
                </a:lnTo>
                <a:close/>
              </a:path>
              <a:path w="1368425" h="167004">
                <a:moveTo>
                  <a:pt x="1329147" y="93141"/>
                </a:moveTo>
                <a:lnTo>
                  <a:pt x="1311808" y="93141"/>
                </a:lnTo>
                <a:lnTo>
                  <a:pt x="1347533" y="46570"/>
                </a:lnTo>
                <a:lnTo>
                  <a:pt x="1365161" y="46570"/>
                </a:lnTo>
                <a:lnTo>
                  <a:pt x="1329147" y="93141"/>
                </a:lnTo>
                <a:close/>
              </a:path>
              <a:path w="1368425" h="167004">
                <a:moveTo>
                  <a:pt x="1367878" y="165480"/>
                </a:moveTo>
                <a:lnTo>
                  <a:pt x="1349565" y="165480"/>
                </a:lnTo>
                <a:lnTo>
                  <a:pt x="1311808" y="115747"/>
                </a:lnTo>
                <a:lnTo>
                  <a:pt x="1329197" y="115747"/>
                </a:lnTo>
                <a:lnTo>
                  <a:pt x="1367878" y="165480"/>
                </a:lnTo>
                <a:close/>
              </a:path>
            </a:pathLst>
          </a:custGeom>
          <a:solidFill>
            <a:srgbClr val="221f1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5" name="object 12"/>
          <p:cNvSpPr/>
          <p:nvPr/>
        </p:nvSpPr>
        <p:spPr>
          <a:xfrm>
            <a:off x="8533800" y="4508280"/>
            <a:ext cx="668160" cy="203400"/>
          </a:xfrm>
          <a:custGeom>
            <a:avLst/>
            <a:gdLst>
              <a:gd name="textAreaLeft" fmla="*/ 0 w 668160"/>
              <a:gd name="textAreaRight" fmla="*/ 668520 w 668160"/>
              <a:gd name="textAreaTop" fmla="*/ 0 h 203400"/>
              <a:gd name="textAreaBottom" fmla="*/ 203760 h 203400"/>
            </a:gdLst>
            <a:ahLst/>
            <a:cxnLst/>
            <a:rect l="textAreaLeft" t="textAreaTop" r="textAreaRight" b="textAreaBottom"/>
            <a:pathLst>
              <a:path w="668654" h="203835">
                <a:moveTo>
                  <a:pt x="82740" y="160959"/>
                </a:moveTo>
                <a:lnTo>
                  <a:pt x="40360" y="150558"/>
                </a:lnTo>
                <a:lnTo>
                  <a:pt x="10744" y="121742"/>
                </a:lnTo>
                <a:lnTo>
                  <a:pt x="0" y="80479"/>
                </a:lnTo>
                <a:lnTo>
                  <a:pt x="545" y="71438"/>
                </a:lnTo>
                <a:lnTo>
                  <a:pt x="671" y="69342"/>
                </a:lnTo>
                <a:lnTo>
                  <a:pt x="16625" y="30519"/>
                </a:lnTo>
                <a:lnTo>
                  <a:pt x="50241" y="5850"/>
                </a:lnTo>
                <a:lnTo>
                  <a:pt x="82969" y="0"/>
                </a:lnTo>
                <a:lnTo>
                  <a:pt x="91612" y="368"/>
                </a:lnTo>
                <a:lnTo>
                  <a:pt x="129309" y="13119"/>
                </a:lnTo>
                <a:lnTo>
                  <a:pt x="131664" y="14922"/>
                </a:lnTo>
                <a:lnTo>
                  <a:pt x="83413" y="14922"/>
                </a:lnTo>
                <a:lnTo>
                  <a:pt x="74243" y="15460"/>
                </a:lnTo>
                <a:lnTo>
                  <a:pt x="35577" y="33693"/>
                </a:lnTo>
                <a:lnTo>
                  <a:pt x="17053" y="71438"/>
                </a:lnTo>
                <a:lnTo>
                  <a:pt x="16509" y="80479"/>
                </a:lnTo>
                <a:lnTo>
                  <a:pt x="17053" y="89521"/>
                </a:lnTo>
                <a:lnTo>
                  <a:pt x="35577" y="127279"/>
                </a:lnTo>
                <a:lnTo>
                  <a:pt x="74243" y="145501"/>
                </a:lnTo>
                <a:lnTo>
                  <a:pt x="83413" y="146037"/>
                </a:lnTo>
                <a:lnTo>
                  <a:pt x="131387" y="146037"/>
                </a:lnTo>
                <a:lnTo>
                  <a:pt x="129281" y="147651"/>
                </a:lnTo>
                <a:lnTo>
                  <a:pt x="91396" y="160585"/>
                </a:lnTo>
                <a:lnTo>
                  <a:pt x="82740" y="160959"/>
                </a:lnTo>
                <a:close/>
              </a:path>
              <a:path w="668654" h="203835">
                <a:moveTo>
                  <a:pt x="130213" y="33693"/>
                </a:moveTo>
                <a:lnTo>
                  <a:pt x="120337" y="25482"/>
                </a:lnTo>
                <a:lnTo>
                  <a:pt x="109246" y="19616"/>
                </a:lnTo>
                <a:lnTo>
                  <a:pt x="96939" y="16096"/>
                </a:lnTo>
                <a:lnTo>
                  <a:pt x="83413" y="14922"/>
                </a:lnTo>
                <a:lnTo>
                  <a:pt x="131664" y="14922"/>
                </a:lnTo>
                <a:lnTo>
                  <a:pt x="135359" y="17753"/>
                </a:lnTo>
                <a:lnTo>
                  <a:pt x="140842" y="23063"/>
                </a:lnTo>
                <a:lnTo>
                  <a:pt x="130213" y="33693"/>
                </a:lnTo>
                <a:close/>
              </a:path>
              <a:path w="668654" h="203835">
                <a:moveTo>
                  <a:pt x="131387" y="146037"/>
                </a:moveTo>
                <a:lnTo>
                  <a:pt x="83413" y="146037"/>
                </a:lnTo>
                <a:lnTo>
                  <a:pt x="97025" y="144851"/>
                </a:lnTo>
                <a:lnTo>
                  <a:pt x="109646" y="141209"/>
                </a:lnTo>
                <a:lnTo>
                  <a:pt x="109514" y="141209"/>
                </a:lnTo>
                <a:lnTo>
                  <a:pt x="120423" y="135359"/>
                </a:lnTo>
                <a:lnTo>
                  <a:pt x="130213" y="127050"/>
                </a:lnTo>
                <a:lnTo>
                  <a:pt x="140842" y="137680"/>
                </a:lnTo>
                <a:lnTo>
                  <a:pt x="135352" y="142997"/>
                </a:lnTo>
                <a:lnTo>
                  <a:pt x="131387" y="146037"/>
                </a:lnTo>
                <a:close/>
              </a:path>
              <a:path w="668654" h="203835">
                <a:moveTo>
                  <a:pt x="251828" y="54940"/>
                </a:moveTo>
                <a:lnTo>
                  <a:pt x="145808" y="54940"/>
                </a:lnTo>
                <a:lnTo>
                  <a:pt x="145808" y="40690"/>
                </a:lnTo>
                <a:lnTo>
                  <a:pt x="251828" y="40690"/>
                </a:lnTo>
                <a:lnTo>
                  <a:pt x="251828" y="54940"/>
                </a:lnTo>
                <a:close/>
              </a:path>
              <a:path w="668654" h="203835">
                <a:moveTo>
                  <a:pt x="206844" y="159600"/>
                </a:moveTo>
                <a:lnTo>
                  <a:pt x="190792" y="159600"/>
                </a:lnTo>
                <a:lnTo>
                  <a:pt x="190792" y="54940"/>
                </a:lnTo>
                <a:lnTo>
                  <a:pt x="206844" y="54940"/>
                </a:lnTo>
                <a:lnTo>
                  <a:pt x="206844" y="159600"/>
                </a:lnTo>
                <a:close/>
              </a:path>
              <a:path w="668654" h="203835">
                <a:moveTo>
                  <a:pt x="305227" y="64211"/>
                </a:moveTo>
                <a:lnTo>
                  <a:pt x="290487" y="64211"/>
                </a:lnTo>
                <a:lnTo>
                  <a:pt x="294389" y="58672"/>
                </a:lnTo>
                <a:lnTo>
                  <a:pt x="329104" y="40184"/>
                </a:lnTo>
                <a:lnTo>
                  <a:pt x="336372" y="39789"/>
                </a:lnTo>
                <a:lnTo>
                  <a:pt x="343189" y="40184"/>
                </a:lnTo>
                <a:lnTo>
                  <a:pt x="344109" y="40184"/>
                </a:lnTo>
                <a:lnTo>
                  <a:pt x="375682" y="53809"/>
                </a:lnTo>
                <a:lnTo>
                  <a:pt x="326809" y="53809"/>
                </a:lnTo>
                <a:lnTo>
                  <a:pt x="319227" y="55765"/>
                </a:lnTo>
                <a:lnTo>
                  <a:pt x="305815" y="63601"/>
                </a:lnTo>
                <a:lnTo>
                  <a:pt x="305227" y="64211"/>
                </a:lnTo>
                <a:close/>
              </a:path>
              <a:path w="668654" h="203835">
                <a:moveTo>
                  <a:pt x="291160" y="203453"/>
                </a:moveTo>
                <a:lnTo>
                  <a:pt x="275107" y="203453"/>
                </a:lnTo>
                <a:lnTo>
                  <a:pt x="275107" y="40690"/>
                </a:lnTo>
                <a:lnTo>
                  <a:pt x="290487" y="40690"/>
                </a:lnTo>
                <a:lnTo>
                  <a:pt x="290487" y="64211"/>
                </a:lnTo>
                <a:lnTo>
                  <a:pt x="305227" y="64211"/>
                </a:lnTo>
                <a:lnTo>
                  <a:pt x="300545" y="69062"/>
                </a:lnTo>
                <a:lnTo>
                  <a:pt x="292861" y="83083"/>
                </a:lnTo>
                <a:lnTo>
                  <a:pt x="290931" y="91109"/>
                </a:lnTo>
                <a:lnTo>
                  <a:pt x="290931" y="109194"/>
                </a:lnTo>
                <a:lnTo>
                  <a:pt x="292797" y="116990"/>
                </a:lnTo>
                <a:lnTo>
                  <a:pt x="292861" y="117259"/>
                </a:lnTo>
                <a:lnTo>
                  <a:pt x="300545" y="131419"/>
                </a:lnTo>
                <a:lnTo>
                  <a:pt x="305815" y="136880"/>
                </a:lnTo>
                <a:lnTo>
                  <a:pt x="306414" y="137223"/>
                </a:lnTo>
                <a:lnTo>
                  <a:pt x="291160" y="137223"/>
                </a:lnTo>
                <a:lnTo>
                  <a:pt x="291160" y="203453"/>
                </a:lnTo>
                <a:close/>
              </a:path>
              <a:path w="668654" h="203835">
                <a:moveTo>
                  <a:pt x="375981" y="146494"/>
                </a:moveTo>
                <a:lnTo>
                  <a:pt x="343534" y="146494"/>
                </a:lnTo>
                <a:lnTo>
                  <a:pt x="351066" y="144564"/>
                </a:lnTo>
                <a:lnTo>
                  <a:pt x="364629" y="136880"/>
                </a:lnTo>
                <a:lnTo>
                  <a:pt x="369950" y="131419"/>
                </a:lnTo>
                <a:lnTo>
                  <a:pt x="377634" y="117259"/>
                </a:lnTo>
                <a:lnTo>
                  <a:pt x="379552" y="109194"/>
                </a:lnTo>
                <a:lnTo>
                  <a:pt x="379552" y="91109"/>
                </a:lnTo>
                <a:lnTo>
                  <a:pt x="377729" y="83480"/>
                </a:lnTo>
                <a:lnTo>
                  <a:pt x="377634" y="83083"/>
                </a:lnTo>
                <a:lnTo>
                  <a:pt x="369950" y="69062"/>
                </a:lnTo>
                <a:lnTo>
                  <a:pt x="364629" y="63601"/>
                </a:lnTo>
                <a:lnTo>
                  <a:pt x="351066" y="55765"/>
                </a:lnTo>
                <a:lnTo>
                  <a:pt x="343534" y="53809"/>
                </a:lnTo>
                <a:lnTo>
                  <a:pt x="375682" y="53809"/>
                </a:lnTo>
                <a:lnTo>
                  <a:pt x="393557" y="83083"/>
                </a:lnTo>
                <a:lnTo>
                  <a:pt x="393682" y="83480"/>
                </a:lnTo>
                <a:lnTo>
                  <a:pt x="395041" y="91109"/>
                </a:lnTo>
                <a:lnTo>
                  <a:pt x="395124" y="91574"/>
                </a:lnTo>
                <a:lnTo>
                  <a:pt x="395604" y="100152"/>
                </a:lnTo>
                <a:lnTo>
                  <a:pt x="395124" y="108824"/>
                </a:lnTo>
                <a:lnTo>
                  <a:pt x="378787" y="144033"/>
                </a:lnTo>
                <a:lnTo>
                  <a:pt x="375981" y="146494"/>
                </a:lnTo>
                <a:close/>
              </a:path>
              <a:path w="668654" h="203835">
                <a:moveTo>
                  <a:pt x="336372" y="160731"/>
                </a:moveTo>
                <a:lnTo>
                  <a:pt x="327471" y="160259"/>
                </a:lnTo>
                <a:lnTo>
                  <a:pt x="328732" y="160259"/>
                </a:lnTo>
                <a:lnTo>
                  <a:pt x="322611" y="159234"/>
                </a:lnTo>
                <a:lnTo>
                  <a:pt x="291160" y="137223"/>
                </a:lnTo>
                <a:lnTo>
                  <a:pt x="306414" y="137223"/>
                </a:lnTo>
                <a:lnTo>
                  <a:pt x="319227" y="144564"/>
                </a:lnTo>
                <a:lnTo>
                  <a:pt x="326809" y="146494"/>
                </a:lnTo>
                <a:lnTo>
                  <a:pt x="375981" y="146494"/>
                </a:lnTo>
                <a:lnTo>
                  <a:pt x="373141" y="148984"/>
                </a:lnTo>
                <a:lnTo>
                  <a:pt x="366775" y="153161"/>
                </a:lnTo>
                <a:lnTo>
                  <a:pt x="359832" y="156477"/>
                </a:lnTo>
                <a:lnTo>
                  <a:pt x="352450" y="158842"/>
                </a:lnTo>
                <a:lnTo>
                  <a:pt x="344630" y="160259"/>
                </a:lnTo>
                <a:lnTo>
                  <a:pt x="336372" y="160731"/>
                </a:lnTo>
                <a:close/>
              </a:path>
              <a:path w="668654" h="203835">
                <a:moveTo>
                  <a:pt x="429285" y="67818"/>
                </a:moveTo>
                <a:lnTo>
                  <a:pt x="423323" y="57954"/>
                </a:lnTo>
                <a:lnTo>
                  <a:pt x="422074" y="55818"/>
                </a:lnTo>
                <a:lnTo>
                  <a:pt x="428078" y="50723"/>
                </a:lnTo>
                <a:lnTo>
                  <a:pt x="470433" y="39789"/>
                </a:lnTo>
                <a:lnTo>
                  <a:pt x="481394" y="40517"/>
                </a:lnTo>
                <a:lnTo>
                  <a:pt x="490999" y="42702"/>
                </a:lnTo>
                <a:lnTo>
                  <a:pt x="499249" y="46341"/>
                </a:lnTo>
                <a:lnTo>
                  <a:pt x="506145" y="51434"/>
                </a:lnTo>
                <a:lnTo>
                  <a:pt x="508127" y="53809"/>
                </a:lnTo>
                <a:lnTo>
                  <a:pt x="461314" y="53809"/>
                </a:lnTo>
                <a:lnTo>
                  <a:pt x="454075" y="55054"/>
                </a:lnTo>
                <a:lnTo>
                  <a:pt x="440207" y="60020"/>
                </a:lnTo>
                <a:lnTo>
                  <a:pt x="434263" y="63449"/>
                </a:lnTo>
                <a:lnTo>
                  <a:pt x="429285" y="67818"/>
                </a:lnTo>
                <a:close/>
              </a:path>
              <a:path w="668654" h="203835">
                <a:moveTo>
                  <a:pt x="462292" y="160731"/>
                </a:moveTo>
                <a:lnTo>
                  <a:pt x="426634" y="147243"/>
                </a:lnTo>
                <a:lnTo>
                  <a:pt x="418884" y="126149"/>
                </a:lnTo>
                <a:lnTo>
                  <a:pt x="419569" y="118943"/>
                </a:lnTo>
                <a:lnTo>
                  <a:pt x="453611" y="93047"/>
                </a:lnTo>
                <a:lnTo>
                  <a:pt x="464781" y="92468"/>
                </a:lnTo>
                <a:lnTo>
                  <a:pt x="502526" y="92468"/>
                </a:lnTo>
                <a:lnTo>
                  <a:pt x="502526" y="74980"/>
                </a:lnTo>
                <a:lnTo>
                  <a:pt x="468845" y="53809"/>
                </a:lnTo>
                <a:lnTo>
                  <a:pt x="508127" y="53809"/>
                </a:lnTo>
                <a:lnTo>
                  <a:pt x="511587" y="57954"/>
                </a:lnTo>
                <a:lnTo>
                  <a:pt x="515472" y="65873"/>
                </a:lnTo>
                <a:lnTo>
                  <a:pt x="517750" y="74980"/>
                </a:lnTo>
                <a:lnTo>
                  <a:pt x="517802" y="75189"/>
                </a:lnTo>
                <a:lnTo>
                  <a:pt x="518579" y="85902"/>
                </a:lnTo>
                <a:lnTo>
                  <a:pt x="518579" y="104444"/>
                </a:lnTo>
                <a:lnTo>
                  <a:pt x="465226" y="104444"/>
                </a:lnTo>
                <a:lnTo>
                  <a:pt x="451874" y="105773"/>
                </a:lnTo>
                <a:lnTo>
                  <a:pt x="442337" y="109758"/>
                </a:lnTo>
                <a:lnTo>
                  <a:pt x="436615" y="116398"/>
                </a:lnTo>
                <a:lnTo>
                  <a:pt x="434708" y="125691"/>
                </a:lnTo>
                <a:lnTo>
                  <a:pt x="434708" y="132626"/>
                </a:lnTo>
                <a:lnTo>
                  <a:pt x="437349" y="138087"/>
                </a:lnTo>
                <a:lnTo>
                  <a:pt x="447802" y="145999"/>
                </a:lnTo>
                <a:lnTo>
                  <a:pt x="447621" y="145999"/>
                </a:lnTo>
                <a:lnTo>
                  <a:pt x="455282" y="148069"/>
                </a:lnTo>
                <a:lnTo>
                  <a:pt x="498684" y="148069"/>
                </a:lnTo>
                <a:lnTo>
                  <a:pt x="494283" y="152069"/>
                </a:lnTo>
                <a:lnTo>
                  <a:pt x="487273" y="155536"/>
                </a:lnTo>
                <a:lnTo>
                  <a:pt x="481768" y="157811"/>
                </a:lnTo>
                <a:lnTo>
                  <a:pt x="475768" y="159434"/>
                </a:lnTo>
                <a:lnTo>
                  <a:pt x="469276" y="160407"/>
                </a:lnTo>
                <a:lnTo>
                  <a:pt x="462292" y="160731"/>
                </a:lnTo>
                <a:close/>
              </a:path>
              <a:path w="668654" h="203835">
                <a:moveTo>
                  <a:pt x="498684" y="148069"/>
                </a:moveTo>
                <a:lnTo>
                  <a:pt x="473824" y="148069"/>
                </a:lnTo>
                <a:lnTo>
                  <a:pt x="481583" y="145999"/>
                </a:lnTo>
                <a:lnTo>
                  <a:pt x="494537" y="137718"/>
                </a:lnTo>
                <a:lnTo>
                  <a:pt x="499363" y="131724"/>
                </a:lnTo>
                <a:lnTo>
                  <a:pt x="502526" y="123888"/>
                </a:lnTo>
                <a:lnTo>
                  <a:pt x="502526" y="104444"/>
                </a:lnTo>
                <a:lnTo>
                  <a:pt x="518579" y="104444"/>
                </a:lnTo>
                <a:lnTo>
                  <a:pt x="518579" y="141071"/>
                </a:lnTo>
                <a:lnTo>
                  <a:pt x="503212" y="141071"/>
                </a:lnTo>
                <a:lnTo>
                  <a:pt x="499592" y="147243"/>
                </a:lnTo>
                <a:lnTo>
                  <a:pt x="498684" y="148069"/>
                </a:lnTo>
                <a:close/>
              </a:path>
              <a:path w="668654" h="203835">
                <a:moveTo>
                  <a:pt x="518579" y="159600"/>
                </a:moveTo>
                <a:lnTo>
                  <a:pt x="503212" y="159600"/>
                </a:lnTo>
                <a:lnTo>
                  <a:pt x="503212" y="141071"/>
                </a:lnTo>
                <a:lnTo>
                  <a:pt x="518579" y="141071"/>
                </a:lnTo>
                <a:lnTo>
                  <a:pt x="518579" y="159600"/>
                </a:lnTo>
                <a:close/>
              </a:path>
              <a:path w="668654" h="203835">
                <a:moveTo>
                  <a:pt x="577354" y="159600"/>
                </a:moveTo>
                <a:lnTo>
                  <a:pt x="561301" y="159600"/>
                </a:lnTo>
                <a:lnTo>
                  <a:pt x="561301" y="40690"/>
                </a:lnTo>
                <a:lnTo>
                  <a:pt x="577354" y="40690"/>
                </a:lnTo>
                <a:lnTo>
                  <a:pt x="577354" y="93370"/>
                </a:lnTo>
                <a:lnTo>
                  <a:pt x="668235" y="93370"/>
                </a:lnTo>
                <a:lnTo>
                  <a:pt x="668235" y="107162"/>
                </a:lnTo>
                <a:lnTo>
                  <a:pt x="577354" y="107162"/>
                </a:lnTo>
                <a:lnTo>
                  <a:pt x="577354" y="159600"/>
                </a:lnTo>
                <a:close/>
              </a:path>
              <a:path w="668654" h="203835">
                <a:moveTo>
                  <a:pt x="668235" y="93370"/>
                </a:moveTo>
                <a:lnTo>
                  <a:pt x="652183" y="93370"/>
                </a:lnTo>
                <a:lnTo>
                  <a:pt x="652183" y="40690"/>
                </a:lnTo>
                <a:lnTo>
                  <a:pt x="668235" y="40690"/>
                </a:lnTo>
                <a:lnTo>
                  <a:pt x="668235" y="93370"/>
                </a:lnTo>
                <a:close/>
              </a:path>
              <a:path w="668654" h="203835">
                <a:moveTo>
                  <a:pt x="668235" y="159600"/>
                </a:moveTo>
                <a:lnTo>
                  <a:pt x="652183" y="159600"/>
                </a:lnTo>
                <a:lnTo>
                  <a:pt x="652183" y="107162"/>
                </a:lnTo>
                <a:lnTo>
                  <a:pt x="668235" y="107162"/>
                </a:lnTo>
                <a:lnTo>
                  <a:pt x="668235" y="159600"/>
                </a:lnTo>
                <a:close/>
              </a:path>
            </a:pathLst>
          </a:custGeom>
          <a:solidFill>
            <a:srgbClr val="221f1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6" name="object 13"/>
          <p:cNvSpPr/>
          <p:nvPr/>
        </p:nvSpPr>
        <p:spPr>
          <a:xfrm>
            <a:off x="8064720" y="12295440"/>
            <a:ext cx="1311480" cy="202320"/>
          </a:xfrm>
          <a:custGeom>
            <a:avLst/>
            <a:gdLst>
              <a:gd name="textAreaLeft" fmla="*/ 0 w 1311480"/>
              <a:gd name="textAreaRight" fmla="*/ 1311840 w 1311480"/>
              <a:gd name="textAreaTop" fmla="*/ 0 h 202320"/>
              <a:gd name="textAreaBottom" fmla="*/ 202680 h 202320"/>
            </a:gdLst>
            <a:ahLst/>
            <a:cxnLst/>
            <a:rect l="textAreaLeft" t="textAreaTop" r="textAreaRight" b="textAreaBottom"/>
            <a:pathLst>
              <a:path w="1311909" h="202565">
                <a:moveTo>
                  <a:pt x="16268" y="158242"/>
                </a:moveTo>
                <a:lnTo>
                  <a:pt x="0" y="158242"/>
                </a:lnTo>
                <a:lnTo>
                  <a:pt x="0" y="0"/>
                </a:lnTo>
                <a:lnTo>
                  <a:pt x="16268" y="0"/>
                </a:lnTo>
                <a:lnTo>
                  <a:pt x="16268" y="70980"/>
                </a:lnTo>
                <a:lnTo>
                  <a:pt x="69825" y="70980"/>
                </a:lnTo>
                <a:lnTo>
                  <a:pt x="65328" y="76860"/>
                </a:lnTo>
                <a:lnTo>
                  <a:pt x="72061" y="85674"/>
                </a:lnTo>
                <a:lnTo>
                  <a:pt x="16268" y="85674"/>
                </a:lnTo>
                <a:lnTo>
                  <a:pt x="16268" y="158242"/>
                </a:lnTo>
                <a:close/>
              </a:path>
              <a:path w="1311909" h="202565">
                <a:moveTo>
                  <a:pt x="69825" y="70980"/>
                </a:moveTo>
                <a:lnTo>
                  <a:pt x="52438" y="70980"/>
                </a:lnTo>
                <a:lnTo>
                  <a:pt x="106019" y="0"/>
                </a:lnTo>
                <a:lnTo>
                  <a:pt x="124104" y="0"/>
                </a:lnTo>
                <a:lnTo>
                  <a:pt x="69825" y="70980"/>
                </a:lnTo>
                <a:close/>
              </a:path>
              <a:path w="1311909" h="202565">
                <a:moveTo>
                  <a:pt x="127495" y="158242"/>
                </a:moveTo>
                <a:lnTo>
                  <a:pt x="108280" y="158242"/>
                </a:lnTo>
                <a:lnTo>
                  <a:pt x="52438" y="85674"/>
                </a:lnTo>
                <a:lnTo>
                  <a:pt x="72061" y="85674"/>
                </a:lnTo>
                <a:lnTo>
                  <a:pt x="127495" y="158242"/>
                </a:lnTo>
                <a:close/>
              </a:path>
              <a:path w="1311909" h="202565">
                <a:moveTo>
                  <a:pt x="197116" y="159372"/>
                </a:moveTo>
                <a:lnTo>
                  <a:pt x="159624" y="147302"/>
                </a:lnTo>
                <a:lnTo>
                  <a:pt x="138512" y="115293"/>
                </a:lnTo>
                <a:lnTo>
                  <a:pt x="136537" y="98793"/>
                </a:lnTo>
                <a:lnTo>
                  <a:pt x="137031" y="90313"/>
                </a:lnTo>
                <a:lnTo>
                  <a:pt x="153830" y="55332"/>
                </a:lnTo>
                <a:lnTo>
                  <a:pt x="188737" y="38911"/>
                </a:lnTo>
                <a:lnTo>
                  <a:pt x="197116" y="38430"/>
                </a:lnTo>
                <a:lnTo>
                  <a:pt x="205496" y="38911"/>
                </a:lnTo>
                <a:lnTo>
                  <a:pt x="237050" y="52451"/>
                </a:lnTo>
                <a:lnTo>
                  <a:pt x="188683" y="52451"/>
                </a:lnTo>
                <a:lnTo>
                  <a:pt x="181101" y="54368"/>
                </a:lnTo>
                <a:lnTo>
                  <a:pt x="167690" y="62052"/>
                </a:lnTo>
                <a:lnTo>
                  <a:pt x="162420" y="67513"/>
                </a:lnTo>
                <a:lnTo>
                  <a:pt x="154736" y="81686"/>
                </a:lnTo>
                <a:lnTo>
                  <a:pt x="152819" y="89750"/>
                </a:lnTo>
                <a:lnTo>
                  <a:pt x="152819" y="107835"/>
                </a:lnTo>
                <a:lnTo>
                  <a:pt x="181101" y="143205"/>
                </a:lnTo>
                <a:lnTo>
                  <a:pt x="188683" y="145135"/>
                </a:lnTo>
                <a:lnTo>
                  <a:pt x="237101" y="145135"/>
                </a:lnTo>
                <a:lnTo>
                  <a:pt x="234612" y="147302"/>
                </a:lnTo>
                <a:lnTo>
                  <a:pt x="228091" y="151574"/>
                </a:lnTo>
                <a:lnTo>
                  <a:pt x="220983" y="154984"/>
                </a:lnTo>
                <a:lnTo>
                  <a:pt x="213452" y="157421"/>
                </a:lnTo>
                <a:lnTo>
                  <a:pt x="205496" y="158884"/>
                </a:lnTo>
                <a:lnTo>
                  <a:pt x="197116" y="159372"/>
                </a:lnTo>
                <a:close/>
              </a:path>
              <a:path w="1311909" h="202565">
                <a:moveTo>
                  <a:pt x="237101" y="145135"/>
                </a:moveTo>
                <a:lnTo>
                  <a:pt x="205562" y="145135"/>
                </a:lnTo>
                <a:lnTo>
                  <a:pt x="213131" y="143205"/>
                </a:lnTo>
                <a:lnTo>
                  <a:pt x="226542" y="135521"/>
                </a:lnTo>
                <a:lnTo>
                  <a:pt x="231828" y="129984"/>
                </a:lnTo>
                <a:lnTo>
                  <a:pt x="239318" y="115900"/>
                </a:lnTo>
                <a:lnTo>
                  <a:pt x="241198" y="107835"/>
                </a:lnTo>
                <a:lnTo>
                  <a:pt x="241198" y="89750"/>
                </a:lnTo>
                <a:lnTo>
                  <a:pt x="213131" y="54368"/>
                </a:lnTo>
                <a:lnTo>
                  <a:pt x="205562" y="52451"/>
                </a:lnTo>
                <a:lnTo>
                  <a:pt x="237050" y="52451"/>
                </a:lnTo>
                <a:lnTo>
                  <a:pt x="256889" y="89750"/>
                </a:lnTo>
                <a:lnTo>
                  <a:pt x="256991" y="90313"/>
                </a:lnTo>
                <a:lnTo>
                  <a:pt x="257479" y="98793"/>
                </a:lnTo>
                <a:lnTo>
                  <a:pt x="256991" y="107270"/>
                </a:lnTo>
                <a:lnTo>
                  <a:pt x="255528" y="115293"/>
                </a:lnTo>
                <a:lnTo>
                  <a:pt x="253091" y="122864"/>
                </a:lnTo>
                <a:lnTo>
                  <a:pt x="249681" y="129984"/>
                </a:lnTo>
                <a:lnTo>
                  <a:pt x="245404" y="136506"/>
                </a:lnTo>
                <a:lnTo>
                  <a:pt x="240382" y="142279"/>
                </a:lnTo>
                <a:lnTo>
                  <a:pt x="237101" y="145135"/>
                </a:lnTo>
                <a:close/>
              </a:path>
              <a:path w="1311909" h="202565">
                <a:moveTo>
                  <a:pt x="307886" y="158242"/>
                </a:moveTo>
                <a:lnTo>
                  <a:pt x="291833" y="158242"/>
                </a:lnTo>
                <a:lnTo>
                  <a:pt x="291833" y="39331"/>
                </a:lnTo>
                <a:lnTo>
                  <a:pt x="307886" y="39331"/>
                </a:lnTo>
                <a:lnTo>
                  <a:pt x="307886" y="92011"/>
                </a:lnTo>
                <a:lnTo>
                  <a:pt x="398767" y="92011"/>
                </a:lnTo>
                <a:lnTo>
                  <a:pt x="398767" y="105791"/>
                </a:lnTo>
                <a:lnTo>
                  <a:pt x="307886" y="105791"/>
                </a:lnTo>
                <a:lnTo>
                  <a:pt x="307886" y="158242"/>
                </a:lnTo>
                <a:close/>
              </a:path>
              <a:path w="1311909" h="202565">
                <a:moveTo>
                  <a:pt x="398767" y="92011"/>
                </a:moveTo>
                <a:lnTo>
                  <a:pt x="382714" y="92011"/>
                </a:lnTo>
                <a:lnTo>
                  <a:pt x="382714" y="39331"/>
                </a:lnTo>
                <a:lnTo>
                  <a:pt x="398767" y="39331"/>
                </a:lnTo>
                <a:lnTo>
                  <a:pt x="398767" y="92011"/>
                </a:lnTo>
                <a:close/>
              </a:path>
              <a:path w="1311909" h="202565">
                <a:moveTo>
                  <a:pt x="398767" y="158242"/>
                </a:moveTo>
                <a:lnTo>
                  <a:pt x="382714" y="158242"/>
                </a:lnTo>
                <a:lnTo>
                  <a:pt x="382714" y="105791"/>
                </a:lnTo>
                <a:lnTo>
                  <a:pt x="398767" y="105791"/>
                </a:lnTo>
                <a:lnTo>
                  <a:pt x="398767" y="158242"/>
                </a:lnTo>
                <a:close/>
              </a:path>
              <a:path w="1311909" h="202565">
                <a:moveTo>
                  <a:pt x="528065" y="53581"/>
                </a:moveTo>
                <a:lnTo>
                  <a:pt x="422046" y="53581"/>
                </a:lnTo>
                <a:lnTo>
                  <a:pt x="422046" y="39331"/>
                </a:lnTo>
                <a:lnTo>
                  <a:pt x="528065" y="39331"/>
                </a:lnTo>
                <a:lnTo>
                  <a:pt x="528065" y="53581"/>
                </a:lnTo>
                <a:close/>
              </a:path>
              <a:path w="1311909" h="202565">
                <a:moveTo>
                  <a:pt x="483082" y="158242"/>
                </a:moveTo>
                <a:lnTo>
                  <a:pt x="467029" y="158242"/>
                </a:lnTo>
                <a:lnTo>
                  <a:pt x="467029" y="53581"/>
                </a:lnTo>
                <a:lnTo>
                  <a:pt x="483082" y="53581"/>
                </a:lnTo>
                <a:lnTo>
                  <a:pt x="483082" y="158242"/>
                </a:lnTo>
                <a:close/>
              </a:path>
              <a:path w="1311909" h="202565">
                <a:moveTo>
                  <a:pt x="581477" y="62839"/>
                </a:moveTo>
                <a:lnTo>
                  <a:pt x="566724" y="62839"/>
                </a:lnTo>
                <a:lnTo>
                  <a:pt x="570627" y="57308"/>
                </a:lnTo>
                <a:lnTo>
                  <a:pt x="605342" y="38825"/>
                </a:lnTo>
                <a:lnTo>
                  <a:pt x="612609" y="38430"/>
                </a:lnTo>
                <a:lnTo>
                  <a:pt x="619424" y="38825"/>
                </a:lnTo>
                <a:lnTo>
                  <a:pt x="620346" y="38825"/>
                </a:lnTo>
                <a:lnTo>
                  <a:pt x="651919" y="52449"/>
                </a:lnTo>
                <a:lnTo>
                  <a:pt x="603040" y="52449"/>
                </a:lnTo>
                <a:lnTo>
                  <a:pt x="595464" y="54406"/>
                </a:lnTo>
                <a:lnTo>
                  <a:pt x="582053" y="62242"/>
                </a:lnTo>
                <a:lnTo>
                  <a:pt x="581477" y="62839"/>
                </a:lnTo>
                <a:close/>
              </a:path>
              <a:path w="1311909" h="202565">
                <a:moveTo>
                  <a:pt x="567397" y="202095"/>
                </a:moveTo>
                <a:lnTo>
                  <a:pt x="551345" y="202095"/>
                </a:lnTo>
                <a:lnTo>
                  <a:pt x="551345" y="39331"/>
                </a:lnTo>
                <a:lnTo>
                  <a:pt x="566724" y="39331"/>
                </a:lnTo>
                <a:lnTo>
                  <a:pt x="566724" y="62839"/>
                </a:lnTo>
                <a:lnTo>
                  <a:pt x="581477" y="62839"/>
                </a:lnTo>
                <a:lnTo>
                  <a:pt x="576783" y="67703"/>
                </a:lnTo>
                <a:lnTo>
                  <a:pt x="569099" y="81724"/>
                </a:lnTo>
                <a:lnTo>
                  <a:pt x="567169" y="89750"/>
                </a:lnTo>
                <a:lnTo>
                  <a:pt x="567169" y="107835"/>
                </a:lnTo>
                <a:lnTo>
                  <a:pt x="582652" y="135864"/>
                </a:lnTo>
                <a:lnTo>
                  <a:pt x="567397" y="135864"/>
                </a:lnTo>
                <a:lnTo>
                  <a:pt x="567397" y="202095"/>
                </a:lnTo>
                <a:close/>
              </a:path>
              <a:path w="1311909" h="202565">
                <a:moveTo>
                  <a:pt x="652218" y="145135"/>
                </a:moveTo>
                <a:lnTo>
                  <a:pt x="619772" y="145135"/>
                </a:lnTo>
                <a:lnTo>
                  <a:pt x="627303" y="143205"/>
                </a:lnTo>
                <a:lnTo>
                  <a:pt x="640867" y="135521"/>
                </a:lnTo>
                <a:lnTo>
                  <a:pt x="646175" y="130060"/>
                </a:lnTo>
                <a:lnTo>
                  <a:pt x="653872" y="115900"/>
                </a:lnTo>
                <a:lnTo>
                  <a:pt x="655789" y="107835"/>
                </a:lnTo>
                <a:lnTo>
                  <a:pt x="655789" y="89750"/>
                </a:lnTo>
                <a:lnTo>
                  <a:pt x="653965" y="82115"/>
                </a:lnTo>
                <a:lnTo>
                  <a:pt x="653872" y="81724"/>
                </a:lnTo>
                <a:lnTo>
                  <a:pt x="646175" y="67703"/>
                </a:lnTo>
                <a:lnTo>
                  <a:pt x="640867" y="62242"/>
                </a:lnTo>
                <a:lnTo>
                  <a:pt x="627303" y="54406"/>
                </a:lnTo>
                <a:lnTo>
                  <a:pt x="619766" y="52449"/>
                </a:lnTo>
                <a:lnTo>
                  <a:pt x="651919" y="52449"/>
                </a:lnTo>
                <a:lnTo>
                  <a:pt x="669797" y="81724"/>
                </a:lnTo>
                <a:lnTo>
                  <a:pt x="669920" y="82115"/>
                </a:lnTo>
                <a:lnTo>
                  <a:pt x="671279" y="89750"/>
                </a:lnTo>
                <a:lnTo>
                  <a:pt x="671361" y="90213"/>
                </a:lnTo>
                <a:lnTo>
                  <a:pt x="671842" y="98793"/>
                </a:lnTo>
                <a:lnTo>
                  <a:pt x="671361" y="107465"/>
                </a:lnTo>
                <a:lnTo>
                  <a:pt x="655024" y="142674"/>
                </a:lnTo>
                <a:lnTo>
                  <a:pt x="652218" y="145135"/>
                </a:lnTo>
                <a:close/>
              </a:path>
              <a:path w="1311909" h="202565">
                <a:moveTo>
                  <a:pt x="612609" y="159372"/>
                </a:moveTo>
                <a:lnTo>
                  <a:pt x="603675" y="158898"/>
                </a:lnTo>
                <a:lnTo>
                  <a:pt x="604959" y="158898"/>
                </a:lnTo>
                <a:lnTo>
                  <a:pt x="598849" y="157875"/>
                </a:lnTo>
                <a:lnTo>
                  <a:pt x="567397" y="135864"/>
                </a:lnTo>
                <a:lnTo>
                  <a:pt x="582652" y="135864"/>
                </a:lnTo>
                <a:lnTo>
                  <a:pt x="595464" y="143205"/>
                </a:lnTo>
                <a:lnTo>
                  <a:pt x="603034" y="145135"/>
                </a:lnTo>
                <a:lnTo>
                  <a:pt x="652218" y="145135"/>
                </a:lnTo>
                <a:lnTo>
                  <a:pt x="649378" y="147625"/>
                </a:lnTo>
                <a:lnTo>
                  <a:pt x="643013" y="151803"/>
                </a:lnTo>
                <a:lnTo>
                  <a:pt x="636069" y="155112"/>
                </a:lnTo>
                <a:lnTo>
                  <a:pt x="628688" y="157478"/>
                </a:lnTo>
                <a:lnTo>
                  <a:pt x="620868" y="158898"/>
                </a:lnTo>
                <a:lnTo>
                  <a:pt x="612609" y="159372"/>
                </a:lnTo>
                <a:close/>
              </a:path>
              <a:path w="1311909" h="202565">
                <a:moveTo>
                  <a:pt x="705523" y="66459"/>
                </a:moveTo>
                <a:lnTo>
                  <a:pt x="699561" y="56595"/>
                </a:lnTo>
                <a:lnTo>
                  <a:pt x="698317" y="54454"/>
                </a:lnTo>
                <a:lnTo>
                  <a:pt x="704316" y="49364"/>
                </a:lnTo>
                <a:lnTo>
                  <a:pt x="746671" y="38430"/>
                </a:lnTo>
                <a:lnTo>
                  <a:pt x="757632" y="39158"/>
                </a:lnTo>
                <a:lnTo>
                  <a:pt x="767237" y="41343"/>
                </a:lnTo>
                <a:lnTo>
                  <a:pt x="775487" y="44982"/>
                </a:lnTo>
                <a:lnTo>
                  <a:pt x="782383" y="50076"/>
                </a:lnTo>
                <a:lnTo>
                  <a:pt x="784363" y="52451"/>
                </a:lnTo>
                <a:lnTo>
                  <a:pt x="737539" y="52451"/>
                </a:lnTo>
                <a:lnTo>
                  <a:pt x="730313" y="53695"/>
                </a:lnTo>
                <a:lnTo>
                  <a:pt x="716445" y="58661"/>
                </a:lnTo>
                <a:lnTo>
                  <a:pt x="710501" y="62090"/>
                </a:lnTo>
                <a:lnTo>
                  <a:pt x="705523" y="66459"/>
                </a:lnTo>
                <a:close/>
              </a:path>
              <a:path w="1311909" h="202565">
                <a:moveTo>
                  <a:pt x="738530" y="159372"/>
                </a:moveTo>
                <a:lnTo>
                  <a:pt x="702881" y="145884"/>
                </a:lnTo>
                <a:lnTo>
                  <a:pt x="695121" y="124790"/>
                </a:lnTo>
                <a:lnTo>
                  <a:pt x="695807" y="117584"/>
                </a:lnTo>
                <a:lnTo>
                  <a:pt x="729849" y="91677"/>
                </a:lnTo>
                <a:lnTo>
                  <a:pt x="741019" y="91097"/>
                </a:lnTo>
                <a:lnTo>
                  <a:pt x="778763" y="91097"/>
                </a:lnTo>
                <a:lnTo>
                  <a:pt x="778763" y="73621"/>
                </a:lnTo>
                <a:lnTo>
                  <a:pt x="745083" y="52451"/>
                </a:lnTo>
                <a:lnTo>
                  <a:pt x="784363" y="52451"/>
                </a:lnTo>
                <a:lnTo>
                  <a:pt x="787819" y="56595"/>
                </a:lnTo>
                <a:lnTo>
                  <a:pt x="791705" y="64514"/>
                </a:lnTo>
                <a:lnTo>
                  <a:pt x="793986" y="73621"/>
                </a:lnTo>
                <a:lnTo>
                  <a:pt x="794038" y="73830"/>
                </a:lnTo>
                <a:lnTo>
                  <a:pt x="794816" y="84543"/>
                </a:lnTo>
                <a:lnTo>
                  <a:pt x="794816" y="103085"/>
                </a:lnTo>
                <a:lnTo>
                  <a:pt x="741464" y="103085"/>
                </a:lnTo>
                <a:lnTo>
                  <a:pt x="728112" y="104414"/>
                </a:lnTo>
                <a:lnTo>
                  <a:pt x="718575" y="108399"/>
                </a:lnTo>
                <a:lnTo>
                  <a:pt x="712853" y="115039"/>
                </a:lnTo>
                <a:lnTo>
                  <a:pt x="710945" y="124333"/>
                </a:lnTo>
                <a:lnTo>
                  <a:pt x="710945" y="131267"/>
                </a:lnTo>
                <a:lnTo>
                  <a:pt x="713587" y="136728"/>
                </a:lnTo>
                <a:lnTo>
                  <a:pt x="724028" y="144640"/>
                </a:lnTo>
                <a:lnTo>
                  <a:pt x="723846" y="144640"/>
                </a:lnTo>
                <a:lnTo>
                  <a:pt x="731519" y="146710"/>
                </a:lnTo>
                <a:lnTo>
                  <a:pt x="774920" y="146710"/>
                </a:lnTo>
                <a:lnTo>
                  <a:pt x="770508" y="150710"/>
                </a:lnTo>
                <a:lnTo>
                  <a:pt x="763511" y="154178"/>
                </a:lnTo>
                <a:lnTo>
                  <a:pt x="758006" y="156452"/>
                </a:lnTo>
                <a:lnTo>
                  <a:pt x="752006" y="158075"/>
                </a:lnTo>
                <a:lnTo>
                  <a:pt x="745514" y="159048"/>
                </a:lnTo>
                <a:lnTo>
                  <a:pt x="738530" y="159372"/>
                </a:lnTo>
                <a:close/>
              </a:path>
              <a:path w="1311909" h="202565">
                <a:moveTo>
                  <a:pt x="774920" y="146710"/>
                </a:moveTo>
                <a:lnTo>
                  <a:pt x="750061" y="146710"/>
                </a:lnTo>
                <a:lnTo>
                  <a:pt x="757821" y="144640"/>
                </a:lnTo>
                <a:lnTo>
                  <a:pt x="770775" y="136347"/>
                </a:lnTo>
                <a:lnTo>
                  <a:pt x="775601" y="130365"/>
                </a:lnTo>
                <a:lnTo>
                  <a:pt x="778763" y="122529"/>
                </a:lnTo>
                <a:lnTo>
                  <a:pt x="778763" y="103085"/>
                </a:lnTo>
                <a:lnTo>
                  <a:pt x="794816" y="103085"/>
                </a:lnTo>
                <a:lnTo>
                  <a:pt x="794816" y="139700"/>
                </a:lnTo>
                <a:lnTo>
                  <a:pt x="779449" y="139700"/>
                </a:lnTo>
                <a:lnTo>
                  <a:pt x="775830" y="145884"/>
                </a:lnTo>
                <a:lnTo>
                  <a:pt x="774920" y="146710"/>
                </a:lnTo>
                <a:close/>
              </a:path>
              <a:path w="1311909" h="202565">
                <a:moveTo>
                  <a:pt x="794816" y="158242"/>
                </a:moveTo>
                <a:lnTo>
                  <a:pt x="779449" y="158242"/>
                </a:lnTo>
                <a:lnTo>
                  <a:pt x="779449" y="139700"/>
                </a:lnTo>
                <a:lnTo>
                  <a:pt x="794816" y="139700"/>
                </a:lnTo>
                <a:lnTo>
                  <a:pt x="794816" y="158242"/>
                </a:lnTo>
                <a:close/>
              </a:path>
              <a:path w="1311909" h="202565">
                <a:moveTo>
                  <a:pt x="853592" y="158242"/>
                </a:moveTo>
                <a:lnTo>
                  <a:pt x="837539" y="158242"/>
                </a:lnTo>
                <a:lnTo>
                  <a:pt x="837539" y="39331"/>
                </a:lnTo>
                <a:lnTo>
                  <a:pt x="853592" y="39331"/>
                </a:lnTo>
                <a:lnTo>
                  <a:pt x="853592" y="91554"/>
                </a:lnTo>
                <a:lnTo>
                  <a:pt x="897782" y="91554"/>
                </a:lnTo>
                <a:lnTo>
                  <a:pt x="893381" y="96977"/>
                </a:lnTo>
                <a:lnTo>
                  <a:pt x="900236" y="105346"/>
                </a:lnTo>
                <a:lnTo>
                  <a:pt x="853592" y="105346"/>
                </a:lnTo>
                <a:lnTo>
                  <a:pt x="853592" y="158242"/>
                </a:lnTo>
                <a:close/>
              </a:path>
              <a:path w="1311909" h="202565">
                <a:moveTo>
                  <a:pt x="897782" y="91554"/>
                </a:moveTo>
                <a:lnTo>
                  <a:pt x="880948" y="91554"/>
                </a:lnTo>
                <a:lnTo>
                  <a:pt x="922769" y="39331"/>
                </a:lnTo>
                <a:lnTo>
                  <a:pt x="940168" y="39331"/>
                </a:lnTo>
                <a:lnTo>
                  <a:pt x="897782" y="91554"/>
                </a:lnTo>
                <a:close/>
              </a:path>
              <a:path w="1311909" h="202565">
                <a:moveTo>
                  <a:pt x="943559" y="158242"/>
                </a:moveTo>
                <a:lnTo>
                  <a:pt x="924572" y="158242"/>
                </a:lnTo>
                <a:lnTo>
                  <a:pt x="880719" y="105346"/>
                </a:lnTo>
                <a:lnTo>
                  <a:pt x="900236" y="105346"/>
                </a:lnTo>
                <a:lnTo>
                  <a:pt x="943559" y="158242"/>
                </a:lnTo>
                <a:close/>
              </a:path>
              <a:path w="1311909" h="202565">
                <a:moveTo>
                  <a:pt x="1050035" y="53581"/>
                </a:moveTo>
                <a:lnTo>
                  <a:pt x="944016" y="53581"/>
                </a:lnTo>
                <a:lnTo>
                  <a:pt x="944016" y="39331"/>
                </a:lnTo>
                <a:lnTo>
                  <a:pt x="1050035" y="39331"/>
                </a:lnTo>
                <a:lnTo>
                  <a:pt x="1050035" y="53581"/>
                </a:lnTo>
                <a:close/>
              </a:path>
              <a:path w="1311909" h="202565">
                <a:moveTo>
                  <a:pt x="1005052" y="158242"/>
                </a:moveTo>
                <a:lnTo>
                  <a:pt x="988999" y="158242"/>
                </a:lnTo>
                <a:lnTo>
                  <a:pt x="988999" y="53581"/>
                </a:lnTo>
                <a:lnTo>
                  <a:pt x="1005052" y="53581"/>
                </a:lnTo>
                <a:lnTo>
                  <a:pt x="1005052" y="158242"/>
                </a:lnTo>
                <a:close/>
              </a:path>
              <a:path w="1311909" h="202565">
                <a:moveTo>
                  <a:pt x="1116952" y="159372"/>
                </a:moveTo>
                <a:lnTo>
                  <a:pt x="1079449" y="147302"/>
                </a:lnTo>
                <a:lnTo>
                  <a:pt x="1058348" y="115293"/>
                </a:lnTo>
                <a:lnTo>
                  <a:pt x="1056373" y="98793"/>
                </a:lnTo>
                <a:lnTo>
                  <a:pt x="1056866" y="90313"/>
                </a:lnTo>
                <a:lnTo>
                  <a:pt x="1073659" y="55332"/>
                </a:lnTo>
                <a:lnTo>
                  <a:pt x="1108572" y="38911"/>
                </a:lnTo>
                <a:lnTo>
                  <a:pt x="1116952" y="38430"/>
                </a:lnTo>
                <a:lnTo>
                  <a:pt x="1125331" y="38911"/>
                </a:lnTo>
                <a:lnTo>
                  <a:pt x="1156880" y="52451"/>
                </a:lnTo>
                <a:lnTo>
                  <a:pt x="1108506" y="52451"/>
                </a:lnTo>
                <a:lnTo>
                  <a:pt x="1100937" y="54368"/>
                </a:lnTo>
                <a:lnTo>
                  <a:pt x="1087526" y="62052"/>
                </a:lnTo>
                <a:lnTo>
                  <a:pt x="1082255" y="67513"/>
                </a:lnTo>
                <a:lnTo>
                  <a:pt x="1074572" y="81686"/>
                </a:lnTo>
                <a:lnTo>
                  <a:pt x="1072641" y="89750"/>
                </a:lnTo>
                <a:lnTo>
                  <a:pt x="1072641" y="107835"/>
                </a:lnTo>
                <a:lnTo>
                  <a:pt x="1100937" y="143205"/>
                </a:lnTo>
                <a:lnTo>
                  <a:pt x="1108506" y="145135"/>
                </a:lnTo>
                <a:lnTo>
                  <a:pt x="1156931" y="145135"/>
                </a:lnTo>
                <a:lnTo>
                  <a:pt x="1154442" y="147302"/>
                </a:lnTo>
                <a:lnTo>
                  <a:pt x="1147927" y="151574"/>
                </a:lnTo>
                <a:lnTo>
                  <a:pt x="1140819" y="154984"/>
                </a:lnTo>
                <a:lnTo>
                  <a:pt x="1133287" y="157421"/>
                </a:lnTo>
                <a:lnTo>
                  <a:pt x="1125331" y="158884"/>
                </a:lnTo>
                <a:lnTo>
                  <a:pt x="1116952" y="159372"/>
                </a:lnTo>
                <a:close/>
              </a:path>
              <a:path w="1311909" h="202565">
                <a:moveTo>
                  <a:pt x="1156931" y="145135"/>
                </a:moveTo>
                <a:lnTo>
                  <a:pt x="1125385" y="145135"/>
                </a:lnTo>
                <a:lnTo>
                  <a:pt x="1132966" y="143205"/>
                </a:lnTo>
                <a:lnTo>
                  <a:pt x="1146378" y="135521"/>
                </a:lnTo>
                <a:lnTo>
                  <a:pt x="1151651" y="129984"/>
                </a:lnTo>
                <a:lnTo>
                  <a:pt x="1159141" y="115900"/>
                </a:lnTo>
                <a:lnTo>
                  <a:pt x="1161033" y="107835"/>
                </a:lnTo>
                <a:lnTo>
                  <a:pt x="1161033" y="89750"/>
                </a:lnTo>
                <a:lnTo>
                  <a:pt x="1132966" y="54368"/>
                </a:lnTo>
                <a:lnTo>
                  <a:pt x="1125385" y="52451"/>
                </a:lnTo>
                <a:lnTo>
                  <a:pt x="1156880" y="52451"/>
                </a:lnTo>
                <a:lnTo>
                  <a:pt x="1176724" y="89750"/>
                </a:lnTo>
                <a:lnTo>
                  <a:pt x="1177315" y="98793"/>
                </a:lnTo>
                <a:lnTo>
                  <a:pt x="1176827" y="107270"/>
                </a:lnTo>
                <a:lnTo>
                  <a:pt x="1160211" y="142279"/>
                </a:lnTo>
                <a:lnTo>
                  <a:pt x="1156931" y="145135"/>
                </a:lnTo>
                <a:close/>
              </a:path>
              <a:path w="1311909" h="202565">
                <a:moveTo>
                  <a:pt x="1265694" y="158242"/>
                </a:moveTo>
                <a:lnTo>
                  <a:pt x="1211668" y="158242"/>
                </a:lnTo>
                <a:lnTo>
                  <a:pt x="1211668" y="39331"/>
                </a:lnTo>
                <a:lnTo>
                  <a:pt x="1264119" y="39331"/>
                </a:lnTo>
                <a:lnTo>
                  <a:pt x="1273740" y="39827"/>
                </a:lnTo>
                <a:lnTo>
                  <a:pt x="1282257" y="41311"/>
                </a:lnTo>
                <a:lnTo>
                  <a:pt x="1289671" y="43784"/>
                </a:lnTo>
                <a:lnTo>
                  <a:pt x="1295984" y="47244"/>
                </a:lnTo>
                <a:lnTo>
                  <a:pt x="1302903" y="51993"/>
                </a:lnTo>
                <a:lnTo>
                  <a:pt x="1227264" y="51993"/>
                </a:lnTo>
                <a:lnTo>
                  <a:pt x="1227264" y="92227"/>
                </a:lnTo>
                <a:lnTo>
                  <a:pt x="1296992" y="92227"/>
                </a:lnTo>
                <a:lnTo>
                  <a:pt x="1293723" y="94488"/>
                </a:lnTo>
                <a:lnTo>
                  <a:pt x="1287398" y="96748"/>
                </a:lnTo>
                <a:lnTo>
                  <a:pt x="1297983" y="100694"/>
                </a:lnTo>
                <a:lnTo>
                  <a:pt x="1302293" y="104216"/>
                </a:lnTo>
                <a:lnTo>
                  <a:pt x="1227264" y="104216"/>
                </a:lnTo>
                <a:lnTo>
                  <a:pt x="1227264" y="145580"/>
                </a:lnTo>
                <a:lnTo>
                  <a:pt x="1304738" y="145580"/>
                </a:lnTo>
                <a:lnTo>
                  <a:pt x="1300060" y="149872"/>
                </a:lnTo>
                <a:lnTo>
                  <a:pt x="1293591" y="153537"/>
                </a:lnTo>
                <a:lnTo>
                  <a:pt x="1285706" y="156152"/>
                </a:lnTo>
                <a:lnTo>
                  <a:pt x="1276407" y="157720"/>
                </a:lnTo>
                <a:lnTo>
                  <a:pt x="1265694" y="158242"/>
                </a:lnTo>
                <a:close/>
              </a:path>
              <a:path w="1311909" h="202565">
                <a:moveTo>
                  <a:pt x="1296992" y="92227"/>
                </a:moveTo>
                <a:lnTo>
                  <a:pt x="1272171" y="92227"/>
                </a:lnTo>
                <a:lnTo>
                  <a:pt x="1279220" y="90500"/>
                </a:lnTo>
                <a:lnTo>
                  <a:pt x="1289011" y="83566"/>
                </a:lnTo>
                <a:lnTo>
                  <a:pt x="1291462" y="78524"/>
                </a:lnTo>
                <a:lnTo>
                  <a:pt x="1291462" y="65252"/>
                </a:lnTo>
                <a:lnTo>
                  <a:pt x="1289011" y="60286"/>
                </a:lnTo>
                <a:lnTo>
                  <a:pt x="1279220" y="53657"/>
                </a:lnTo>
                <a:lnTo>
                  <a:pt x="1272171" y="51993"/>
                </a:lnTo>
                <a:lnTo>
                  <a:pt x="1302903" y="51993"/>
                </a:lnTo>
                <a:lnTo>
                  <a:pt x="1303680" y="52527"/>
                </a:lnTo>
                <a:lnTo>
                  <a:pt x="1307515" y="60058"/>
                </a:lnTo>
                <a:lnTo>
                  <a:pt x="1307515" y="76339"/>
                </a:lnTo>
                <a:lnTo>
                  <a:pt x="1305750" y="81876"/>
                </a:lnTo>
                <a:lnTo>
                  <a:pt x="1298663" y="91071"/>
                </a:lnTo>
                <a:lnTo>
                  <a:pt x="1296992" y="92227"/>
                </a:lnTo>
                <a:close/>
              </a:path>
              <a:path w="1311909" h="202565">
                <a:moveTo>
                  <a:pt x="1304738" y="145580"/>
                </a:moveTo>
                <a:lnTo>
                  <a:pt x="1275270" y="145580"/>
                </a:lnTo>
                <a:lnTo>
                  <a:pt x="1282953" y="143929"/>
                </a:lnTo>
                <a:lnTo>
                  <a:pt x="1293202" y="137299"/>
                </a:lnTo>
                <a:lnTo>
                  <a:pt x="1295768" y="132092"/>
                </a:lnTo>
                <a:lnTo>
                  <a:pt x="1295768" y="117932"/>
                </a:lnTo>
                <a:lnTo>
                  <a:pt x="1293418" y="112687"/>
                </a:lnTo>
                <a:lnTo>
                  <a:pt x="1284084" y="105905"/>
                </a:lnTo>
                <a:lnTo>
                  <a:pt x="1276692" y="104216"/>
                </a:lnTo>
                <a:lnTo>
                  <a:pt x="1302293" y="104216"/>
                </a:lnTo>
                <a:lnTo>
                  <a:pt x="1305544" y="106872"/>
                </a:lnTo>
                <a:lnTo>
                  <a:pt x="1310080" y="115281"/>
                </a:lnTo>
                <a:lnTo>
                  <a:pt x="1311592" y="125920"/>
                </a:lnTo>
                <a:lnTo>
                  <a:pt x="1310986" y="132092"/>
                </a:lnTo>
                <a:lnTo>
                  <a:pt x="1310871" y="133263"/>
                </a:lnTo>
                <a:lnTo>
                  <a:pt x="1308708" y="139706"/>
                </a:lnTo>
                <a:lnTo>
                  <a:pt x="1305104" y="145244"/>
                </a:lnTo>
                <a:lnTo>
                  <a:pt x="1304738" y="145580"/>
                </a:lnTo>
                <a:close/>
              </a:path>
            </a:pathLst>
          </a:custGeom>
          <a:solidFill>
            <a:srgbClr val="221f1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7" name="object 14"/>
          <p:cNvSpPr/>
          <p:nvPr/>
        </p:nvSpPr>
        <p:spPr>
          <a:xfrm>
            <a:off x="8069760" y="13956120"/>
            <a:ext cx="668160" cy="203400"/>
          </a:xfrm>
          <a:custGeom>
            <a:avLst/>
            <a:gdLst>
              <a:gd name="textAreaLeft" fmla="*/ 0 w 668160"/>
              <a:gd name="textAreaRight" fmla="*/ 668520 w 668160"/>
              <a:gd name="textAreaTop" fmla="*/ 0 h 203400"/>
              <a:gd name="textAreaBottom" fmla="*/ 203760 h 203400"/>
            </a:gdLst>
            <a:ahLst/>
            <a:cxnLst/>
            <a:rect l="textAreaLeft" t="textAreaTop" r="textAreaRight" b="textAreaBottom"/>
            <a:pathLst>
              <a:path w="668654" h="203834">
                <a:moveTo>
                  <a:pt x="82740" y="160959"/>
                </a:moveTo>
                <a:lnTo>
                  <a:pt x="40360" y="150558"/>
                </a:lnTo>
                <a:lnTo>
                  <a:pt x="10744" y="121742"/>
                </a:lnTo>
                <a:lnTo>
                  <a:pt x="0" y="80479"/>
                </a:lnTo>
                <a:lnTo>
                  <a:pt x="545" y="71438"/>
                </a:lnTo>
                <a:lnTo>
                  <a:pt x="671" y="69342"/>
                </a:lnTo>
                <a:lnTo>
                  <a:pt x="16625" y="30519"/>
                </a:lnTo>
                <a:lnTo>
                  <a:pt x="50241" y="5856"/>
                </a:lnTo>
                <a:lnTo>
                  <a:pt x="82969" y="0"/>
                </a:lnTo>
                <a:lnTo>
                  <a:pt x="91612" y="368"/>
                </a:lnTo>
                <a:lnTo>
                  <a:pt x="129309" y="13119"/>
                </a:lnTo>
                <a:lnTo>
                  <a:pt x="131664" y="14922"/>
                </a:lnTo>
                <a:lnTo>
                  <a:pt x="83413" y="14922"/>
                </a:lnTo>
                <a:lnTo>
                  <a:pt x="74243" y="15460"/>
                </a:lnTo>
                <a:lnTo>
                  <a:pt x="35577" y="33693"/>
                </a:lnTo>
                <a:lnTo>
                  <a:pt x="17053" y="71438"/>
                </a:lnTo>
                <a:lnTo>
                  <a:pt x="16509" y="80479"/>
                </a:lnTo>
                <a:lnTo>
                  <a:pt x="17053" y="89521"/>
                </a:lnTo>
                <a:lnTo>
                  <a:pt x="35577" y="127279"/>
                </a:lnTo>
                <a:lnTo>
                  <a:pt x="74243" y="145501"/>
                </a:lnTo>
                <a:lnTo>
                  <a:pt x="83413" y="146037"/>
                </a:lnTo>
                <a:lnTo>
                  <a:pt x="131387" y="146037"/>
                </a:lnTo>
                <a:lnTo>
                  <a:pt x="129281" y="147651"/>
                </a:lnTo>
                <a:lnTo>
                  <a:pt x="91396" y="160585"/>
                </a:lnTo>
                <a:lnTo>
                  <a:pt x="82740" y="160959"/>
                </a:lnTo>
                <a:close/>
              </a:path>
              <a:path w="668654" h="203834">
                <a:moveTo>
                  <a:pt x="130213" y="33693"/>
                </a:moveTo>
                <a:lnTo>
                  <a:pt x="120337" y="25482"/>
                </a:lnTo>
                <a:lnTo>
                  <a:pt x="109246" y="19616"/>
                </a:lnTo>
                <a:lnTo>
                  <a:pt x="96939" y="16096"/>
                </a:lnTo>
                <a:lnTo>
                  <a:pt x="83413" y="14922"/>
                </a:lnTo>
                <a:lnTo>
                  <a:pt x="131664" y="14922"/>
                </a:lnTo>
                <a:lnTo>
                  <a:pt x="135359" y="17753"/>
                </a:lnTo>
                <a:lnTo>
                  <a:pt x="140842" y="23063"/>
                </a:lnTo>
                <a:lnTo>
                  <a:pt x="130213" y="33693"/>
                </a:lnTo>
                <a:close/>
              </a:path>
              <a:path w="668654" h="203834">
                <a:moveTo>
                  <a:pt x="131387" y="146037"/>
                </a:moveTo>
                <a:lnTo>
                  <a:pt x="83413" y="146037"/>
                </a:lnTo>
                <a:lnTo>
                  <a:pt x="97025" y="144851"/>
                </a:lnTo>
                <a:lnTo>
                  <a:pt x="109646" y="141209"/>
                </a:lnTo>
                <a:lnTo>
                  <a:pt x="109514" y="141209"/>
                </a:lnTo>
                <a:lnTo>
                  <a:pt x="120423" y="135359"/>
                </a:lnTo>
                <a:lnTo>
                  <a:pt x="130213" y="127050"/>
                </a:lnTo>
                <a:lnTo>
                  <a:pt x="140842" y="137680"/>
                </a:lnTo>
                <a:lnTo>
                  <a:pt x="135352" y="142997"/>
                </a:lnTo>
                <a:lnTo>
                  <a:pt x="131387" y="146037"/>
                </a:lnTo>
                <a:close/>
              </a:path>
              <a:path w="668654" h="203834">
                <a:moveTo>
                  <a:pt x="251828" y="54940"/>
                </a:moveTo>
                <a:lnTo>
                  <a:pt x="145808" y="54940"/>
                </a:lnTo>
                <a:lnTo>
                  <a:pt x="145808" y="40690"/>
                </a:lnTo>
                <a:lnTo>
                  <a:pt x="251828" y="40690"/>
                </a:lnTo>
                <a:lnTo>
                  <a:pt x="251828" y="54940"/>
                </a:lnTo>
                <a:close/>
              </a:path>
              <a:path w="668654" h="203834">
                <a:moveTo>
                  <a:pt x="206844" y="159600"/>
                </a:moveTo>
                <a:lnTo>
                  <a:pt x="190792" y="159600"/>
                </a:lnTo>
                <a:lnTo>
                  <a:pt x="190792" y="54940"/>
                </a:lnTo>
                <a:lnTo>
                  <a:pt x="206844" y="54940"/>
                </a:lnTo>
                <a:lnTo>
                  <a:pt x="206844" y="159600"/>
                </a:lnTo>
                <a:close/>
              </a:path>
              <a:path w="668654" h="203834">
                <a:moveTo>
                  <a:pt x="305227" y="64211"/>
                </a:moveTo>
                <a:lnTo>
                  <a:pt x="290487" y="64211"/>
                </a:lnTo>
                <a:lnTo>
                  <a:pt x="294389" y="58672"/>
                </a:lnTo>
                <a:lnTo>
                  <a:pt x="329104" y="40186"/>
                </a:lnTo>
                <a:lnTo>
                  <a:pt x="336372" y="39789"/>
                </a:lnTo>
                <a:lnTo>
                  <a:pt x="343217" y="40186"/>
                </a:lnTo>
                <a:lnTo>
                  <a:pt x="344118" y="40186"/>
                </a:lnTo>
                <a:lnTo>
                  <a:pt x="375678" y="53809"/>
                </a:lnTo>
                <a:lnTo>
                  <a:pt x="326809" y="53809"/>
                </a:lnTo>
                <a:lnTo>
                  <a:pt x="319227" y="55765"/>
                </a:lnTo>
                <a:lnTo>
                  <a:pt x="305815" y="63601"/>
                </a:lnTo>
                <a:lnTo>
                  <a:pt x="305227" y="64211"/>
                </a:lnTo>
                <a:close/>
              </a:path>
              <a:path w="668654" h="203834">
                <a:moveTo>
                  <a:pt x="291160" y="203453"/>
                </a:moveTo>
                <a:lnTo>
                  <a:pt x="275107" y="203453"/>
                </a:lnTo>
                <a:lnTo>
                  <a:pt x="275107" y="40690"/>
                </a:lnTo>
                <a:lnTo>
                  <a:pt x="290487" y="40690"/>
                </a:lnTo>
                <a:lnTo>
                  <a:pt x="290487" y="64211"/>
                </a:lnTo>
                <a:lnTo>
                  <a:pt x="305227" y="64211"/>
                </a:lnTo>
                <a:lnTo>
                  <a:pt x="300545" y="69062"/>
                </a:lnTo>
                <a:lnTo>
                  <a:pt x="292861" y="83083"/>
                </a:lnTo>
                <a:lnTo>
                  <a:pt x="290931" y="91109"/>
                </a:lnTo>
                <a:lnTo>
                  <a:pt x="290931" y="109194"/>
                </a:lnTo>
                <a:lnTo>
                  <a:pt x="292797" y="116990"/>
                </a:lnTo>
                <a:lnTo>
                  <a:pt x="292861" y="117259"/>
                </a:lnTo>
                <a:lnTo>
                  <a:pt x="300545" y="131419"/>
                </a:lnTo>
                <a:lnTo>
                  <a:pt x="305815" y="136880"/>
                </a:lnTo>
                <a:lnTo>
                  <a:pt x="306413" y="137223"/>
                </a:lnTo>
                <a:lnTo>
                  <a:pt x="291160" y="137223"/>
                </a:lnTo>
                <a:lnTo>
                  <a:pt x="291160" y="203453"/>
                </a:lnTo>
                <a:close/>
              </a:path>
              <a:path w="668654" h="203834">
                <a:moveTo>
                  <a:pt x="375981" y="146494"/>
                </a:moveTo>
                <a:lnTo>
                  <a:pt x="343534" y="146494"/>
                </a:lnTo>
                <a:lnTo>
                  <a:pt x="351066" y="144576"/>
                </a:lnTo>
                <a:lnTo>
                  <a:pt x="364629" y="136880"/>
                </a:lnTo>
                <a:lnTo>
                  <a:pt x="369950" y="131419"/>
                </a:lnTo>
                <a:lnTo>
                  <a:pt x="377634" y="117259"/>
                </a:lnTo>
                <a:lnTo>
                  <a:pt x="379552" y="109194"/>
                </a:lnTo>
                <a:lnTo>
                  <a:pt x="379552" y="91109"/>
                </a:lnTo>
                <a:lnTo>
                  <a:pt x="377729" y="83480"/>
                </a:lnTo>
                <a:lnTo>
                  <a:pt x="377634" y="83083"/>
                </a:lnTo>
                <a:lnTo>
                  <a:pt x="369950" y="69062"/>
                </a:lnTo>
                <a:lnTo>
                  <a:pt x="364629" y="63601"/>
                </a:lnTo>
                <a:lnTo>
                  <a:pt x="351066" y="55765"/>
                </a:lnTo>
                <a:lnTo>
                  <a:pt x="343534" y="53809"/>
                </a:lnTo>
                <a:lnTo>
                  <a:pt x="375678" y="53809"/>
                </a:lnTo>
                <a:lnTo>
                  <a:pt x="393557" y="83083"/>
                </a:lnTo>
                <a:lnTo>
                  <a:pt x="393682" y="83480"/>
                </a:lnTo>
                <a:lnTo>
                  <a:pt x="395041" y="91109"/>
                </a:lnTo>
                <a:lnTo>
                  <a:pt x="395124" y="91574"/>
                </a:lnTo>
                <a:lnTo>
                  <a:pt x="395604" y="100152"/>
                </a:lnTo>
                <a:lnTo>
                  <a:pt x="395124" y="108824"/>
                </a:lnTo>
                <a:lnTo>
                  <a:pt x="378787" y="144033"/>
                </a:lnTo>
                <a:lnTo>
                  <a:pt x="375981" y="146494"/>
                </a:lnTo>
                <a:close/>
              </a:path>
              <a:path w="668654" h="203834">
                <a:moveTo>
                  <a:pt x="336372" y="160731"/>
                </a:moveTo>
                <a:lnTo>
                  <a:pt x="327467" y="160259"/>
                </a:lnTo>
                <a:lnTo>
                  <a:pt x="328730" y="160259"/>
                </a:lnTo>
                <a:lnTo>
                  <a:pt x="322611" y="159235"/>
                </a:lnTo>
                <a:lnTo>
                  <a:pt x="291160" y="137223"/>
                </a:lnTo>
                <a:lnTo>
                  <a:pt x="306413" y="137223"/>
                </a:lnTo>
                <a:lnTo>
                  <a:pt x="319227" y="144576"/>
                </a:lnTo>
                <a:lnTo>
                  <a:pt x="326809" y="146494"/>
                </a:lnTo>
                <a:lnTo>
                  <a:pt x="375981" y="146494"/>
                </a:lnTo>
                <a:lnTo>
                  <a:pt x="373141" y="148984"/>
                </a:lnTo>
                <a:lnTo>
                  <a:pt x="366775" y="153161"/>
                </a:lnTo>
                <a:lnTo>
                  <a:pt x="359832" y="156477"/>
                </a:lnTo>
                <a:lnTo>
                  <a:pt x="352450" y="158842"/>
                </a:lnTo>
                <a:lnTo>
                  <a:pt x="344630" y="160259"/>
                </a:lnTo>
                <a:lnTo>
                  <a:pt x="336372" y="160731"/>
                </a:lnTo>
                <a:close/>
              </a:path>
              <a:path w="668654" h="203834">
                <a:moveTo>
                  <a:pt x="429285" y="67818"/>
                </a:moveTo>
                <a:lnTo>
                  <a:pt x="423323" y="57954"/>
                </a:lnTo>
                <a:lnTo>
                  <a:pt x="422074" y="55818"/>
                </a:lnTo>
                <a:lnTo>
                  <a:pt x="428078" y="50723"/>
                </a:lnTo>
                <a:lnTo>
                  <a:pt x="470433" y="39789"/>
                </a:lnTo>
                <a:lnTo>
                  <a:pt x="481394" y="40517"/>
                </a:lnTo>
                <a:lnTo>
                  <a:pt x="490999" y="42702"/>
                </a:lnTo>
                <a:lnTo>
                  <a:pt x="499249" y="46341"/>
                </a:lnTo>
                <a:lnTo>
                  <a:pt x="506145" y="51434"/>
                </a:lnTo>
                <a:lnTo>
                  <a:pt x="508127" y="53809"/>
                </a:lnTo>
                <a:lnTo>
                  <a:pt x="461314" y="53809"/>
                </a:lnTo>
                <a:lnTo>
                  <a:pt x="454075" y="55054"/>
                </a:lnTo>
                <a:lnTo>
                  <a:pt x="440207" y="60020"/>
                </a:lnTo>
                <a:lnTo>
                  <a:pt x="434263" y="63449"/>
                </a:lnTo>
                <a:lnTo>
                  <a:pt x="429285" y="67818"/>
                </a:lnTo>
                <a:close/>
              </a:path>
              <a:path w="668654" h="203834">
                <a:moveTo>
                  <a:pt x="462292" y="160731"/>
                </a:moveTo>
                <a:lnTo>
                  <a:pt x="426634" y="147243"/>
                </a:lnTo>
                <a:lnTo>
                  <a:pt x="418884" y="126149"/>
                </a:lnTo>
                <a:lnTo>
                  <a:pt x="419569" y="118943"/>
                </a:lnTo>
                <a:lnTo>
                  <a:pt x="453611" y="93047"/>
                </a:lnTo>
                <a:lnTo>
                  <a:pt x="464781" y="92468"/>
                </a:lnTo>
                <a:lnTo>
                  <a:pt x="502526" y="92468"/>
                </a:lnTo>
                <a:lnTo>
                  <a:pt x="502526" y="74980"/>
                </a:lnTo>
                <a:lnTo>
                  <a:pt x="468845" y="53809"/>
                </a:lnTo>
                <a:lnTo>
                  <a:pt x="508127" y="53809"/>
                </a:lnTo>
                <a:lnTo>
                  <a:pt x="511587" y="57954"/>
                </a:lnTo>
                <a:lnTo>
                  <a:pt x="515472" y="65873"/>
                </a:lnTo>
                <a:lnTo>
                  <a:pt x="517750" y="74980"/>
                </a:lnTo>
                <a:lnTo>
                  <a:pt x="517802" y="75189"/>
                </a:lnTo>
                <a:lnTo>
                  <a:pt x="518579" y="85902"/>
                </a:lnTo>
                <a:lnTo>
                  <a:pt x="518579" y="104444"/>
                </a:lnTo>
                <a:lnTo>
                  <a:pt x="465226" y="104444"/>
                </a:lnTo>
                <a:lnTo>
                  <a:pt x="451874" y="105773"/>
                </a:lnTo>
                <a:lnTo>
                  <a:pt x="442337" y="109758"/>
                </a:lnTo>
                <a:lnTo>
                  <a:pt x="436615" y="116398"/>
                </a:lnTo>
                <a:lnTo>
                  <a:pt x="434708" y="125691"/>
                </a:lnTo>
                <a:lnTo>
                  <a:pt x="434708" y="132626"/>
                </a:lnTo>
                <a:lnTo>
                  <a:pt x="437349" y="138087"/>
                </a:lnTo>
                <a:lnTo>
                  <a:pt x="447802" y="145999"/>
                </a:lnTo>
                <a:lnTo>
                  <a:pt x="447621" y="145999"/>
                </a:lnTo>
                <a:lnTo>
                  <a:pt x="455282" y="148069"/>
                </a:lnTo>
                <a:lnTo>
                  <a:pt x="498684" y="148069"/>
                </a:lnTo>
                <a:lnTo>
                  <a:pt x="494283" y="152069"/>
                </a:lnTo>
                <a:lnTo>
                  <a:pt x="487273" y="155536"/>
                </a:lnTo>
                <a:lnTo>
                  <a:pt x="481768" y="157811"/>
                </a:lnTo>
                <a:lnTo>
                  <a:pt x="475768" y="159434"/>
                </a:lnTo>
                <a:lnTo>
                  <a:pt x="469276" y="160407"/>
                </a:lnTo>
                <a:lnTo>
                  <a:pt x="462292" y="160731"/>
                </a:lnTo>
                <a:close/>
              </a:path>
              <a:path w="668654" h="203834">
                <a:moveTo>
                  <a:pt x="498684" y="148069"/>
                </a:moveTo>
                <a:lnTo>
                  <a:pt x="473824" y="148069"/>
                </a:lnTo>
                <a:lnTo>
                  <a:pt x="481583" y="145999"/>
                </a:lnTo>
                <a:lnTo>
                  <a:pt x="494537" y="137718"/>
                </a:lnTo>
                <a:lnTo>
                  <a:pt x="499363" y="131724"/>
                </a:lnTo>
                <a:lnTo>
                  <a:pt x="502526" y="123888"/>
                </a:lnTo>
                <a:lnTo>
                  <a:pt x="502526" y="104444"/>
                </a:lnTo>
                <a:lnTo>
                  <a:pt x="518579" y="104444"/>
                </a:lnTo>
                <a:lnTo>
                  <a:pt x="518579" y="141071"/>
                </a:lnTo>
                <a:lnTo>
                  <a:pt x="503212" y="141071"/>
                </a:lnTo>
                <a:lnTo>
                  <a:pt x="499592" y="147243"/>
                </a:lnTo>
                <a:lnTo>
                  <a:pt x="498684" y="148069"/>
                </a:lnTo>
                <a:close/>
              </a:path>
              <a:path w="668654" h="203834">
                <a:moveTo>
                  <a:pt x="518579" y="159600"/>
                </a:moveTo>
                <a:lnTo>
                  <a:pt x="503212" y="159600"/>
                </a:lnTo>
                <a:lnTo>
                  <a:pt x="503212" y="141071"/>
                </a:lnTo>
                <a:lnTo>
                  <a:pt x="518579" y="141071"/>
                </a:lnTo>
                <a:lnTo>
                  <a:pt x="518579" y="159600"/>
                </a:lnTo>
                <a:close/>
              </a:path>
              <a:path w="668654" h="203834">
                <a:moveTo>
                  <a:pt x="577354" y="159600"/>
                </a:moveTo>
                <a:lnTo>
                  <a:pt x="561301" y="159600"/>
                </a:lnTo>
                <a:lnTo>
                  <a:pt x="561301" y="40690"/>
                </a:lnTo>
                <a:lnTo>
                  <a:pt x="577354" y="40690"/>
                </a:lnTo>
                <a:lnTo>
                  <a:pt x="577354" y="93370"/>
                </a:lnTo>
                <a:lnTo>
                  <a:pt x="668235" y="93370"/>
                </a:lnTo>
                <a:lnTo>
                  <a:pt x="668235" y="107162"/>
                </a:lnTo>
                <a:lnTo>
                  <a:pt x="577354" y="107162"/>
                </a:lnTo>
                <a:lnTo>
                  <a:pt x="577354" y="159600"/>
                </a:lnTo>
                <a:close/>
              </a:path>
              <a:path w="668654" h="203834">
                <a:moveTo>
                  <a:pt x="668235" y="93370"/>
                </a:moveTo>
                <a:lnTo>
                  <a:pt x="652183" y="93370"/>
                </a:lnTo>
                <a:lnTo>
                  <a:pt x="652183" y="40690"/>
                </a:lnTo>
                <a:lnTo>
                  <a:pt x="668235" y="40690"/>
                </a:lnTo>
                <a:lnTo>
                  <a:pt x="668235" y="93370"/>
                </a:lnTo>
                <a:close/>
              </a:path>
              <a:path w="668654" h="203834">
                <a:moveTo>
                  <a:pt x="668235" y="159600"/>
                </a:moveTo>
                <a:lnTo>
                  <a:pt x="652183" y="159600"/>
                </a:lnTo>
                <a:lnTo>
                  <a:pt x="652183" y="107162"/>
                </a:lnTo>
                <a:lnTo>
                  <a:pt x="668235" y="107162"/>
                </a:lnTo>
                <a:lnTo>
                  <a:pt x="668235" y="159600"/>
                </a:lnTo>
                <a:close/>
              </a:path>
            </a:pathLst>
          </a:custGeom>
          <a:solidFill>
            <a:srgbClr val="221f1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8" name="object 15"/>
          <p:cNvSpPr/>
          <p:nvPr/>
        </p:nvSpPr>
        <p:spPr>
          <a:xfrm>
            <a:off x="606600" y="13262040"/>
            <a:ext cx="1303920" cy="164880"/>
          </a:xfrm>
          <a:custGeom>
            <a:avLst/>
            <a:gdLst>
              <a:gd name="textAreaLeft" fmla="*/ 0 w 1303920"/>
              <a:gd name="textAreaRight" fmla="*/ 1304280 w 1303920"/>
              <a:gd name="textAreaTop" fmla="*/ 0 h 164880"/>
              <a:gd name="textAreaBottom" fmla="*/ 165240 h 164880"/>
            </a:gdLst>
            <a:ahLst/>
            <a:cxnLst/>
            <a:rect l="textAreaLeft" t="textAreaTop" r="textAreaRight" b="textAreaBottom"/>
            <a:pathLst>
              <a:path w="1304289" h="165100">
                <a:moveTo>
                  <a:pt x="16052" y="119811"/>
                </a:moveTo>
                <a:lnTo>
                  <a:pt x="0" y="119811"/>
                </a:lnTo>
                <a:lnTo>
                  <a:pt x="0" y="901"/>
                </a:lnTo>
                <a:lnTo>
                  <a:pt x="106705" y="901"/>
                </a:lnTo>
                <a:lnTo>
                  <a:pt x="106705" y="15138"/>
                </a:lnTo>
                <a:lnTo>
                  <a:pt x="16052" y="15138"/>
                </a:lnTo>
                <a:lnTo>
                  <a:pt x="16052" y="119811"/>
                </a:lnTo>
                <a:close/>
              </a:path>
              <a:path w="1304289" h="165100">
                <a:moveTo>
                  <a:pt x="106705" y="119811"/>
                </a:moveTo>
                <a:lnTo>
                  <a:pt x="90652" y="119811"/>
                </a:lnTo>
                <a:lnTo>
                  <a:pt x="90652" y="15138"/>
                </a:lnTo>
                <a:lnTo>
                  <a:pt x="106705" y="15138"/>
                </a:lnTo>
                <a:lnTo>
                  <a:pt x="106705" y="119811"/>
                </a:lnTo>
                <a:close/>
              </a:path>
              <a:path w="1304289" h="165100">
                <a:moveTo>
                  <a:pt x="201422" y="120942"/>
                </a:moveTo>
                <a:lnTo>
                  <a:pt x="163919" y="108867"/>
                </a:lnTo>
                <a:lnTo>
                  <a:pt x="142809" y="76857"/>
                </a:lnTo>
                <a:lnTo>
                  <a:pt x="140830" y="60350"/>
                </a:lnTo>
                <a:lnTo>
                  <a:pt x="141325" y="51878"/>
                </a:lnTo>
                <a:lnTo>
                  <a:pt x="158127" y="16897"/>
                </a:lnTo>
                <a:lnTo>
                  <a:pt x="193042" y="480"/>
                </a:lnTo>
                <a:lnTo>
                  <a:pt x="201422" y="0"/>
                </a:lnTo>
                <a:lnTo>
                  <a:pt x="209794" y="480"/>
                </a:lnTo>
                <a:lnTo>
                  <a:pt x="241334" y="14008"/>
                </a:lnTo>
                <a:lnTo>
                  <a:pt x="192976" y="14008"/>
                </a:lnTo>
                <a:lnTo>
                  <a:pt x="185407" y="15938"/>
                </a:lnTo>
                <a:lnTo>
                  <a:pt x="171996" y="23621"/>
                </a:lnTo>
                <a:lnTo>
                  <a:pt x="166712" y="29082"/>
                </a:lnTo>
                <a:lnTo>
                  <a:pt x="159029" y="43256"/>
                </a:lnTo>
                <a:lnTo>
                  <a:pt x="157111" y="51307"/>
                </a:lnTo>
                <a:lnTo>
                  <a:pt x="157111" y="69392"/>
                </a:lnTo>
                <a:lnTo>
                  <a:pt x="185407" y="104775"/>
                </a:lnTo>
                <a:lnTo>
                  <a:pt x="192976" y="106692"/>
                </a:lnTo>
                <a:lnTo>
                  <a:pt x="241406" y="106692"/>
                </a:lnTo>
                <a:lnTo>
                  <a:pt x="238906" y="108867"/>
                </a:lnTo>
                <a:lnTo>
                  <a:pt x="232384" y="113144"/>
                </a:lnTo>
                <a:lnTo>
                  <a:pt x="225276" y="116554"/>
                </a:lnTo>
                <a:lnTo>
                  <a:pt x="217746" y="118991"/>
                </a:lnTo>
                <a:lnTo>
                  <a:pt x="209794" y="120454"/>
                </a:lnTo>
                <a:lnTo>
                  <a:pt x="201422" y="120942"/>
                </a:lnTo>
                <a:close/>
              </a:path>
              <a:path w="1304289" h="165100">
                <a:moveTo>
                  <a:pt x="241406" y="106692"/>
                </a:moveTo>
                <a:lnTo>
                  <a:pt x="209854" y="106692"/>
                </a:lnTo>
                <a:lnTo>
                  <a:pt x="217424" y="104775"/>
                </a:lnTo>
                <a:lnTo>
                  <a:pt x="230835" y="97091"/>
                </a:lnTo>
                <a:lnTo>
                  <a:pt x="236120" y="91554"/>
                </a:lnTo>
                <a:lnTo>
                  <a:pt x="243611" y="77457"/>
                </a:lnTo>
                <a:lnTo>
                  <a:pt x="245503" y="69392"/>
                </a:lnTo>
                <a:lnTo>
                  <a:pt x="245503" y="51307"/>
                </a:lnTo>
                <a:lnTo>
                  <a:pt x="217424" y="15938"/>
                </a:lnTo>
                <a:lnTo>
                  <a:pt x="209854" y="14008"/>
                </a:lnTo>
                <a:lnTo>
                  <a:pt x="241334" y="14008"/>
                </a:lnTo>
                <a:lnTo>
                  <a:pt x="261182" y="51307"/>
                </a:lnTo>
                <a:lnTo>
                  <a:pt x="261772" y="60350"/>
                </a:lnTo>
                <a:lnTo>
                  <a:pt x="261286" y="68830"/>
                </a:lnTo>
                <a:lnTo>
                  <a:pt x="244679" y="103844"/>
                </a:lnTo>
                <a:lnTo>
                  <a:pt x="241406" y="106692"/>
                </a:lnTo>
                <a:close/>
              </a:path>
              <a:path w="1304289" h="165100">
                <a:moveTo>
                  <a:pt x="312178" y="119811"/>
                </a:moveTo>
                <a:lnTo>
                  <a:pt x="296138" y="119811"/>
                </a:lnTo>
                <a:lnTo>
                  <a:pt x="296138" y="901"/>
                </a:lnTo>
                <a:lnTo>
                  <a:pt x="312178" y="901"/>
                </a:lnTo>
                <a:lnTo>
                  <a:pt x="312178" y="53124"/>
                </a:lnTo>
                <a:lnTo>
                  <a:pt x="356370" y="53124"/>
                </a:lnTo>
                <a:lnTo>
                  <a:pt x="351967" y="58546"/>
                </a:lnTo>
                <a:lnTo>
                  <a:pt x="358824" y="66916"/>
                </a:lnTo>
                <a:lnTo>
                  <a:pt x="312178" y="66916"/>
                </a:lnTo>
                <a:lnTo>
                  <a:pt x="312178" y="119811"/>
                </a:lnTo>
                <a:close/>
              </a:path>
              <a:path w="1304289" h="165100">
                <a:moveTo>
                  <a:pt x="356370" y="53124"/>
                </a:moveTo>
                <a:lnTo>
                  <a:pt x="339534" y="53124"/>
                </a:lnTo>
                <a:lnTo>
                  <a:pt x="381355" y="901"/>
                </a:lnTo>
                <a:lnTo>
                  <a:pt x="398767" y="901"/>
                </a:lnTo>
                <a:lnTo>
                  <a:pt x="356370" y="53124"/>
                </a:lnTo>
                <a:close/>
              </a:path>
              <a:path w="1304289" h="165100">
                <a:moveTo>
                  <a:pt x="452332" y="151002"/>
                </a:moveTo>
                <a:lnTo>
                  <a:pt x="428383" y="151002"/>
                </a:lnTo>
                <a:lnTo>
                  <a:pt x="433006" y="149491"/>
                </a:lnTo>
                <a:lnTo>
                  <a:pt x="440702" y="143471"/>
                </a:lnTo>
                <a:lnTo>
                  <a:pt x="444271" y="138341"/>
                </a:lnTo>
                <a:lnTo>
                  <a:pt x="447598" y="131114"/>
                </a:lnTo>
                <a:lnTo>
                  <a:pt x="452690" y="119811"/>
                </a:lnTo>
                <a:lnTo>
                  <a:pt x="452793" y="119583"/>
                </a:lnTo>
                <a:lnTo>
                  <a:pt x="399669" y="901"/>
                </a:lnTo>
                <a:lnTo>
                  <a:pt x="416394" y="901"/>
                </a:lnTo>
                <a:lnTo>
                  <a:pt x="461162" y="101955"/>
                </a:lnTo>
                <a:lnTo>
                  <a:pt x="476621" y="101955"/>
                </a:lnTo>
                <a:lnTo>
                  <a:pt x="462292" y="134048"/>
                </a:lnTo>
                <a:lnTo>
                  <a:pt x="458532" y="141804"/>
                </a:lnTo>
                <a:lnTo>
                  <a:pt x="454490" y="148345"/>
                </a:lnTo>
                <a:lnTo>
                  <a:pt x="452332" y="151002"/>
                </a:lnTo>
                <a:close/>
              </a:path>
              <a:path w="1304289" h="165100">
                <a:moveTo>
                  <a:pt x="476621" y="101955"/>
                </a:moveTo>
                <a:lnTo>
                  <a:pt x="461162" y="101955"/>
                </a:lnTo>
                <a:lnTo>
                  <a:pt x="505917" y="901"/>
                </a:lnTo>
                <a:lnTo>
                  <a:pt x="521741" y="901"/>
                </a:lnTo>
                <a:lnTo>
                  <a:pt x="476621" y="101955"/>
                </a:lnTo>
                <a:close/>
              </a:path>
              <a:path w="1304289" h="165100">
                <a:moveTo>
                  <a:pt x="402158" y="119811"/>
                </a:moveTo>
                <a:lnTo>
                  <a:pt x="383171" y="119811"/>
                </a:lnTo>
                <a:lnTo>
                  <a:pt x="339305" y="66916"/>
                </a:lnTo>
                <a:lnTo>
                  <a:pt x="358824" y="66916"/>
                </a:lnTo>
                <a:lnTo>
                  <a:pt x="402158" y="119811"/>
                </a:lnTo>
                <a:close/>
              </a:path>
              <a:path w="1304289" h="165100">
                <a:moveTo>
                  <a:pt x="431622" y="164795"/>
                </a:moveTo>
                <a:lnTo>
                  <a:pt x="416991" y="164795"/>
                </a:lnTo>
                <a:lnTo>
                  <a:pt x="411645" y="163893"/>
                </a:lnTo>
                <a:lnTo>
                  <a:pt x="401701" y="160273"/>
                </a:lnTo>
                <a:lnTo>
                  <a:pt x="397408" y="157556"/>
                </a:lnTo>
                <a:lnTo>
                  <a:pt x="393788" y="153949"/>
                </a:lnTo>
                <a:lnTo>
                  <a:pt x="401256" y="141960"/>
                </a:lnTo>
                <a:lnTo>
                  <a:pt x="407276" y="147993"/>
                </a:lnTo>
                <a:lnTo>
                  <a:pt x="414515" y="151002"/>
                </a:lnTo>
                <a:lnTo>
                  <a:pt x="452332" y="151002"/>
                </a:lnTo>
                <a:lnTo>
                  <a:pt x="450164" y="153672"/>
                </a:lnTo>
                <a:lnTo>
                  <a:pt x="445554" y="157784"/>
                </a:lnTo>
                <a:lnTo>
                  <a:pt x="439229" y="162458"/>
                </a:lnTo>
                <a:lnTo>
                  <a:pt x="431622" y="164795"/>
                </a:lnTo>
                <a:close/>
              </a:path>
              <a:path w="1304289" h="165100">
                <a:moveTo>
                  <a:pt x="562889" y="119811"/>
                </a:moveTo>
                <a:lnTo>
                  <a:pt x="546836" y="119811"/>
                </a:lnTo>
                <a:lnTo>
                  <a:pt x="546836" y="901"/>
                </a:lnTo>
                <a:lnTo>
                  <a:pt x="653529" y="901"/>
                </a:lnTo>
                <a:lnTo>
                  <a:pt x="653529" y="15138"/>
                </a:lnTo>
                <a:lnTo>
                  <a:pt x="562889" y="15138"/>
                </a:lnTo>
                <a:lnTo>
                  <a:pt x="562889" y="119811"/>
                </a:lnTo>
                <a:close/>
              </a:path>
              <a:path w="1304289" h="165100">
                <a:moveTo>
                  <a:pt x="653529" y="119811"/>
                </a:moveTo>
                <a:lnTo>
                  <a:pt x="637489" y="119811"/>
                </a:lnTo>
                <a:lnTo>
                  <a:pt x="637489" y="15138"/>
                </a:lnTo>
                <a:lnTo>
                  <a:pt x="653529" y="15138"/>
                </a:lnTo>
                <a:lnTo>
                  <a:pt x="653529" y="119811"/>
                </a:lnTo>
                <a:close/>
              </a:path>
              <a:path w="1304289" h="165100">
                <a:moveTo>
                  <a:pt x="698969" y="28028"/>
                </a:moveTo>
                <a:lnTo>
                  <a:pt x="693004" y="18160"/>
                </a:lnTo>
                <a:lnTo>
                  <a:pt x="691773" y="16016"/>
                </a:lnTo>
                <a:lnTo>
                  <a:pt x="697763" y="10921"/>
                </a:lnTo>
                <a:lnTo>
                  <a:pt x="740117" y="0"/>
                </a:lnTo>
                <a:lnTo>
                  <a:pt x="751078" y="726"/>
                </a:lnTo>
                <a:lnTo>
                  <a:pt x="760683" y="2906"/>
                </a:lnTo>
                <a:lnTo>
                  <a:pt x="768934" y="6541"/>
                </a:lnTo>
                <a:lnTo>
                  <a:pt x="775830" y="11633"/>
                </a:lnTo>
                <a:lnTo>
                  <a:pt x="777810" y="14008"/>
                </a:lnTo>
                <a:lnTo>
                  <a:pt x="730999" y="14008"/>
                </a:lnTo>
                <a:lnTo>
                  <a:pt x="723760" y="15252"/>
                </a:lnTo>
                <a:lnTo>
                  <a:pt x="709891" y="20231"/>
                </a:lnTo>
                <a:lnTo>
                  <a:pt x="703948" y="23660"/>
                </a:lnTo>
                <a:lnTo>
                  <a:pt x="698969" y="28028"/>
                </a:lnTo>
                <a:close/>
              </a:path>
              <a:path w="1304289" h="165100">
                <a:moveTo>
                  <a:pt x="731977" y="120942"/>
                </a:moveTo>
                <a:lnTo>
                  <a:pt x="696328" y="107454"/>
                </a:lnTo>
                <a:lnTo>
                  <a:pt x="688568" y="86347"/>
                </a:lnTo>
                <a:lnTo>
                  <a:pt x="689254" y="79148"/>
                </a:lnTo>
                <a:lnTo>
                  <a:pt x="723296" y="53247"/>
                </a:lnTo>
                <a:lnTo>
                  <a:pt x="734466" y="52666"/>
                </a:lnTo>
                <a:lnTo>
                  <a:pt x="772210" y="52666"/>
                </a:lnTo>
                <a:lnTo>
                  <a:pt x="772210" y="35191"/>
                </a:lnTo>
                <a:lnTo>
                  <a:pt x="738530" y="14008"/>
                </a:lnTo>
                <a:lnTo>
                  <a:pt x="777810" y="14008"/>
                </a:lnTo>
                <a:lnTo>
                  <a:pt x="781271" y="18160"/>
                </a:lnTo>
                <a:lnTo>
                  <a:pt x="785156" y="26082"/>
                </a:lnTo>
                <a:lnTo>
                  <a:pt x="787434" y="35191"/>
                </a:lnTo>
                <a:lnTo>
                  <a:pt x="787487" y="35400"/>
                </a:lnTo>
                <a:lnTo>
                  <a:pt x="788263" y="46113"/>
                </a:lnTo>
                <a:lnTo>
                  <a:pt x="788263" y="64655"/>
                </a:lnTo>
                <a:lnTo>
                  <a:pt x="734910" y="64655"/>
                </a:lnTo>
                <a:lnTo>
                  <a:pt x="721559" y="65984"/>
                </a:lnTo>
                <a:lnTo>
                  <a:pt x="712022" y="69969"/>
                </a:lnTo>
                <a:lnTo>
                  <a:pt x="706300" y="76608"/>
                </a:lnTo>
                <a:lnTo>
                  <a:pt x="704392" y="85902"/>
                </a:lnTo>
                <a:lnTo>
                  <a:pt x="704392" y="92836"/>
                </a:lnTo>
                <a:lnTo>
                  <a:pt x="707034" y="98298"/>
                </a:lnTo>
                <a:lnTo>
                  <a:pt x="717487" y="106210"/>
                </a:lnTo>
                <a:lnTo>
                  <a:pt x="717306" y="106210"/>
                </a:lnTo>
                <a:lnTo>
                  <a:pt x="724966" y="108280"/>
                </a:lnTo>
                <a:lnTo>
                  <a:pt x="768369" y="108280"/>
                </a:lnTo>
                <a:lnTo>
                  <a:pt x="763968" y="112280"/>
                </a:lnTo>
                <a:lnTo>
                  <a:pt x="756958" y="115735"/>
                </a:lnTo>
                <a:lnTo>
                  <a:pt x="751452" y="118016"/>
                </a:lnTo>
                <a:lnTo>
                  <a:pt x="745453" y="119643"/>
                </a:lnTo>
                <a:lnTo>
                  <a:pt x="738961" y="120617"/>
                </a:lnTo>
                <a:lnTo>
                  <a:pt x="731977" y="120942"/>
                </a:lnTo>
                <a:close/>
              </a:path>
              <a:path w="1304289" h="165100">
                <a:moveTo>
                  <a:pt x="768369" y="108280"/>
                </a:moveTo>
                <a:lnTo>
                  <a:pt x="743508" y="108280"/>
                </a:lnTo>
                <a:lnTo>
                  <a:pt x="751268" y="106210"/>
                </a:lnTo>
                <a:lnTo>
                  <a:pt x="764222" y="97917"/>
                </a:lnTo>
                <a:lnTo>
                  <a:pt x="769048" y="91935"/>
                </a:lnTo>
                <a:lnTo>
                  <a:pt x="772210" y="84086"/>
                </a:lnTo>
                <a:lnTo>
                  <a:pt x="772210" y="64655"/>
                </a:lnTo>
                <a:lnTo>
                  <a:pt x="788263" y="64655"/>
                </a:lnTo>
                <a:lnTo>
                  <a:pt x="788263" y="101269"/>
                </a:lnTo>
                <a:lnTo>
                  <a:pt x="772896" y="101269"/>
                </a:lnTo>
                <a:lnTo>
                  <a:pt x="769277" y="107454"/>
                </a:lnTo>
                <a:lnTo>
                  <a:pt x="768369" y="108280"/>
                </a:lnTo>
                <a:close/>
              </a:path>
              <a:path w="1304289" h="165100">
                <a:moveTo>
                  <a:pt x="788263" y="119811"/>
                </a:moveTo>
                <a:lnTo>
                  <a:pt x="772896" y="119811"/>
                </a:lnTo>
                <a:lnTo>
                  <a:pt x="772896" y="101269"/>
                </a:lnTo>
                <a:lnTo>
                  <a:pt x="788263" y="101269"/>
                </a:lnTo>
                <a:lnTo>
                  <a:pt x="788263" y="119811"/>
                </a:lnTo>
                <a:close/>
              </a:path>
              <a:path w="1304289" h="165100">
                <a:moveTo>
                  <a:pt x="914628" y="15138"/>
                </a:moveTo>
                <a:lnTo>
                  <a:pt x="808609" y="15138"/>
                </a:lnTo>
                <a:lnTo>
                  <a:pt x="808609" y="901"/>
                </a:lnTo>
                <a:lnTo>
                  <a:pt x="914628" y="901"/>
                </a:lnTo>
                <a:lnTo>
                  <a:pt x="914628" y="15138"/>
                </a:lnTo>
                <a:close/>
              </a:path>
              <a:path w="1304289" h="165100">
                <a:moveTo>
                  <a:pt x="869645" y="119811"/>
                </a:moveTo>
                <a:lnTo>
                  <a:pt x="853592" y="119811"/>
                </a:lnTo>
                <a:lnTo>
                  <a:pt x="853592" y="15138"/>
                </a:lnTo>
                <a:lnTo>
                  <a:pt x="869645" y="15138"/>
                </a:lnTo>
                <a:lnTo>
                  <a:pt x="869645" y="119811"/>
                </a:lnTo>
                <a:close/>
              </a:path>
              <a:path w="1304289" h="165100">
                <a:moveTo>
                  <a:pt x="983348" y="120942"/>
                </a:moveTo>
                <a:lnTo>
                  <a:pt x="944235" y="108867"/>
                </a:lnTo>
                <a:lnTo>
                  <a:pt x="922940" y="76857"/>
                </a:lnTo>
                <a:lnTo>
                  <a:pt x="920965" y="60350"/>
                </a:lnTo>
                <a:lnTo>
                  <a:pt x="921355" y="53352"/>
                </a:lnTo>
                <a:lnTo>
                  <a:pt x="937549" y="16868"/>
                </a:lnTo>
                <a:lnTo>
                  <a:pt x="979055" y="0"/>
                </a:lnTo>
                <a:lnTo>
                  <a:pt x="987094" y="480"/>
                </a:lnTo>
                <a:lnTo>
                  <a:pt x="1016963" y="13792"/>
                </a:lnTo>
                <a:lnTo>
                  <a:pt x="979055" y="13792"/>
                </a:lnTo>
                <a:lnTo>
                  <a:pt x="970811" y="14476"/>
                </a:lnTo>
                <a:lnTo>
                  <a:pt x="938425" y="44951"/>
                </a:lnTo>
                <a:lnTo>
                  <a:pt x="937006" y="53352"/>
                </a:lnTo>
                <a:lnTo>
                  <a:pt x="1036319" y="53352"/>
                </a:lnTo>
                <a:lnTo>
                  <a:pt x="1036701" y="60350"/>
                </a:lnTo>
                <a:lnTo>
                  <a:pt x="1036472" y="65328"/>
                </a:lnTo>
                <a:lnTo>
                  <a:pt x="937006" y="65328"/>
                </a:lnTo>
                <a:lnTo>
                  <a:pt x="938409" y="74151"/>
                </a:lnTo>
                <a:lnTo>
                  <a:pt x="965835" y="103841"/>
                </a:lnTo>
                <a:lnTo>
                  <a:pt x="983805" y="106692"/>
                </a:lnTo>
                <a:lnTo>
                  <a:pt x="1024907" y="106692"/>
                </a:lnTo>
                <a:lnTo>
                  <a:pt x="1023962" y="107823"/>
                </a:lnTo>
                <a:lnTo>
                  <a:pt x="990323" y="120630"/>
                </a:lnTo>
                <a:lnTo>
                  <a:pt x="983348" y="120942"/>
                </a:lnTo>
                <a:close/>
              </a:path>
              <a:path w="1304289" h="165100">
                <a:moveTo>
                  <a:pt x="1036319" y="53352"/>
                </a:moveTo>
                <a:lnTo>
                  <a:pt x="1021334" y="53352"/>
                </a:lnTo>
                <a:lnTo>
                  <a:pt x="1019914" y="44951"/>
                </a:lnTo>
                <a:lnTo>
                  <a:pt x="1017238" y="37385"/>
                </a:lnTo>
                <a:lnTo>
                  <a:pt x="979055" y="13792"/>
                </a:lnTo>
                <a:lnTo>
                  <a:pt x="1016963" y="13792"/>
                </a:lnTo>
                <a:lnTo>
                  <a:pt x="1036234" y="51785"/>
                </a:lnTo>
                <a:lnTo>
                  <a:pt x="1036319" y="53352"/>
                </a:lnTo>
                <a:close/>
              </a:path>
              <a:path w="1304289" h="165100">
                <a:moveTo>
                  <a:pt x="1024907" y="106692"/>
                </a:moveTo>
                <a:lnTo>
                  <a:pt x="991184" y="106692"/>
                </a:lnTo>
                <a:lnTo>
                  <a:pt x="997966" y="105384"/>
                </a:lnTo>
                <a:lnTo>
                  <a:pt x="1010323" y="100101"/>
                </a:lnTo>
                <a:lnTo>
                  <a:pt x="1015682" y="96227"/>
                </a:lnTo>
                <a:lnTo>
                  <a:pt x="1020203" y="91097"/>
                </a:lnTo>
                <a:lnTo>
                  <a:pt x="1029246" y="101498"/>
                </a:lnTo>
                <a:lnTo>
                  <a:pt x="1024907" y="106692"/>
                </a:lnTo>
                <a:close/>
              </a:path>
              <a:path w="1304289" h="165100">
                <a:moveTo>
                  <a:pt x="1081308" y="106692"/>
                </a:moveTo>
                <a:lnTo>
                  <a:pt x="1060970" y="106692"/>
                </a:lnTo>
                <a:lnTo>
                  <a:pt x="1065644" y="103835"/>
                </a:lnTo>
                <a:lnTo>
                  <a:pt x="1071968" y="92379"/>
                </a:lnTo>
                <a:lnTo>
                  <a:pt x="1077251" y="53287"/>
                </a:lnTo>
                <a:lnTo>
                  <a:pt x="1079881" y="901"/>
                </a:lnTo>
                <a:lnTo>
                  <a:pt x="1166914" y="901"/>
                </a:lnTo>
                <a:lnTo>
                  <a:pt x="1166914" y="15138"/>
                </a:lnTo>
                <a:lnTo>
                  <a:pt x="1093901" y="15138"/>
                </a:lnTo>
                <a:lnTo>
                  <a:pt x="1092375" y="43395"/>
                </a:lnTo>
                <a:lnTo>
                  <a:pt x="1092314" y="44526"/>
                </a:lnTo>
                <a:lnTo>
                  <a:pt x="1091099" y="61995"/>
                </a:lnTo>
                <a:lnTo>
                  <a:pt x="1089318" y="76860"/>
                </a:lnTo>
                <a:lnTo>
                  <a:pt x="1089264" y="77312"/>
                </a:lnTo>
                <a:lnTo>
                  <a:pt x="1086808" y="90480"/>
                </a:lnTo>
                <a:lnTo>
                  <a:pt x="1083729" y="101498"/>
                </a:lnTo>
                <a:lnTo>
                  <a:pt x="1081308" y="106692"/>
                </a:lnTo>
                <a:close/>
              </a:path>
              <a:path w="1304289" h="165100">
                <a:moveTo>
                  <a:pt x="1166914" y="119811"/>
                </a:moveTo>
                <a:lnTo>
                  <a:pt x="1150861" y="119811"/>
                </a:lnTo>
                <a:lnTo>
                  <a:pt x="1150861" y="15138"/>
                </a:lnTo>
                <a:lnTo>
                  <a:pt x="1166914" y="15138"/>
                </a:lnTo>
                <a:lnTo>
                  <a:pt x="1166914" y="119811"/>
                </a:lnTo>
                <a:close/>
              </a:path>
              <a:path w="1304289" h="165100">
                <a:moveTo>
                  <a:pt x="1059535" y="121386"/>
                </a:moveTo>
                <a:lnTo>
                  <a:pt x="1056373" y="121386"/>
                </a:lnTo>
                <a:lnTo>
                  <a:pt x="1052525" y="120789"/>
                </a:lnTo>
                <a:lnTo>
                  <a:pt x="1048004" y="119583"/>
                </a:lnTo>
                <a:lnTo>
                  <a:pt x="1049060" y="106692"/>
                </a:lnTo>
                <a:lnTo>
                  <a:pt x="1049134" y="105790"/>
                </a:lnTo>
                <a:lnTo>
                  <a:pt x="1051852" y="106400"/>
                </a:lnTo>
                <a:lnTo>
                  <a:pt x="1053731" y="106692"/>
                </a:lnTo>
                <a:lnTo>
                  <a:pt x="1081308" y="106692"/>
                </a:lnTo>
                <a:lnTo>
                  <a:pt x="1079673" y="110199"/>
                </a:lnTo>
                <a:lnTo>
                  <a:pt x="1074289" y="116414"/>
                </a:lnTo>
                <a:lnTo>
                  <a:pt x="1067577" y="120143"/>
                </a:lnTo>
                <a:lnTo>
                  <a:pt x="1059535" y="121386"/>
                </a:lnTo>
                <a:close/>
              </a:path>
              <a:path w="1304289" h="165100">
                <a:moveTo>
                  <a:pt x="1219809" y="119811"/>
                </a:moveTo>
                <a:lnTo>
                  <a:pt x="1202410" y="119811"/>
                </a:lnTo>
                <a:lnTo>
                  <a:pt x="1232014" y="78219"/>
                </a:lnTo>
                <a:lnTo>
                  <a:pt x="1222819" y="75653"/>
                </a:lnTo>
                <a:lnTo>
                  <a:pt x="1215745" y="71285"/>
                </a:lnTo>
                <a:lnTo>
                  <a:pt x="1205801" y="58927"/>
                </a:lnTo>
                <a:lnTo>
                  <a:pt x="1203312" y="51092"/>
                </a:lnTo>
                <a:lnTo>
                  <a:pt x="1203312" y="41592"/>
                </a:lnTo>
                <a:lnTo>
                  <a:pt x="1224279" y="6752"/>
                </a:lnTo>
                <a:lnTo>
                  <a:pt x="1253947" y="901"/>
                </a:lnTo>
                <a:lnTo>
                  <a:pt x="1303909" y="901"/>
                </a:lnTo>
                <a:lnTo>
                  <a:pt x="1303909" y="15138"/>
                </a:lnTo>
                <a:lnTo>
                  <a:pt x="1254404" y="15138"/>
                </a:lnTo>
                <a:lnTo>
                  <a:pt x="1239169" y="16821"/>
                </a:lnTo>
                <a:lnTo>
                  <a:pt x="1228286" y="21869"/>
                </a:lnTo>
                <a:lnTo>
                  <a:pt x="1221757" y="30279"/>
                </a:lnTo>
                <a:lnTo>
                  <a:pt x="1219665" y="41592"/>
                </a:lnTo>
                <a:lnTo>
                  <a:pt x="1219581" y="42049"/>
                </a:lnTo>
                <a:lnTo>
                  <a:pt x="1221686" y="53617"/>
                </a:lnTo>
                <a:lnTo>
                  <a:pt x="1228002" y="61880"/>
                </a:lnTo>
                <a:lnTo>
                  <a:pt x="1238531" y="66838"/>
                </a:lnTo>
                <a:lnTo>
                  <a:pt x="1253274" y="68491"/>
                </a:lnTo>
                <a:lnTo>
                  <a:pt x="1303909" y="68491"/>
                </a:lnTo>
                <a:lnTo>
                  <a:pt x="1303909" y="80479"/>
                </a:lnTo>
                <a:lnTo>
                  <a:pt x="1247394" y="80479"/>
                </a:lnTo>
                <a:lnTo>
                  <a:pt x="1219809" y="119811"/>
                </a:lnTo>
                <a:close/>
              </a:path>
              <a:path w="1304289" h="165100">
                <a:moveTo>
                  <a:pt x="1303909" y="68491"/>
                </a:moveTo>
                <a:lnTo>
                  <a:pt x="1289215" y="68491"/>
                </a:lnTo>
                <a:lnTo>
                  <a:pt x="1289215" y="15138"/>
                </a:lnTo>
                <a:lnTo>
                  <a:pt x="1303909" y="15138"/>
                </a:lnTo>
                <a:lnTo>
                  <a:pt x="1303909" y="68491"/>
                </a:lnTo>
                <a:close/>
              </a:path>
              <a:path w="1304289" h="165100">
                <a:moveTo>
                  <a:pt x="1303909" y="119811"/>
                </a:moveTo>
                <a:lnTo>
                  <a:pt x="1289215" y="119811"/>
                </a:lnTo>
                <a:lnTo>
                  <a:pt x="1289215" y="80479"/>
                </a:lnTo>
                <a:lnTo>
                  <a:pt x="1303909" y="80479"/>
                </a:lnTo>
                <a:lnTo>
                  <a:pt x="1303909" y="119811"/>
                </a:lnTo>
                <a:close/>
              </a:path>
            </a:pathLst>
          </a:custGeom>
          <a:solidFill>
            <a:srgbClr val="221f1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49" name="object 16" descr=""/>
          <p:cNvPicPr/>
          <p:nvPr/>
        </p:nvPicPr>
        <p:blipFill>
          <a:blip r:embed="rId7"/>
          <a:stretch/>
        </p:blipFill>
        <p:spPr>
          <a:xfrm>
            <a:off x="606600" y="13020840"/>
            <a:ext cx="1630080" cy="1634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50" name="object 17"/>
          <p:cNvSpPr/>
          <p:nvPr/>
        </p:nvSpPr>
        <p:spPr>
          <a:xfrm>
            <a:off x="606600" y="12779280"/>
            <a:ext cx="747000" cy="121680"/>
          </a:xfrm>
          <a:custGeom>
            <a:avLst/>
            <a:gdLst>
              <a:gd name="textAreaLeft" fmla="*/ 0 w 747000"/>
              <a:gd name="textAreaRight" fmla="*/ 747360 w 747000"/>
              <a:gd name="textAreaTop" fmla="*/ 0 h 121680"/>
              <a:gd name="textAreaBottom" fmla="*/ 122040 h 121680"/>
            </a:gdLst>
            <a:ahLst/>
            <a:cxnLst/>
            <a:rect l="textAreaLeft" t="textAreaTop" r="textAreaRight" b="textAreaBottom"/>
            <a:pathLst>
              <a:path w="747394" h="121920">
                <a:moveTo>
                  <a:pt x="16052" y="119811"/>
                </a:moveTo>
                <a:lnTo>
                  <a:pt x="0" y="119811"/>
                </a:lnTo>
                <a:lnTo>
                  <a:pt x="0" y="901"/>
                </a:lnTo>
                <a:lnTo>
                  <a:pt x="16052" y="901"/>
                </a:lnTo>
                <a:lnTo>
                  <a:pt x="16052" y="53581"/>
                </a:lnTo>
                <a:lnTo>
                  <a:pt x="106921" y="53581"/>
                </a:lnTo>
                <a:lnTo>
                  <a:pt x="106921" y="67360"/>
                </a:lnTo>
                <a:lnTo>
                  <a:pt x="16052" y="67360"/>
                </a:lnTo>
                <a:lnTo>
                  <a:pt x="16052" y="119811"/>
                </a:lnTo>
                <a:close/>
              </a:path>
              <a:path w="747394" h="121920">
                <a:moveTo>
                  <a:pt x="106921" y="53581"/>
                </a:moveTo>
                <a:lnTo>
                  <a:pt x="90881" y="53581"/>
                </a:lnTo>
                <a:lnTo>
                  <a:pt x="90881" y="901"/>
                </a:lnTo>
                <a:lnTo>
                  <a:pt x="106921" y="901"/>
                </a:lnTo>
                <a:lnTo>
                  <a:pt x="106921" y="53581"/>
                </a:lnTo>
                <a:close/>
              </a:path>
              <a:path w="747394" h="121920">
                <a:moveTo>
                  <a:pt x="106921" y="119811"/>
                </a:moveTo>
                <a:lnTo>
                  <a:pt x="90881" y="119811"/>
                </a:lnTo>
                <a:lnTo>
                  <a:pt x="90881" y="67360"/>
                </a:lnTo>
                <a:lnTo>
                  <a:pt x="106921" y="67360"/>
                </a:lnTo>
                <a:lnTo>
                  <a:pt x="106921" y="119811"/>
                </a:lnTo>
                <a:close/>
              </a:path>
              <a:path w="747394" h="121920">
                <a:moveTo>
                  <a:pt x="152361" y="28028"/>
                </a:moveTo>
                <a:lnTo>
                  <a:pt x="146399" y="18165"/>
                </a:lnTo>
                <a:lnTo>
                  <a:pt x="145156" y="16024"/>
                </a:lnTo>
                <a:lnTo>
                  <a:pt x="151155" y="10934"/>
                </a:lnTo>
                <a:lnTo>
                  <a:pt x="193509" y="0"/>
                </a:lnTo>
                <a:lnTo>
                  <a:pt x="204470" y="728"/>
                </a:lnTo>
                <a:lnTo>
                  <a:pt x="214075" y="2913"/>
                </a:lnTo>
                <a:lnTo>
                  <a:pt x="222326" y="6552"/>
                </a:lnTo>
                <a:lnTo>
                  <a:pt x="229222" y="11645"/>
                </a:lnTo>
                <a:lnTo>
                  <a:pt x="231202" y="14020"/>
                </a:lnTo>
                <a:lnTo>
                  <a:pt x="184378" y="14020"/>
                </a:lnTo>
                <a:lnTo>
                  <a:pt x="177152" y="15265"/>
                </a:lnTo>
                <a:lnTo>
                  <a:pt x="163283" y="20231"/>
                </a:lnTo>
                <a:lnTo>
                  <a:pt x="157340" y="23660"/>
                </a:lnTo>
                <a:lnTo>
                  <a:pt x="152361" y="28028"/>
                </a:lnTo>
                <a:close/>
              </a:path>
              <a:path w="747394" h="121920">
                <a:moveTo>
                  <a:pt x="185369" y="120942"/>
                </a:moveTo>
                <a:lnTo>
                  <a:pt x="149719" y="107454"/>
                </a:lnTo>
                <a:lnTo>
                  <a:pt x="141960" y="86359"/>
                </a:lnTo>
                <a:lnTo>
                  <a:pt x="142646" y="79154"/>
                </a:lnTo>
                <a:lnTo>
                  <a:pt x="176687" y="53247"/>
                </a:lnTo>
                <a:lnTo>
                  <a:pt x="187858" y="52666"/>
                </a:lnTo>
                <a:lnTo>
                  <a:pt x="225602" y="52666"/>
                </a:lnTo>
                <a:lnTo>
                  <a:pt x="225602" y="35191"/>
                </a:lnTo>
                <a:lnTo>
                  <a:pt x="191922" y="14020"/>
                </a:lnTo>
                <a:lnTo>
                  <a:pt x="231202" y="14020"/>
                </a:lnTo>
                <a:lnTo>
                  <a:pt x="241655" y="46113"/>
                </a:lnTo>
                <a:lnTo>
                  <a:pt x="241655" y="64655"/>
                </a:lnTo>
                <a:lnTo>
                  <a:pt x="188302" y="64655"/>
                </a:lnTo>
                <a:lnTo>
                  <a:pt x="174951" y="65984"/>
                </a:lnTo>
                <a:lnTo>
                  <a:pt x="165414" y="69969"/>
                </a:lnTo>
                <a:lnTo>
                  <a:pt x="159692" y="76608"/>
                </a:lnTo>
                <a:lnTo>
                  <a:pt x="157784" y="85902"/>
                </a:lnTo>
                <a:lnTo>
                  <a:pt x="157784" y="92836"/>
                </a:lnTo>
                <a:lnTo>
                  <a:pt x="160426" y="98298"/>
                </a:lnTo>
                <a:lnTo>
                  <a:pt x="170866" y="106210"/>
                </a:lnTo>
                <a:lnTo>
                  <a:pt x="170684" y="106210"/>
                </a:lnTo>
                <a:lnTo>
                  <a:pt x="178358" y="108280"/>
                </a:lnTo>
                <a:lnTo>
                  <a:pt x="221758" y="108280"/>
                </a:lnTo>
                <a:lnTo>
                  <a:pt x="217347" y="112280"/>
                </a:lnTo>
                <a:lnTo>
                  <a:pt x="210350" y="115747"/>
                </a:lnTo>
                <a:lnTo>
                  <a:pt x="204844" y="118022"/>
                </a:lnTo>
                <a:lnTo>
                  <a:pt x="198845" y="119645"/>
                </a:lnTo>
                <a:lnTo>
                  <a:pt x="192353" y="120618"/>
                </a:lnTo>
                <a:lnTo>
                  <a:pt x="185369" y="120942"/>
                </a:lnTo>
                <a:close/>
              </a:path>
              <a:path w="747394" h="121920">
                <a:moveTo>
                  <a:pt x="221758" y="108280"/>
                </a:moveTo>
                <a:lnTo>
                  <a:pt x="196900" y="108280"/>
                </a:lnTo>
                <a:lnTo>
                  <a:pt x="204660" y="106210"/>
                </a:lnTo>
                <a:lnTo>
                  <a:pt x="217614" y="97917"/>
                </a:lnTo>
                <a:lnTo>
                  <a:pt x="222440" y="91935"/>
                </a:lnTo>
                <a:lnTo>
                  <a:pt x="225602" y="84099"/>
                </a:lnTo>
                <a:lnTo>
                  <a:pt x="225602" y="64655"/>
                </a:lnTo>
                <a:lnTo>
                  <a:pt x="241655" y="64655"/>
                </a:lnTo>
                <a:lnTo>
                  <a:pt x="241655" y="101269"/>
                </a:lnTo>
                <a:lnTo>
                  <a:pt x="226288" y="101269"/>
                </a:lnTo>
                <a:lnTo>
                  <a:pt x="222669" y="107454"/>
                </a:lnTo>
                <a:lnTo>
                  <a:pt x="221758" y="108280"/>
                </a:lnTo>
                <a:close/>
              </a:path>
              <a:path w="747394" h="121920">
                <a:moveTo>
                  <a:pt x="241655" y="119811"/>
                </a:moveTo>
                <a:lnTo>
                  <a:pt x="226288" y="119811"/>
                </a:lnTo>
                <a:lnTo>
                  <a:pt x="226288" y="101269"/>
                </a:lnTo>
                <a:lnTo>
                  <a:pt x="241655" y="101269"/>
                </a:lnTo>
                <a:lnTo>
                  <a:pt x="241655" y="119811"/>
                </a:lnTo>
                <a:close/>
              </a:path>
              <a:path w="747394" h="121920">
                <a:moveTo>
                  <a:pt x="448500" y="119811"/>
                </a:moveTo>
                <a:lnTo>
                  <a:pt x="284378" y="119811"/>
                </a:lnTo>
                <a:lnTo>
                  <a:pt x="284378" y="901"/>
                </a:lnTo>
                <a:lnTo>
                  <a:pt x="300431" y="901"/>
                </a:lnTo>
                <a:lnTo>
                  <a:pt x="300431" y="105790"/>
                </a:lnTo>
                <a:lnTo>
                  <a:pt x="448500" y="105790"/>
                </a:lnTo>
                <a:lnTo>
                  <a:pt x="448500" y="119811"/>
                </a:lnTo>
                <a:close/>
              </a:path>
              <a:path w="747394" h="121920">
                <a:moveTo>
                  <a:pt x="374802" y="105790"/>
                </a:moveTo>
                <a:lnTo>
                  <a:pt x="358749" y="105790"/>
                </a:lnTo>
                <a:lnTo>
                  <a:pt x="358749" y="901"/>
                </a:lnTo>
                <a:lnTo>
                  <a:pt x="374802" y="901"/>
                </a:lnTo>
                <a:lnTo>
                  <a:pt x="374802" y="105790"/>
                </a:lnTo>
                <a:close/>
              </a:path>
              <a:path w="747394" h="121920">
                <a:moveTo>
                  <a:pt x="448500" y="105790"/>
                </a:moveTo>
                <a:lnTo>
                  <a:pt x="432447" y="105790"/>
                </a:lnTo>
                <a:lnTo>
                  <a:pt x="432447" y="901"/>
                </a:lnTo>
                <a:lnTo>
                  <a:pt x="448500" y="901"/>
                </a:lnTo>
                <a:lnTo>
                  <a:pt x="448500" y="105790"/>
                </a:lnTo>
                <a:close/>
              </a:path>
              <a:path w="747394" h="121920">
                <a:moveTo>
                  <a:pt x="505981" y="106705"/>
                </a:moveTo>
                <a:lnTo>
                  <a:pt x="485648" y="106705"/>
                </a:lnTo>
                <a:lnTo>
                  <a:pt x="490321" y="103835"/>
                </a:lnTo>
                <a:lnTo>
                  <a:pt x="496646" y="92379"/>
                </a:lnTo>
                <a:lnTo>
                  <a:pt x="501928" y="53300"/>
                </a:lnTo>
                <a:lnTo>
                  <a:pt x="502457" y="44538"/>
                </a:lnTo>
                <a:lnTo>
                  <a:pt x="502526" y="43408"/>
                </a:lnTo>
                <a:lnTo>
                  <a:pt x="504558" y="901"/>
                </a:lnTo>
                <a:lnTo>
                  <a:pt x="591591" y="901"/>
                </a:lnTo>
                <a:lnTo>
                  <a:pt x="591591" y="15151"/>
                </a:lnTo>
                <a:lnTo>
                  <a:pt x="518579" y="15151"/>
                </a:lnTo>
                <a:lnTo>
                  <a:pt x="517052" y="43408"/>
                </a:lnTo>
                <a:lnTo>
                  <a:pt x="516991" y="44538"/>
                </a:lnTo>
                <a:lnTo>
                  <a:pt x="515776" y="62000"/>
                </a:lnTo>
                <a:lnTo>
                  <a:pt x="513996" y="76860"/>
                </a:lnTo>
                <a:lnTo>
                  <a:pt x="513942" y="77314"/>
                </a:lnTo>
                <a:lnTo>
                  <a:pt x="511485" y="90480"/>
                </a:lnTo>
                <a:lnTo>
                  <a:pt x="508406" y="101498"/>
                </a:lnTo>
                <a:lnTo>
                  <a:pt x="505981" y="106705"/>
                </a:lnTo>
                <a:close/>
              </a:path>
              <a:path w="747394" h="121920">
                <a:moveTo>
                  <a:pt x="591591" y="119811"/>
                </a:moveTo>
                <a:lnTo>
                  <a:pt x="575538" y="119811"/>
                </a:lnTo>
                <a:lnTo>
                  <a:pt x="575538" y="15151"/>
                </a:lnTo>
                <a:lnTo>
                  <a:pt x="591591" y="15151"/>
                </a:lnTo>
                <a:lnTo>
                  <a:pt x="591591" y="119811"/>
                </a:lnTo>
                <a:close/>
              </a:path>
              <a:path w="747394" h="121920">
                <a:moveTo>
                  <a:pt x="484212" y="121399"/>
                </a:moveTo>
                <a:lnTo>
                  <a:pt x="481050" y="121399"/>
                </a:lnTo>
                <a:lnTo>
                  <a:pt x="477202" y="120789"/>
                </a:lnTo>
                <a:lnTo>
                  <a:pt x="472681" y="119583"/>
                </a:lnTo>
                <a:lnTo>
                  <a:pt x="473736" y="106705"/>
                </a:lnTo>
                <a:lnTo>
                  <a:pt x="473811" y="105790"/>
                </a:lnTo>
                <a:lnTo>
                  <a:pt x="476529" y="106400"/>
                </a:lnTo>
                <a:lnTo>
                  <a:pt x="478409" y="106705"/>
                </a:lnTo>
                <a:lnTo>
                  <a:pt x="505981" y="106705"/>
                </a:lnTo>
                <a:lnTo>
                  <a:pt x="504351" y="110206"/>
                </a:lnTo>
                <a:lnTo>
                  <a:pt x="498967" y="116425"/>
                </a:lnTo>
                <a:lnTo>
                  <a:pt x="492254" y="120156"/>
                </a:lnTo>
                <a:lnTo>
                  <a:pt x="484212" y="121399"/>
                </a:lnTo>
                <a:close/>
              </a:path>
              <a:path w="747394" h="121920">
                <a:moveTo>
                  <a:pt x="651725" y="119811"/>
                </a:moveTo>
                <a:lnTo>
                  <a:pt x="637247" y="119811"/>
                </a:lnTo>
                <a:lnTo>
                  <a:pt x="637247" y="901"/>
                </a:lnTo>
                <a:lnTo>
                  <a:pt x="653300" y="901"/>
                </a:lnTo>
                <a:lnTo>
                  <a:pt x="653300" y="95402"/>
                </a:lnTo>
                <a:lnTo>
                  <a:pt x="672165" y="95402"/>
                </a:lnTo>
                <a:lnTo>
                  <a:pt x="651725" y="119811"/>
                </a:lnTo>
                <a:close/>
              </a:path>
              <a:path w="747394" h="121920">
                <a:moveTo>
                  <a:pt x="672165" y="95402"/>
                </a:moveTo>
                <a:lnTo>
                  <a:pt x="653300" y="95402"/>
                </a:lnTo>
                <a:lnTo>
                  <a:pt x="732650" y="901"/>
                </a:lnTo>
                <a:lnTo>
                  <a:pt x="746887" y="901"/>
                </a:lnTo>
                <a:lnTo>
                  <a:pt x="746887" y="25323"/>
                </a:lnTo>
                <a:lnTo>
                  <a:pt x="730846" y="25323"/>
                </a:lnTo>
                <a:lnTo>
                  <a:pt x="672165" y="95402"/>
                </a:lnTo>
                <a:close/>
              </a:path>
              <a:path w="747394" h="121920">
                <a:moveTo>
                  <a:pt x="746887" y="119811"/>
                </a:moveTo>
                <a:lnTo>
                  <a:pt x="730846" y="119811"/>
                </a:lnTo>
                <a:lnTo>
                  <a:pt x="730846" y="25323"/>
                </a:lnTo>
                <a:lnTo>
                  <a:pt x="746887" y="25323"/>
                </a:lnTo>
                <a:lnTo>
                  <a:pt x="746887" y="119811"/>
                </a:lnTo>
                <a:close/>
              </a:path>
            </a:pathLst>
          </a:custGeom>
          <a:solidFill>
            <a:srgbClr val="221f1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51" name="object 18" descr=""/>
          <p:cNvPicPr/>
          <p:nvPr/>
        </p:nvPicPr>
        <p:blipFill>
          <a:blip r:embed="rId8"/>
          <a:stretch/>
        </p:blipFill>
        <p:spPr>
          <a:xfrm>
            <a:off x="590760" y="12538080"/>
            <a:ext cx="1485720" cy="1634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52" name="object 19"/>
          <p:cNvSpPr/>
          <p:nvPr/>
        </p:nvSpPr>
        <p:spPr>
          <a:xfrm>
            <a:off x="610560" y="12251160"/>
            <a:ext cx="1368000" cy="166680"/>
          </a:xfrm>
          <a:custGeom>
            <a:avLst/>
            <a:gdLst>
              <a:gd name="textAreaLeft" fmla="*/ 0 w 1368000"/>
              <a:gd name="textAreaRight" fmla="*/ 1368360 w 1368000"/>
              <a:gd name="textAreaTop" fmla="*/ 0 h 166680"/>
              <a:gd name="textAreaBottom" fmla="*/ 167040 h 166680"/>
            </a:gdLst>
            <a:ahLst/>
            <a:cxnLst/>
            <a:rect l="textAreaLeft" t="textAreaTop" r="textAreaRight" b="textAreaBottom"/>
            <a:pathLst>
              <a:path w="1368425" h="167004">
                <a:moveTo>
                  <a:pt x="16738" y="165480"/>
                </a:moveTo>
                <a:lnTo>
                  <a:pt x="0" y="165480"/>
                </a:lnTo>
                <a:lnTo>
                  <a:pt x="0" y="7238"/>
                </a:lnTo>
                <a:lnTo>
                  <a:pt x="59232" y="7238"/>
                </a:lnTo>
                <a:lnTo>
                  <a:pt x="73558" y="8143"/>
                </a:lnTo>
                <a:lnTo>
                  <a:pt x="86245" y="10856"/>
                </a:lnTo>
                <a:lnTo>
                  <a:pt x="97294" y="15377"/>
                </a:lnTo>
                <a:lnTo>
                  <a:pt x="106705" y="21704"/>
                </a:lnTo>
                <a:lnTo>
                  <a:pt x="16738" y="21704"/>
                </a:lnTo>
                <a:lnTo>
                  <a:pt x="16738" y="100825"/>
                </a:lnTo>
                <a:lnTo>
                  <a:pt x="107033" y="100825"/>
                </a:lnTo>
                <a:lnTo>
                  <a:pt x="106705" y="101168"/>
                </a:lnTo>
                <a:lnTo>
                  <a:pt x="97294" y="107450"/>
                </a:lnTo>
                <a:lnTo>
                  <a:pt x="86245" y="111934"/>
                </a:lnTo>
                <a:lnTo>
                  <a:pt x="73558" y="114623"/>
                </a:lnTo>
                <a:lnTo>
                  <a:pt x="59232" y="115519"/>
                </a:lnTo>
                <a:lnTo>
                  <a:pt x="16738" y="115519"/>
                </a:lnTo>
                <a:lnTo>
                  <a:pt x="16738" y="165480"/>
                </a:lnTo>
                <a:close/>
              </a:path>
              <a:path w="1368425" h="167004">
                <a:moveTo>
                  <a:pt x="107033" y="100825"/>
                </a:moveTo>
                <a:lnTo>
                  <a:pt x="58775" y="100825"/>
                </a:lnTo>
                <a:lnTo>
                  <a:pt x="69838" y="100182"/>
                </a:lnTo>
                <a:lnTo>
                  <a:pt x="79519" y="98253"/>
                </a:lnTo>
                <a:lnTo>
                  <a:pt x="106384" y="70344"/>
                </a:lnTo>
                <a:lnTo>
                  <a:pt x="107162" y="61493"/>
                </a:lnTo>
                <a:lnTo>
                  <a:pt x="106384" y="52447"/>
                </a:lnTo>
                <a:lnTo>
                  <a:pt x="79519" y="24276"/>
                </a:lnTo>
                <a:lnTo>
                  <a:pt x="58775" y="21704"/>
                </a:lnTo>
                <a:lnTo>
                  <a:pt x="106705" y="21704"/>
                </a:lnTo>
                <a:lnTo>
                  <a:pt x="114223" y="29619"/>
                </a:lnTo>
                <a:lnTo>
                  <a:pt x="119592" y="38888"/>
                </a:lnTo>
                <a:lnTo>
                  <a:pt x="122814" y="49513"/>
                </a:lnTo>
                <a:lnTo>
                  <a:pt x="123888" y="61493"/>
                </a:lnTo>
                <a:lnTo>
                  <a:pt x="122814" y="73466"/>
                </a:lnTo>
                <a:lnTo>
                  <a:pt x="119592" y="84069"/>
                </a:lnTo>
                <a:lnTo>
                  <a:pt x="114223" y="93302"/>
                </a:lnTo>
                <a:lnTo>
                  <a:pt x="107033" y="100825"/>
                </a:lnTo>
                <a:close/>
              </a:path>
              <a:path w="1368425" h="167004">
                <a:moveTo>
                  <a:pt x="202780" y="166611"/>
                </a:moveTo>
                <a:lnTo>
                  <a:pt x="165289" y="154536"/>
                </a:lnTo>
                <a:lnTo>
                  <a:pt x="144176" y="122532"/>
                </a:lnTo>
                <a:lnTo>
                  <a:pt x="142201" y="106032"/>
                </a:lnTo>
                <a:lnTo>
                  <a:pt x="142695" y="97552"/>
                </a:lnTo>
                <a:lnTo>
                  <a:pt x="159494" y="62571"/>
                </a:lnTo>
                <a:lnTo>
                  <a:pt x="194401" y="46150"/>
                </a:lnTo>
                <a:lnTo>
                  <a:pt x="202780" y="45669"/>
                </a:lnTo>
                <a:lnTo>
                  <a:pt x="211160" y="46150"/>
                </a:lnTo>
                <a:lnTo>
                  <a:pt x="242709" y="59690"/>
                </a:lnTo>
                <a:lnTo>
                  <a:pt x="194335" y="59690"/>
                </a:lnTo>
                <a:lnTo>
                  <a:pt x="186766" y="61607"/>
                </a:lnTo>
                <a:lnTo>
                  <a:pt x="173355" y="69291"/>
                </a:lnTo>
                <a:lnTo>
                  <a:pt x="168084" y="74752"/>
                </a:lnTo>
                <a:lnTo>
                  <a:pt x="160401" y="88925"/>
                </a:lnTo>
                <a:lnTo>
                  <a:pt x="158470" y="96989"/>
                </a:lnTo>
                <a:lnTo>
                  <a:pt x="158470" y="115074"/>
                </a:lnTo>
                <a:lnTo>
                  <a:pt x="186766" y="150444"/>
                </a:lnTo>
                <a:lnTo>
                  <a:pt x="194335" y="152374"/>
                </a:lnTo>
                <a:lnTo>
                  <a:pt x="242754" y="152374"/>
                </a:lnTo>
                <a:lnTo>
                  <a:pt x="240271" y="154536"/>
                </a:lnTo>
                <a:lnTo>
                  <a:pt x="233756" y="158813"/>
                </a:lnTo>
                <a:lnTo>
                  <a:pt x="226648" y="162223"/>
                </a:lnTo>
                <a:lnTo>
                  <a:pt x="219116" y="164660"/>
                </a:lnTo>
                <a:lnTo>
                  <a:pt x="211160" y="166123"/>
                </a:lnTo>
                <a:lnTo>
                  <a:pt x="202780" y="166611"/>
                </a:lnTo>
                <a:close/>
              </a:path>
              <a:path w="1368425" h="167004">
                <a:moveTo>
                  <a:pt x="242754" y="152374"/>
                </a:moveTo>
                <a:lnTo>
                  <a:pt x="211226" y="152374"/>
                </a:lnTo>
                <a:lnTo>
                  <a:pt x="218795" y="150444"/>
                </a:lnTo>
                <a:lnTo>
                  <a:pt x="232206" y="142760"/>
                </a:lnTo>
                <a:lnTo>
                  <a:pt x="237479" y="137223"/>
                </a:lnTo>
                <a:lnTo>
                  <a:pt x="244983" y="123139"/>
                </a:lnTo>
                <a:lnTo>
                  <a:pt x="246862" y="115074"/>
                </a:lnTo>
                <a:lnTo>
                  <a:pt x="246862" y="96989"/>
                </a:lnTo>
                <a:lnTo>
                  <a:pt x="218795" y="61607"/>
                </a:lnTo>
                <a:lnTo>
                  <a:pt x="211226" y="59690"/>
                </a:lnTo>
                <a:lnTo>
                  <a:pt x="242709" y="59690"/>
                </a:lnTo>
                <a:lnTo>
                  <a:pt x="262553" y="96989"/>
                </a:lnTo>
                <a:lnTo>
                  <a:pt x="263144" y="106032"/>
                </a:lnTo>
                <a:lnTo>
                  <a:pt x="262656" y="114509"/>
                </a:lnTo>
                <a:lnTo>
                  <a:pt x="246041" y="149513"/>
                </a:lnTo>
                <a:lnTo>
                  <a:pt x="242754" y="152374"/>
                </a:lnTo>
                <a:close/>
              </a:path>
              <a:path w="1368425" h="167004">
                <a:moveTo>
                  <a:pt x="347230" y="166611"/>
                </a:moveTo>
                <a:lnTo>
                  <a:pt x="309119" y="154698"/>
                </a:lnTo>
                <a:lnTo>
                  <a:pt x="287945" y="122561"/>
                </a:lnTo>
                <a:lnTo>
                  <a:pt x="285965" y="106032"/>
                </a:lnTo>
                <a:lnTo>
                  <a:pt x="286461" y="97552"/>
                </a:lnTo>
                <a:lnTo>
                  <a:pt x="303291" y="62571"/>
                </a:lnTo>
                <a:lnTo>
                  <a:pt x="339246" y="46043"/>
                </a:lnTo>
                <a:lnTo>
                  <a:pt x="340552" y="46043"/>
                </a:lnTo>
                <a:lnTo>
                  <a:pt x="347230" y="45669"/>
                </a:lnTo>
                <a:lnTo>
                  <a:pt x="385518" y="59034"/>
                </a:lnTo>
                <a:lnTo>
                  <a:pt x="386136" y="59690"/>
                </a:lnTo>
                <a:lnTo>
                  <a:pt x="338645" y="59690"/>
                </a:lnTo>
                <a:lnTo>
                  <a:pt x="330911" y="61607"/>
                </a:lnTo>
                <a:lnTo>
                  <a:pt x="304165" y="88925"/>
                </a:lnTo>
                <a:lnTo>
                  <a:pt x="302247" y="96989"/>
                </a:lnTo>
                <a:lnTo>
                  <a:pt x="302247" y="115227"/>
                </a:lnTo>
                <a:lnTo>
                  <a:pt x="330911" y="150444"/>
                </a:lnTo>
                <a:lnTo>
                  <a:pt x="338645" y="152374"/>
                </a:lnTo>
                <a:lnTo>
                  <a:pt x="386320" y="152374"/>
                </a:lnTo>
                <a:lnTo>
                  <a:pt x="385494" y="153246"/>
                </a:lnTo>
                <a:lnTo>
                  <a:pt x="355287" y="166130"/>
                </a:lnTo>
                <a:lnTo>
                  <a:pt x="356728" y="166130"/>
                </a:lnTo>
                <a:lnTo>
                  <a:pt x="347230" y="166611"/>
                </a:lnTo>
                <a:close/>
              </a:path>
              <a:path w="1368425" h="167004">
                <a:moveTo>
                  <a:pt x="381812" y="77317"/>
                </a:moveTo>
                <a:lnTo>
                  <a:pt x="377901" y="71437"/>
                </a:lnTo>
                <a:lnTo>
                  <a:pt x="372922" y="67030"/>
                </a:lnTo>
                <a:lnTo>
                  <a:pt x="360870" y="61150"/>
                </a:lnTo>
                <a:lnTo>
                  <a:pt x="354317" y="59690"/>
                </a:lnTo>
                <a:lnTo>
                  <a:pt x="386136" y="59690"/>
                </a:lnTo>
                <a:lnTo>
                  <a:pt x="389977" y="63759"/>
                </a:lnTo>
                <a:lnTo>
                  <a:pt x="393801" y="69176"/>
                </a:lnTo>
                <a:lnTo>
                  <a:pt x="381812" y="77317"/>
                </a:lnTo>
                <a:close/>
              </a:path>
              <a:path w="1368425" h="167004">
                <a:moveTo>
                  <a:pt x="386320" y="152374"/>
                </a:moveTo>
                <a:lnTo>
                  <a:pt x="354317" y="152374"/>
                </a:lnTo>
                <a:lnTo>
                  <a:pt x="360870" y="150939"/>
                </a:lnTo>
                <a:lnTo>
                  <a:pt x="372922" y="145211"/>
                </a:lnTo>
                <a:lnTo>
                  <a:pt x="377901" y="140842"/>
                </a:lnTo>
                <a:lnTo>
                  <a:pt x="381812" y="134962"/>
                </a:lnTo>
                <a:lnTo>
                  <a:pt x="393801" y="143103"/>
                </a:lnTo>
                <a:lnTo>
                  <a:pt x="389972" y="148520"/>
                </a:lnTo>
                <a:lnTo>
                  <a:pt x="386320" y="152374"/>
                </a:lnTo>
                <a:close/>
              </a:path>
              <a:path w="1368425" h="167004">
                <a:moveTo>
                  <a:pt x="472465" y="166611"/>
                </a:moveTo>
                <a:lnTo>
                  <a:pt x="434353" y="154698"/>
                </a:lnTo>
                <a:lnTo>
                  <a:pt x="413180" y="122561"/>
                </a:lnTo>
                <a:lnTo>
                  <a:pt x="411200" y="106032"/>
                </a:lnTo>
                <a:lnTo>
                  <a:pt x="411695" y="97552"/>
                </a:lnTo>
                <a:lnTo>
                  <a:pt x="428526" y="62571"/>
                </a:lnTo>
                <a:lnTo>
                  <a:pt x="464486" y="46043"/>
                </a:lnTo>
                <a:lnTo>
                  <a:pt x="465790" y="46043"/>
                </a:lnTo>
                <a:lnTo>
                  <a:pt x="472465" y="45669"/>
                </a:lnTo>
                <a:lnTo>
                  <a:pt x="510757" y="59034"/>
                </a:lnTo>
                <a:lnTo>
                  <a:pt x="511375" y="59690"/>
                </a:lnTo>
                <a:lnTo>
                  <a:pt x="463880" y="59690"/>
                </a:lnTo>
                <a:lnTo>
                  <a:pt x="456158" y="61607"/>
                </a:lnTo>
                <a:lnTo>
                  <a:pt x="429399" y="88925"/>
                </a:lnTo>
                <a:lnTo>
                  <a:pt x="427481" y="96989"/>
                </a:lnTo>
                <a:lnTo>
                  <a:pt x="427481" y="115227"/>
                </a:lnTo>
                <a:lnTo>
                  <a:pt x="456158" y="150444"/>
                </a:lnTo>
                <a:lnTo>
                  <a:pt x="463880" y="152374"/>
                </a:lnTo>
                <a:lnTo>
                  <a:pt x="511554" y="152374"/>
                </a:lnTo>
                <a:lnTo>
                  <a:pt x="510728" y="153246"/>
                </a:lnTo>
                <a:lnTo>
                  <a:pt x="480522" y="166130"/>
                </a:lnTo>
                <a:lnTo>
                  <a:pt x="481963" y="166130"/>
                </a:lnTo>
                <a:lnTo>
                  <a:pt x="472465" y="166611"/>
                </a:lnTo>
                <a:close/>
              </a:path>
              <a:path w="1368425" h="167004">
                <a:moveTo>
                  <a:pt x="507060" y="77317"/>
                </a:moveTo>
                <a:lnTo>
                  <a:pt x="503135" y="71437"/>
                </a:lnTo>
                <a:lnTo>
                  <a:pt x="498157" y="67030"/>
                </a:lnTo>
                <a:lnTo>
                  <a:pt x="486105" y="61150"/>
                </a:lnTo>
                <a:lnTo>
                  <a:pt x="479552" y="59690"/>
                </a:lnTo>
                <a:lnTo>
                  <a:pt x="511375" y="59690"/>
                </a:lnTo>
                <a:lnTo>
                  <a:pt x="515214" y="63759"/>
                </a:lnTo>
                <a:lnTo>
                  <a:pt x="519036" y="69176"/>
                </a:lnTo>
                <a:lnTo>
                  <a:pt x="507060" y="77317"/>
                </a:lnTo>
                <a:close/>
              </a:path>
              <a:path w="1368425" h="167004">
                <a:moveTo>
                  <a:pt x="511554" y="152374"/>
                </a:moveTo>
                <a:lnTo>
                  <a:pt x="479552" y="152374"/>
                </a:lnTo>
                <a:lnTo>
                  <a:pt x="486105" y="150939"/>
                </a:lnTo>
                <a:lnTo>
                  <a:pt x="498157" y="145211"/>
                </a:lnTo>
                <a:lnTo>
                  <a:pt x="503135" y="140842"/>
                </a:lnTo>
                <a:lnTo>
                  <a:pt x="507060" y="134962"/>
                </a:lnTo>
                <a:lnTo>
                  <a:pt x="519036" y="143103"/>
                </a:lnTo>
                <a:lnTo>
                  <a:pt x="515207" y="148520"/>
                </a:lnTo>
                <a:lnTo>
                  <a:pt x="511554" y="152374"/>
                </a:lnTo>
                <a:close/>
              </a:path>
              <a:path w="1368425" h="167004">
                <a:moveTo>
                  <a:pt x="564476" y="165480"/>
                </a:moveTo>
                <a:lnTo>
                  <a:pt x="549998" y="165480"/>
                </a:lnTo>
                <a:lnTo>
                  <a:pt x="549998" y="46570"/>
                </a:lnTo>
                <a:lnTo>
                  <a:pt x="566051" y="46570"/>
                </a:lnTo>
                <a:lnTo>
                  <a:pt x="566051" y="141071"/>
                </a:lnTo>
                <a:lnTo>
                  <a:pt x="584916" y="141071"/>
                </a:lnTo>
                <a:lnTo>
                  <a:pt x="564476" y="165480"/>
                </a:lnTo>
                <a:close/>
              </a:path>
              <a:path w="1368425" h="167004">
                <a:moveTo>
                  <a:pt x="584916" y="141071"/>
                </a:moveTo>
                <a:lnTo>
                  <a:pt x="566051" y="141071"/>
                </a:lnTo>
                <a:lnTo>
                  <a:pt x="645401" y="46570"/>
                </a:lnTo>
                <a:lnTo>
                  <a:pt x="659638" y="46570"/>
                </a:lnTo>
                <a:lnTo>
                  <a:pt x="659638" y="70992"/>
                </a:lnTo>
                <a:lnTo>
                  <a:pt x="643597" y="70992"/>
                </a:lnTo>
                <a:lnTo>
                  <a:pt x="584916" y="141071"/>
                </a:lnTo>
                <a:close/>
              </a:path>
              <a:path w="1368425" h="167004">
                <a:moveTo>
                  <a:pt x="659638" y="165480"/>
                </a:moveTo>
                <a:lnTo>
                  <a:pt x="643597" y="165480"/>
                </a:lnTo>
                <a:lnTo>
                  <a:pt x="643597" y="70992"/>
                </a:lnTo>
                <a:lnTo>
                  <a:pt x="659638" y="70992"/>
                </a:lnTo>
                <a:lnTo>
                  <a:pt x="659638" y="165480"/>
                </a:lnTo>
                <a:close/>
              </a:path>
              <a:path w="1368425" h="167004">
                <a:moveTo>
                  <a:pt x="720001" y="165480"/>
                </a:moveTo>
                <a:lnTo>
                  <a:pt x="705535" y="165480"/>
                </a:lnTo>
                <a:lnTo>
                  <a:pt x="705535" y="46570"/>
                </a:lnTo>
                <a:lnTo>
                  <a:pt x="721575" y="46570"/>
                </a:lnTo>
                <a:lnTo>
                  <a:pt x="721575" y="141071"/>
                </a:lnTo>
                <a:lnTo>
                  <a:pt x="740440" y="141071"/>
                </a:lnTo>
                <a:lnTo>
                  <a:pt x="720001" y="165480"/>
                </a:lnTo>
                <a:close/>
              </a:path>
              <a:path w="1368425" h="167004">
                <a:moveTo>
                  <a:pt x="740440" y="141071"/>
                </a:moveTo>
                <a:lnTo>
                  <a:pt x="721575" y="141071"/>
                </a:lnTo>
                <a:lnTo>
                  <a:pt x="800925" y="46570"/>
                </a:lnTo>
                <a:lnTo>
                  <a:pt x="815174" y="46570"/>
                </a:lnTo>
                <a:lnTo>
                  <a:pt x="815174" y="70992"/>
                </a:lnTo>
                <a:lnTo>
                  <a:pt x="799122" y="70992"/>
                </a:lnTo>
                <a:lnTo>
                  <a:pt x="740440" y="141071"/>
                </a:lnTo>
                <a:close/>
              </a:path>
              <a:path w="1368425" h="167004">
                <a:moveTo>
                  <a:pt x="815174" y="165480"/>
                </a:moveTo>
                <a:lnTo>
                  <a:pt x="799122" y="165480"/>
                </a:lnTo>
                <a:lnTo>
                  <a:pt x="799122" y="70992"/>
                </a:lnTo>
                <a:lnTo>
                  <a:pt x="815174" y="70992"/>
                </a:lnTo>
                <a:lnTo>
                  <a:pt x="815174" y="165480"/>
                </a:lnTo>
                <a:close/>
              </a:path>
              <a:path w="1368425" h="167004">
                <a:moveTo>
                  <a:pt x="759561" y="29387"/>
                </a:moveTo>
                <a:lnTo>
                  <a:pt x="726020" y="9347"/>
                </a:lnTo>
                <a:lnTo>
                  <a:pt x="725881" y="0"/>
                </a:lnTo>
                <a:lnTo>
                  <a:pt x="737400" y="0"/>
                </a:lnTo>
                <a:lnTo>
                  <a:pt x="737552" y="5880"/>
                </a:lnTo>
                <a:lnTo>
                  <a:pt x="739660" y="10591"/>
                </a:lnTo>
                <a:lnTo>
                  <a:pt x="747801" y="17678"/>
                </a:lnTo>
                <a:lnTo>
                  <a:pt x="753071" y="19443"/>
                </a:lnTo>
                <a:lnTo>
                  <a:pt x="786783" y="19443"/>
                </a:lnTo>
                <a:lnTo>
                  <a:pt x="784085" y="21704"/>
                </a:lnTo>
                <a:lnTo>
                  <a:pt x="779122" y="25069"/>
                </a:lnTo>
                <a:lnTo>
                  <a:pt x="773380" y="27470"/>
                </a:lnTo>
                <a:lnTo>
                  <a:pt x="766859" y="28908"/>
                </a:lnTo>
                <a:lnTo>
                  <a:pt x="759561" y="29387"/>
                </a:lnTo>
                <a:close/>
              </a:path>
              <a:path w="1368425" h="167004">
                <a:moveTo>
                  <a:pt x="786783" y="19443"/>
                </a:moveTo>
                <a:lnTo>
                  <a:pt x="766038" y="19443"/>
                </a:lnTo>
                <a:lnTo>
                  <a:pt x="771347" y="17678"/>
                </a:lnTo>
                <a:lnTo>
                  <a:pt x="779640" y="10591"/>
                </a:lnTo>
                <a:lnTo>
                  <a:pt x="781786" y="5880"/>
                </a:lnTo>
                <a:lnTo>
                  <a:pt x="781939" y="0"/>
                </a:lnTo>
                <a:lnTo>
                  <a:pt x="793470" y="0"/>
                </a:lnTo>
                <a:lnTo>
                  <a:pt x="793374" y="5880"/>
                </a:lnTo>
                <a:lnTo>
                  <a:pt x="793318" y="9347"/>
                </a:lnTo>
                <a:lnTo>
                  <a:pt x="790194" y="16586"/>
                </a:lnTo>
                <a:lnTo>
                  <a:pt x="786783" y="19443"/>
                </a:lnTo>
                <a:close/>
              </a:path>
              <a:path w="1368425" h="167004">
                <a:moveTo>
                  <a:pt x="910793" y="166611"/>
                </a:moveTo>
                <a:lnTo>
                  <a:pt x="872679" y="154698"/>
                </a:lnTo>
                <a:lnTo>
                  <a:pt x="851508" y="122561"/>
                </a:lnTo>
                <a:lnTo>
                  <a:pt x="849528" y="106032"/>
                </a:lnTo>
                <a:lnTo>
                  <a:pt x="850023" y="97552"/>
                </a:lnTo>
                <a:lnTo>
                  <a:pt x="866849" y="62571"/>
                </a:lnTo>
                <a:lnTo>
                  <a:pt x="902809" y="46043"/>
                </a:lnTo>
                <a:lnTo>
                  <a:pt x="904114" y="46043"/>
                </a:lnTo>
                <a:lnTo>
                  <a:pt x="910793" y="45669"/>
                </a:lnTo>
                <a:lnTo>
                  <a:pt x="949080" y="59034"/>
                </a:lnTo>
                <a:lnTo>
                  <a:pt x="949699" y="59690"/>
                </a:lnTo>
                <a:lnTo>
                  <a:pt x="902195" y="59690"/>
                </a:lnTo>
                <a:lnTo>
                  <a:pt x="894473" y="61607"/>
                </a:lnTo>
                <a:lnTo>
                  <a:pt x="867727" y="88925"/>
                </a:lnTo>
                <a:lnTo>
                  <a:pt x="865809" y="96989"/>
                </a:lnTo>
                <a:lnTo>
                  <a:pt x="865809" y="115227"/>
                </a:lnTo>
                <a:lnTo>
                  <a:pt x="894473" y="150444"/>
                </a:lnTo>
                <a:lnTo>
                  <a:pt x="902195" y="152374"/>
                </a:lnTo>
                <a:lnTo>
                  <a:pt x="949878" y="152374"/>
                </a:lnTo>
                <a:lnTo>
                  <a:pt x="949051" y="153246"/>
                </a:lnTo>
                <a:lnTo>
                  <a:pt x="918849" y="166130"/>
                </a:lnTo>
                <a:lnTo>
                  <a:pt x="920291" y="166130"/>
                </a:lnTo>
                <a:lnTo>
                  <a:pt x="910793" y="166611"/>
                </a:lnTo>
                <a:close/>
              </a:path>
              <a:path w="1368425" h="167004">
                <a:moveTo>
                  <a:pt x="945375" y="77317"/>
                </a:moveTo>
                <a:lnTo>
                  <a:pt x="941463" y="71437"/>
                </a:lnTo>
                <a:lnTo>
                  <a:pt x="936485" y="67030"/>
                </a:lnTo>
                <a:lnTo>
                  <a:pt x="924433" y="61150"/>
                </a:lnTo>
                <a:lnTo>
                  <a:pt x="917867" y="59690"/>
                </a:lnTo>
                <a:lnTo>
                  <a:pt x="949699" y="59690"/>
                </a:lnTo>
                <a:lnTo>
                  <a:pt x="953540" y="63759"/>
                </a:lnTo>
                <a:lnTo>
                  <a:pt x="957364" y="69176"/>
                </a:lnTo>
                <a:lnTo>
                  <a:pt x="945375" y="77317"/>
                </a:lnTo>
                <a:close/>
              </a:path>
              <a:path w="1368425" h="167004">
                <a:moveTo>
                  <a:pt x="949878" y="152374"/>
                </a:moveTo>
                <a:lnTo>
                  <a:pt x="917867" y="152374"/>
                </a:lnTo>
                <a:lnTo>
                  <a:pt x="924433" y="150939"/>
                </a:lnTo>
                <a:lnTo>
                  <a:pt x="936485" y="145211"/>
                </a:lnTo>
                <a:lnTo>
                  <a:pt x="941463" y="140842"/>
                </a:lnTo>
                <a:lnTo>
                  <a:pt x="945375" y="134962"/>
                </a:lnTo>
                <a:lnTo>
                  <a:pt x="957364" y="143103"/>
                </a:lnTo>
                <a:lnTo>
                  <a:pt x="953533" y="148520"/>
                </a:lnTo>
                <a:lnTo>
                  <a:pt x="949878" y="152374"/>
                </a:lnTo>
                <a:close/>
              </a:path>
              <a:path w="1368425" h="167004">
                <a:moveTo>
                  <a:pt x="1004379" y="165480"/>
                </a:moveTo>
                <a:lnTo>
                  <a:pt x="988326" y="165480"/>
                </a:lnTo>
                <a:lnTo>
                  <a:pt x="988326" y="46570"/>
                </a:lnTo>
                <a:lnTo>
                  <a:pt x="1004379" y="46570"/>
                </a:lnTo>
                <a:lnTo>
                  <a:pt x="1004379" y="98793"/>
                </a:lnTo>
                <a:lnTo>
                  <a:pt x="1048570" y="98793"/>
                </a:lnTo>
                <a:lnTo>
                  <a:pt x="1044168" y="104216"/>
                </a:lnTo>
                <a:lnTo>
                  <a:pt x="1051023" y="112585"/>
                </a:lnTo>
                <a:lnTo>
                  <a:pt x="1004379" y="112585"/>
                </a:lnTo>
                <a:lnTo>
                  <a:pt x="1004379" y="165480"/>
                </a:lnTo>
                <a:close/>
              </a:path>
              <a:path w="1368425" h="167004">
                <a:moveTo>
                  <a:pt x="1048570" y="98793"/>
                </a:moveTo>
                <a:lnTo>
                  <a:pt x="1031735" y="98793"/>
                </a:lnTo>
                <a:lnTo>
                  <a:pt x="1073556" y="46570"/>
                </a:lnTo>
                <a:lnTo>
                  <a:pt x="1090955" y="46570"/>
                </a:lnTo>
                <a:lnTo>
                  <a:pt x="1048570" y="98793"/>
                </a:lnTo>
                <a:close/>
              </a:path>
              <a:path w="1368425" h="167004">
                <a:moveTo>
                  <a:pt x="1094346" y="165480"/>
                </a:moveTo>
                <a:lnTo>
                  <a:pt x="1075359" y="165480"/>
                </a:lnTo>
                <a:lnTo>
                  <a:pt x="1031506" y="112585"/>
                </a:lnTo>
                <a:lnTo>
                  <a:pt x="1051023" y="112585"/>
                </a:lnTo>
                <a:lnTo>
                  <a:pt x="1094346" y="165480"/>
                </a:lnTo>
                <a:close/>
              </a:path>
              <a:path w="1368425" h="167004">
                <a:moveTo>
                  <a:pt x="1134135" y="165480"/>
                </a:moveTo>
                <a:lnTo>
                  <a:pt x="1119670" y="165480"/>
                </a:lnTo>
                <a:lnTo>
                  <a:pt x="1119670" y="46570"/>
                </a:lnTo>
                <a:lnTo>
                  <a:pt x="1135710" y="46570"/>
                </a:lnTo>
                <a:lnTo>
                  <a:pt x="1135710" y="141071"/>
                </a:lnTo>
                <a:lnTo>
                  <a:pt x="1154574" y="141071"/>
                </a:lnTo>
                <a:lnTo>
                  <a:pt x="1134135" y="165480"/>
                </a:lnTo>
                <a:close/>
              </a:path>
              <a:path w="1368425" h="167004">
                <a:moveTo>
                  <a:pt x="1154574" y="141071"/>
                </a:moveTo>
                <a:lnTo>
                  <a:pt x="1135710" y="141071"/>
                </a:lnTo>
                <a:lnTo>
                  <a:pt x="1215059" y="46570"/>
                </a:lnTo>
                <a:lnTo>
                  <a:pt x="1229309" y="46570"/>
                </a:lnTo>
                <a:lnTo>
                  <a:pt x="1229309" y="70992"/>
                </a:lnTo>
                <a:lnTo>
                  <a:pt x="1213256" y="70992"/>
                </a:lnTo>
                <a:lnTo>
                  <a:pt x="1154574" y="141071"/>
                </a:lnTo>
                <a:close/>
              </a:path>
              <a:path w="1368425" h="167004">
                <a:moveTo>
                  <a:pt x="1229309" y="165480"/>
                </a:moveTo>
                <a:lnTo>
                  <a:pt x="1213256" y="165480"/>
                </a:lnTo>
                <a:lnTo>
                  <a:pt x="1213256" y="70992"/>
                </a:lnTo>
                <a:lnTo>
                  <a:pt x="1229309" y="70992"/>
                </a:lnTo>
                <a:lnTo>
                  <a:pt x="1229309" y="165480"/>
                </a:lnTo>
                <a:close/>
              </a:path>
              <a:path w="1368425" h="167004">
                <a:moveTo>
                  <a:pt x="1273835" y="165480"/>
                </a:moveTo>
                <a:lnTo>
                  <a:pt x="1255750" y="165480"/>
                </a:lnTo>
                <a:lnTo>
                  <a:pt x="1302766" y="104444"/>
                </a:lnTo>
                <a:lnTo>
                  <a:pt x="1258011" y="46570"/>
                </a:lnTo>
                <a:lnTo>
                  <a:pt x="1276096" y="46570"/>
                </a:lnTo>
                <a:lnTo>
                  <a:pt x="1311808" y="93141"/>
                </a:lnTo>
                <a:lnTo>
                  <a:pt x="1329147" y="93141"/>
                </a:lnTo>
                <a:lnTo>
                  <a:pt x="1320406" y="104444"/>
                </a:lnTo>
                <a:lnTo>
                  <a:pt x="1329197" y="115747"/>
                </a:lnTo>
                <a:lnTo>
                  <a:pt x="1311808" y="115747"/>
                </a:lnTo>
                <a:lnTo>
                  <a:pt x="1273835" y="165480"/>
                </a:lnTo>
                <a:close/>
              </a:path>
              <a:path w="1368425" h="167004">
                <a:moveTo>
                  <a:pt x="1329147" y="93141"/>
                </a:moveTo>
                <a:lnTo>
                  <a:pt x="1311808" y="93141"/>
                </a:lnTo>
                <a:lnTo>
                  <a:pt x="1347533" y="46570"/>
                </a:lnTo>
                <a:lnTo>
                  <a:pt x="1365161" y="46570"/>
                </a:lnTo>
                <a:lnTo>
                  <a:pt x="1329147" y="93141"/>
                </a:lnTo>
                <a:close/>
              </a:path>
              <a:path w="1368425" h="167004">
                <a:moveTo>
                  <a:pt x="1367878" y="165480"/>
                </a:moveTo>
                <a:lnTo>
                  <a:pt x="1349565" y="165480"/>
                </a:lnTo>
                <a:lnTo>
                  <a:pt x="1311808" y="115747"/>
                </a:lnTo>
                <a:lnTo>
                  <a:pt x="1329197" y="115747"/>
                </a:lnTo>
                <a:lnTo>
                  <a:pt x="1367878" y="165480"/>
                </a:lnTo>
                <a:close/>
              </a:path>
            </a:pathLst>
          </a:custGeom>
          <a:solidFill>
            <a:srgbClr val="221f1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3" name="object 20"/>
          <p:cNvSpPr/>
          <p:nvPr/>
        </p:nvSpPr>
        <p:spPr>
          <a:xfrm>
            <a:off x="3648240" y="12540600"/>
            <a:ext cx="1290600" cy="163440"/>
          </a:xfrm>
          <a:custGeom>
            <a:avLst/>
            <a:gdLst>
              <a:gd name="textAreaLeft" fmla="*/ 0 w 1290600"/>
              <a:gd name="textAreaRight" fmla="*/ 1290960 w 1290600"/>
              <a:gd name="textAreaTop" fmla="*/ 0 h 163440"/>
              <a:gd name="textAreaBottom" fmla="*/ 163800 h 163440"/>
            </a:gdLst>
            <a:ahLst/>
            <a:cxnLst/>
            <a:rect l="textAreaLeft" t="textAreaTop" r="textAreaRight" b="textAreaBottom"/>
            <a:pathLst>
              <a:path w="1290954" h="163829">
                <a:moveTo>
                  <a:pt x="16052" y="119811"/>
                </a:moveTo>
                <a:lnTo>
                  <a:pt x="0" y="119811"/>
                </a:lnTo>
                <a:lnTo>
                  <a:pt x="0" y="901"/>
                </a:lnTo>
                <a:lnTo>
                  <a:pt x="16052" y="901"/>
                </a:lnTo>
                <a:lnTo>
                  <a:pt x="16052" y="53124"/>
                </a:lnTo>
                <a:lnTo>
                  <a:pt x="60243" y="53124"/>
                </a:lnTo>
                <a:lnTo>
                  <a:pt x="55841" y="58547"/>
                </a:lnTo>
                <a:lnTo>
                  <a:pt x="62696" y="66916"/>
                </a:lnTo>
                <a:lnTo>
                  <a:pt x="16052" y="66916"/>
                </a:lnTo>
                <a:lnTo>
                  <a:pt x="16052" y="119811"/>
                </a:lnTo>
                <a:close/>
              </a:path>
              <a:path w="1290954" h="163829">
                <a:moveTo>
                  <a:pt x="60243" y="53124"/>
                </a:moveTo>
                <a:lnTo>
                  <a:pt x="43408" y="53124"/>
                </a:lnTo>
                <a:lnTo>
                  <a:pt x="85229" y="901"/>
                </a:lnTo>
                <a:lnTo>
                  <a:pt x="102628" y="901"/>
                </a:lnTo>
                <a:lnTo>
                  <a:pt x="60243" y="53124"/>
                </a:lnTo>
                <a:close/>
              </a:path>
              <a:path w="1290954" h="163829">
                <a:moveTo>
                  <a:pt x="106019" y="119811"/>
                </a:moveTo>
                <a:lnTo>
                  <a:pt x="87033" y="119811"/>
                </a:lnTo>
                <a:lnTo>
                  <a:pt x="43180" y="66916"/>
                </a:lnTo>
                <a:lnTo>
                  <a:pt x="62696" y="66916"/>
                </a:lnTo>
                <a:lnTo>
                  <a:pt x="106019" y="119811"/>
                </a:lnTo>
                <a:close/>
              </a:path>
              <a:path w="1290954" h="163829">
                <a:moveTo>
                  <a:pt x="176098" y="120942"/>
                </a:moveTo>
                <a:lnTo>
                  <a:pt x="138606" y="108872"/>
                </a:lnTo>
                <a:lnTo>
                  <a:pt x="117494" y="76863"/>
                </a:lnTo>
                <a:lnTo>
                  <a:pt x="115519" y="60363"/>
                </a:lnTo>
                <a:lnTo>
                  <a:pt x="116012" y="51883"/>
                </a:lnTo>
                <a:lnTo>
                  <a:pt x="132811" y="16902"/>
                </a:lnTo>
                <a:lnTo>
                  <a:pt x="167718" y="480"/>
                </a:lnTo>
                <a:lnTo>
                  <a:pt x="176098" y="0"/>
                </a:lnTo>
                <a:lnTo>
                  <a:pt x="184477" y="480"/>
                </a:lnTo>
                <a:lnTo>
                  <a:pt x="216026" y="14020"/>
                </a:lnTo>
                <a:lnTo>
                  <a:pt x="167652" y="14020"/>
                </a:lnTo>
                <a:lnTo>
                  <a:pt x="160083" y="15938"/>
                </a:lnTo>
                <a:lnTo>
                  <a:pt x="146672" y="23622"/>
                </a:lnTo>
                <a:lnTo>
                  <a:pt x="141401" y="29082"/>
                </a:lnTo>
                <a:lnTo>
                  <a:pt x="133718" y="43256"/>
                </a:lnTo>
                <a:lnTo>
                  <a:pt x="131787" y="51320"/>
                </a:lnTo>
                <a:lnTo>
                  <a:pt x="131787" y="69405"/>
                </a:lnTo>
                <a:lnTo>
                  <a:pt x="160083" y="104775"/>
                </a:lnTo>
                <a:lnTo>
                  <a:pt x="167652" y="106705"/>
                </a:lnTo>
                <a:lnTo>
                  <a:pt x="216078" y="106705"/>
                </a:lnTo>
                <a:lnTo>
                  <a:pt x="213588" y="108872"/>
                </a:lnTo>
                <a:lnTo>
                  <a:pt x="207073" y="113144"/>
                </a:lnTo>
                <a:lnTo>
                  <a:pt x="199965" y="116554"/>
                </a:lnTo>
                <a:lnTo>
                  <a:pt x="192433" y="118991"/>
                </a:lnTo>
                <a:lnTo>
                  <a:pt x="184477" y="120454"/>
                </a:lnTo>
                <a:lnTo>
                  <a:pt x="176098" y="120942"/>
                </a:lnTo>
                <a:close/>
              </a:path>
              <a:path w="1290954" h="163829">
                <a:moveTo>
                  <a:pt x="216078" y="106705"/>
                </a:moveTo>
                <a:lnTo>
                  <a:pt x="184543" y="106705"/>
                </a:lnTo>
                <a:lnTo>
                  <a:pt x="192112" y="104775"/>
                </a:lnTo>
                <a:lnTo>
                  <a:pt x="205524" y="97091"/>
                </a:lnTo>
                <a:lnTo>
                  <a:pt x="210797" y="91554"/>
                </a:lnTo>
                <a:lnTo>
                  <a:pt x="218300" y="77470"/>
                </a:lnTo>
                <a:lnTo>
                  <a:pt x="220179" y="69405"/>
                </a:lnTo>
                <a:lnTo>
                  <a:pt x="220179" y="51320"/>
                </a:lnTo>
                <a:lnTo>
                  <a:pt x="192112" y="15938"/>
                </a:lnTo>
                <a:lnTo>
                  <a:pt x="184543" y="14020"/>
                </a:lnTo>
                <a:lnTo>
                  <a:pt x="216026" y="14020"/>
                </a:lnTo>
                <a:lnTo>
                  <a:pt x="235870" y="51320"/>
                </a:lnTo>
                <a:lnTo>
                  <a:pt x="235973" y="51883"/>
                </a:lnTo>
                <a:lnTo>
                  <a:pt x="236461" y="60363"/>
                </a:lnTo>
                <a:lnTo>
                  <a:pt x="235973" y="68840"/>
                </a:lnTo>
                <a:lnTo>
                  <a:pt x="234510" y="76863"/>
                </a:lnTo>
                <a:lnTo>
                  <a:pt x="232073" y="84433"/>
                </a:lnTo>
                <a:lnTo>
                  <a:pt x="228663" y="91554"/>
                </a:lnTo>
                <a:lnTo>
                  <a:pt x="224384" y="98076"/>
                </a:lnTo>
                <a:lnTo>
                  <a:pt x="219359" y="103849"/>
                </a:lnTo>
                <a:lnTo>
                  <a:pt x="216078" y="106705"/>
                </a:lnTo>
                <a:close/>
              </a:path>
              <a:path w="1290954" h="163829">
                <a:moveTo>
                  <a:pt x="286867" y="119811"/>
                </a:moveTo>
                <a:lnTo>
                  <a:pt x="270814" y="119811"/>
                </a:lnTo>
                <a:lnTo>
                  <a:pt x="270814" y="901"/>
                </a:lnTo>
                <a:lnTo>
                  <a:pt x="286867" y="901"/>
                </a:lnTo>
                <a:lnTo>
                  <a:pt x="286867" y="53581"/>
                </a:lnTo>
                <a:lnTo>
                  <a:pt x="377748" y="53581"/>
                </a:lnTo>
                <a:lnTo>
                  <a:pt x="377748" y="67360"/>
                </a:lnTo>
                <a:lnTo>
                  <a:pt x="286867" y="67360"/>
                </a:lnTo>
                <a:lnTo>
                  <a:pt x="286867" y="119811"/>
                </a:lnTo>
                <a:close/>
              </a:path>
              <a:path w="1290954" h="163829">
                <a:moveTo>
                  <a:pt x="377748" y="53581"/>
                </a:moveTo>
                <a:lnTo>
                  <a:pt x="361696" y="53581"/>
                </a:lnTo>
                <a:lnTo>
                  <a:pt x="361696" y="901"/>
                </a:lnTo>
                <a:lnTo>
                  <a:pt x="377748" y="901"/>
                </a:lnTo>
                <a:lnTo>
                  <a:pt x="377748" y="53581"/>
                </a:lnTo>
                <a:close/>
              </a:path>
              <a:path w="1290954" h="163829">
                <a:moveTo>
                  <a:pt x="377748" y="119811"/>
                </a:moveTo>
                <a:lnTo>
                  <a:pt x="361696" y="119811"/>
                </a:lnTo>
                <a:lnTo>
                  <a:pt x="361696" y="67360"/>
                </a:lnTo>
                <a:lnTo>
                  <a:pt x="377748" y="67360"/>
                </a:lnTo>
                <a:lnTo>
                  <a:pt x="377748" y="119811"/>
                </a:lnTo>
                <a:close/>
              </a:path>
              <a:path w="1290954" h="163829">
                <a:moveTo>
                  <a:pt x="507047" y="15151"/>
                </a:moveTo>
                <a:lnTo>
                  <a:pt x="401027" y="15151"/>
                </a:lnTo>
                <a:lnTo>
                  <a:pt x="401027" y="901"/>
                </a:lnTo>
                <a:lnTo>
                  <a:pt x="507047" y="901"/>
                </a:lnTo>
                <a:lnTo>
                  <a:pt x="507047" y="15151"/>
                </a:lnTo>
                <a:close/>
              </a:path>
              <a:path w="1290954" h="163829">
                <a:moveTo>
                  <a:pt x="462064" y="119811"/>
                </a:moveTo>
                <a:lnTo>
                  <a:pt x="446011" y="119811"/>
                </a:lnTo>
                <a:lnTo>
                  <a:pt x="446011" y="15151"/>
                </a:lnTo>
                <a:lnTo>
                  <a:pt x="462064" y="15151"/>
                </a:lnTo>
                <a:lnTo>
                  <a:pt x="462064" y="119811"/>
                </a:lnTo>
                <a:close/>
              </a:path>
              <a:path w="1290954" h="163829">
                <a:moveTo>
                  <a:pt x="560459" y="24409"/>
                </a:moveTo>
                <a:lnTo>
                  <a:pt x="545706" y="24409"/>
                </a:lnTo>
                <a:lnTo>
                  <a:pt x="549608" y="18877"/>
                </a:lnTo>
                <a:lnTo>
                  <a:pt x="584323" y="395"/>
                </a:lnTo>
                <a:lnTo>
                  <a:pt x="591591" y="0"/>
                </a:lnTo>
                <a:lnTo>
                  <a:pt x="598405" y="395"/>
                </a:lnTo>
                <a:lnTo>
                  <a:pt x="599327" y="395"/>
                </a:lnTo>
                <a:lnTo>
                  <a:pt x="630899" y="14019"/>
                </a:lnTo>
                <a:lnTo>
                  <a:pt x="582021" y="14019"/>
                </a:lnTo>
                <a:lnTo>
                  <a:pt x="574446" y="15976"/>
                </a:lnTo>
                <a:lnTo>
                  <a:pt x="561035" y="23812"/>
                </a:lnTo>
                <a:lnTo>
                  <a:pt x="560459" y="24409"/>
                </a:lnTo>
                <a:close/>
              </a:path>
              <a:path w="1290954" h="163829">
                <a:moveTo>
                  <a:pt x="546379" y="163664"/>
                </a:moveTo>
                <a:lnTo>
                  <a:pt x="530326" y="163664"/>
                </a:lnTo>
                <a:lnTo>
                  <a:pt x="530326" y="901"/>
                </a:lnTo>
                <a:lnTo>
                  <a:pt x="545706" y="901"/>
                </a:lnTo>
                <a:lnTo>
                  <a:pt x="545706" y="24409"/>
                </a:lnTo>
                <a:lnTo>
                  <a:pt x="560459" y="24409"/>
                </a:lnTo>
                <a:lnTo>
                  <a:pt x="555764" y="29273"/>
                </a:lnTo>
                <a:lnTo>
                  <a:pt x="548068" y="43294"/>
                </a:lnTo>
                <a:lnTo>
                  <a:pt x="546150" y="51320"/>
                </a:lnTo>
                <a:lnTo>
                  <a:pt x="546150" y="69405"/>
                </a:lnTo>
                <a:lnTo>
                  <a:pt x="548004" y="77201"/>
                </a:lnTo>
                <a:lnTo>
                  <a:pt x="548068" y="77470"/>
                </a:lnTo>
                <a:lnTo>
                  <a:pt x="555764" y="91630"/>
                </a:lnTo>
                <a:lnTo>
                  <a:pt x="561035" y="97091"/>
                </a:lnTo>
                <a:lnTo>
                  <a:pt x="561633" y="97434"/>
                </a:lnTo>
                <a:lnTo>
                  <a:pt x="546379" y="97434"/>
                </a:lnTo>
                <a:lnTo>
                  <a:pt x="546379" y="163664"/>
                </a:lnTo>
                <a:close/>
              </a:path>
              <a:path w="1290954" h="163829">
                <a:moveTo>
                  <a:pt x="631199" y="106705"/>
                </a:moveTo>
                <a:lnTo>
                  <a:pt x="598741" y="106705"/>
                </a:lnTo>
                <a:lnTo>
                  <a:pt x="606285" y="104775"/>
                </a:lnTo>
                <a:lnTo>
                  <a:pt x="619848" y="97091"/>
                </a:lnTo>
                <a:lnTo>
                  <a:pt x="625157" y="91630"/>
                </a:lnTo>
                <a:lnTo>
                  <a:pt x="632841" y="77470"/>
                </a:lnTo>
                <a:lnTo>
                  <a:pt x="634771" y="69405"/>
                </a:lnTo>
                <a:lnTo>
                  <a:pt x="634771" y="51320"/>
                </a:lnTo>
                <a:lnTo>
                  <a:pt x="606285" y="15976"/>
                </a:lnTo>
                <a:lnTo>
                  <a:pt x="598735" y="14019"/>
                </a:lnTo>
                <a:lnTo>
                  <a:pt x="630899" y="14019"/>
                </a:lnTo>
                <a:lnTo>
                  <a:pt x="648776" y="43294"/>
                </a:lnTo>
                <a:lnTo>
                  <a:pt x="648900" y="43684"/>
                </a:lnTo>
                <a:lnTo>
                  <a:pt x="650260" y="51320"/>
                </a:lnTo>
                <a:lnTo>
                  <a:pt x="650343" y="51783"/>
                </a:lnTo>
                <a:lnTo>
                  <a:pt x="650824" y="60363"/>
                </a:lnTo>
                <a:lnTo>
                  <a:pt x="638927" y="98517"/>
                </a:lnTo>
                <a:lnTo>
                  <a:pt x="634004" y="104244"/>
                </a:lnTo>
                <a:lnTo>
                  <a:pt x="631199" y="106705"/>
                </a:lnTo>
                <a:close/>
              </a:path>
              <a:path w="1290954" h="163829">
                <a:moveTo>
                  <a:pt x="591591" y="120942"/>
                </a:moveTo>
                <a:lnTo>
                  <a:pt x="582650" y="120468"/>
                </a:lnTo>
                <a:lnTo>
                  <a:pt x="583936" y="120468"/>
                </a:lnTo>
                <a:lnTo>
                  <a:pt x="577826" y="119445"/>
                </a:lnTo>
                <a:lnTo>
                  <a:pt x="546379" y="97434"/>
                </a:lnTo>
                <a:lnTo>
                  <a:pt x="561633" y="97434"/>
                </a:lnTo>
                <a:lnTo>
                  <a:pt x="574446" y="104775"/>
                </a:lnTo>
                <a:lnTo>
                  <a:pt x="582015" y="106705"/>
                </a:lnTo>
                <a:lnTo>
                  <a:pt x="631199" y="106705"/>
                </a:lnTo>
                <a:lnTo>
                  <a:pt x="628360" y="109195"/>
                </a:lnTo>
                <a:lnTo>
                  <a:pt x="621995" y="113372"/>
                </a:lnTo>
                <a:lnTo>
                  <a:pt x="615051" y="116682"/>
                </a:lnTo>
                <a:lnTo>
                  <a:pt x="607669" y="119048"/>
                </a:lnTo>
                <a:lnTo>
                  <a:pt x="599849" y="120468"/>
                </a:lnTo>
                <a:lnTo>
                  <a:pt x="591591" y="120942"/>
                </a:lnTo>
                <a:close/>
              </a:path>
              <a:path w="1290954" h="163829">
                <a:moveTo>
                  <a:pt x="684504" y="28028"/>
                </a:moveTo>
                <a:lnTo>
                  <a:pt x="678542" y="18165"/>
                </a:lnTo>
                <a:lnTo>
                  <a:pt x="677299" y="16024"/>
                </a:lnTo>
                <a:lnTo>
                  <a:pt x="683298" y="10934"/>
                </a:lnTo>
                <a:lnTo>
                  <a:pt x="725639" y="0"/>
                </a:lnTo>
                <a:lnTo>
                  <a:pt x="736602" y="728"/>
                </a:lnTo>
                <a:lnTo>
                  <a:pt x="746212" y="2913"/>
                </a:lnTo>
                <a:lnTo>
                  <a:pt x="754466" y="6552"/>
                </a:lnTo>
                <a:lnTo>
                  <a:pt x="761365" y="11645"/>
                </a:lnTo>
                <a:lnTo>
                  <a:pt x="763345" y="14020"/>
                </a:lnTo>
                <a:lnTo>
                  <a:pt x="716521" y="14020"/>
                </a:lnTo>
                <a:lnTo>
                  <a:pt x="709295" y="15265"/>
                </a:lnTo>
                <a:lnTo>
                  <a:pt x="695426" y="20231"/>
                </a:lnTo>
                <a:lnTo>
                  <a:pt x="689470" y="23660"/>
                </a:lnTo>
                <a:lnTo>
                  <a:pt x="684504" y="28028"/>
                </a:lnTo>
                <a:close/>
              </a:path>
              <a:path w="1290954" h="163829">
                <a:moveTo>
                  <a:pt x="717499" y="120942"/>
                </a:moveTo>
                <a:lnTo>
                  <a:pt x="681851" y="107454"/>
                </a:lnTo>
                <a:lnTo>
                  <a:pt x="674103" y="86359"/>
                </a:lnTo>
                <a:lnTo>
                  <a:pt x="674787" y="79154"/>
                </a:lnTo>
                <a:lnTo>
                  <a:pt x="708819" y="53247"/>
                </a:lnTo>
                <a:lnTo>
                  <a:pt x="719988" y="52666"/>
                </a:lnTo>
                <a:lnTo>
                  <a:pt x="757745" y="52666"/>
                </a:lnTo>
                <a:lnTo>
                  <a:pt x="757745" y="35191"/>
                </a:lnTo>
                <a:lnTo>
                  <a:pt x="724065" y="14020"/>
                </a:lnTo>
                <a:lnTo>
                  <a:pt x="763345" y="14020"/>
                </a:lnTo>
                <a:lnTo>
                  <a:pt x="766800" y="18165"/>
                </a:lnTo>
                <a:lnTo>
                  <a:pt x="770686" y="26084"/>
                </a:lnTo>
                <a:lnTo>
                  <a:pt x="772967" y="35191"/>
                </a:lnTo>
                <a:lnTo>
                  <a:pt x="773020" y="35400"/>
                </a:lnTo>
                <a:lnTo>
                  <a:pt x="773798" y="46113"/>
                </a:lnTo>
                <a:lnTo>
                  <a:pt x="773798" y="64655"/>
                </a:lnTo>
                <a:lnTo>
                  <a:pt x="720445" y="64655"/>
                </a:lnTo>
                <a:lnTo>
                  <a:pt x="707093" y="65984"/>
                </a:lnTo>
                <a:lnTo>
                  <a:pt x="697557" y="69969"/>
                </a:lnTo>
                <a:lnTo>
                  <a:pt x="691834" y="76608"/>
                </a:lnTo>
                <a:lnTo>
                  <a:pt x="689927" y="85902"/>
                </a:lnTo>
                <a:lnTo>
                  <a:pt x="689927" y="92836"/>
                </a:lnTo>
                <a:lnTo>
                  <a:pt x="692556" y="98298"/>
                </a:lnTo>
                <a:lnTo>
                  <a:pt x="703009" y="106210"/>
                </a:lnTo>
                <a:lnTo>
                  <a:pt x="702827" y="106210"/>
                </a:lnTo>
                <a:lnTo>
                  <a:pt x="710501" y="108280"/>
                </a:lnTo>
                <a:lnTo>
                  <a:pt x="753901" y="108280"/>
                </a:lnTo>
                <a:lnTo>
                  <a:pt x="749490" y="112280"/>
                </a:lnTo>
                <a:lnTo>
                  <a:pt x="742480" y="115747"/>
                </a:lnTo>
                <a:lnTo>
                  <a:pt x="736981" y="118022"/>
                </a:lnTo>
                <a:lnTo>
                  <a:pt x="730985" y="119645"/>
                </a:lnTo>
                <a:lnTo>
                  <a:pt x="724490" y="120618"/>
                </a:lnTo>
                <a:lnTo>
                  <a:pt x="717499" y="120942"/>
                </a:lnTo>
                <a:close/>
              </a:path>
              <a:path w="1290954" h="163829">
                <a:moveTo>
                  <a:pt x="753901" y="108280"/>
                </a:moveTo>
                <a:lnTo>
                  <a:pt x="729030" y="108280"/>
                </a:lnTo>
                <a:lnTo>
                  <a:pt x="736790" y="106210"/>
                </a:lnTo>
                <a:lnTo>
                  <a:pt x="749757" y="97917"/>
                </a:lnTo>
                <a:lnTo>
                  <a:pt x="754583" y="91935"/>
                </a:lnTo>
                <a:lnTo>
                  <a:pt x="757745" y="84099"/>
                </a:lnTo>
                <a:lnTo>
                  <a:pt x="757745" y="64655"/>
                </a:lnTo>
                <a:lnTo>
                  <a:pt x="773798" y="64655"/>
                </a:lnTo>
                <a:lnTo>
                  <a:pt x="773798" y="101269"/>
                </a:lnTo>
                <a:lnTo>
                  <a:pt x="758418" y="101269"/>
                </a:lnTo>
                <a:lnTo>
                  <a:pt x="754811" y="107454"/>
                </a:lnTo>
                <a:lnTo>
                  <a:pt x="753901" y="108280"/>
                </a:lnTo>
                <a:close/>
              </a:path>
              <a:path w="1290954" h="163829">
                <a:moveTo>
                  <a:pt x="773798" y="119811"/>
                </a:moveTo>
                <a:lnTo>
                  <a:pt x="758418" y="119811"/>
                </a:lnTo>
                <a:lnTo>
                  <a:pt x="758418" y="101269"/>
                </a:lnTo>
                <a:lnTo>
                  <a:pt x="773798" y="101269"/>
                </a:lnTo>
                <a:lnTo>
                  <a:pt x="773798" y="119811"/>
                </a:lnTo>
                <a:close/>
              </a:path>
              <a:path w="1290954" h="163829">
                <a:moveTo>
                  <a:pt x="832573" y="119811"/>
                </a:moveTo>
                <a:lnTo>
                  <a:pt x="816521" y="119811"/>
                </a:lnTo>
                <a:lnTo>
                  <a:pt x="816521" y="901"/>
                </a:lnTo>
                <a:lnTo>
                  <a:pt x="832573" y="901"/>
                </a:lnTo>
                <a:lnTo>
                  <a:pt x="832573" y="53124"/>
                </a:lnTo>
                <a:lnTo>
                  <a:pt x="876752" y="53124"/>
                </a:lnTo>
                <a:lnTo>
                  <a:pt x="872350" y="58547"/>
                </a:lnTo>
                <a:lnTo>
                  <a:pt x="879206" y="66916"/>
                </a:lnTo>
                <a:lnTo>
                  <a:pt x="832573" y="66916"/>
                </a:lnTo>
                <a:lnTo>
                  <a:pt x="832573" y="119811"/>
                </a:lnTo>
                <a:close/>
              </a:path>
              <a:path w="1290954" h="163829">
                <a:moveTo>
                  <a:pt x="876752" y="53124"/>
                </a:moveTo>
                <a:lnTo>
                  <a:pt x="859917" y="53124"/>
                </a:lnTo>
                <a:lnTo>
                  <a:pt x="901738" y="901"/>
                </a:lnTo>
                <a:lnTo>
                  <a:pt x="919149" y="901"/>
                </a:lnTo>
                <a:lnTo>
                  <a:pt x="876752" y="53124"/>
                </a:lnTo>
                <a:close/>
              </a:path>
              <a:path w="1290954" h="163829">
                <a:moveTo>
                  <a:pt x="922540" y="119811"/>
                </a:moveTo>
                <a:lnTo>
                  <a:pt x="903554" y="119811"/>
                </a:lnTo>
                <a:lnTo>
                  <a:pt x="859701" y="66916"/>
                </a:lnTo>
                <a:lnTo>
                  <a:pt x="879206" y="66916"/>
                </a:lnTo>
                <a:lnTo>
                  <a:pt x="922540" y="119811"/>
                </a:lnTo>
                <a:close/>
              </a:path>
              <a:path w="1290954" h="163829">
                <a:moveTo>
                  <a:pt x="1029017" y="15151"/>
                </a:moveTo>
                <a:lnTo>
                  <a:pt x="922997" y="15151"/>
                </a:lnTo>
                <a:lnTo>
                  <a:pt x="922997" y="901"/>
                </a:lnTo>
                <a:lnTo>
                  <a:pt x="1029017" y="901"/>
                </a:lnTo>
                <a:lnTo>
                  <a:pt x="1029017" y="15151"/>
                </a:lnTo>
                <a:close/>
              </a:path>
              <a:path w="1290954" h="163829">
                <a:moveTo>
                  <a:pt x="984034" y="119811"/>
                </a:moveTo>
                <a:lnTo>
                  <a:pt x="967981" y="119811"/>
                </a:lnTo>
                <a:lnTo>
                  <a:pt x="967981" y="15151"/>
                </a:lnTo>
                <a:lnTo>
                  <a:pt x="984034" y="15151"/>
                </a:lnTo>
                <a:lnTo>
                  <a:pt x="984034" y="119811"/>
                </a:lnTo>
                <a:close/>
              </a:path>
              <a:path w="1290954" h="163829">
                <a:moveTo>
                  <a:pt x="1095933" y="120942"/>
                </a:moveTo>
                <a:lnTo>
                  <a:pt x="1058431" y="108872"/>
                </a:lnTo>
                <a:lnTo>
                  <a:pt x="1037321" y="76863"/>
                </a:lnTo>
                <a:lnTo>
                  <a:pt x="1035342" y="60363"/>
                </a:lnTo>
                <a:lnTo>
                  <a:pt x="1035837" y="51883"/>
                </a:lnTo>
                <a:lnTo>
                  <a:pt x="1052639" y="16902"/>
                </a:lnTo>
                <a:lnTo>
                  <a:pt x="1087554" y="480"/>
                </a:lnTo>
                <a:lnTo>
                  <a:pt x="1095933" y="0"/>
                </a:lnTo>
                <a:lnTo>
                  <a:pt x="1104306" y="480"/>
                </a:lnTo>
                <a:lnTo>
                  <a:pt x="1135857" y="14020"/>
                </a:lnTo>
                <a:lnTo>
                  <a:pt x="1087488" y="14020"/>
                </a:lnTo>
                <a:lnTo>
                  <a:pt x="1079919" y="15938"/>
                </a:lnTo>
                <a:lnTo>
                  <a:pt x="1066507" y="23622"/>
                </a:lnTo>
                <a:lnTo>
                  <a:pt x="1061224" y="29082"/>
                </a:lnTo>
                <a:lnTo>
                  <a:pt x="1053541" y="43256"/>
                </a:lnTo>
                <a:lnTo>
                  <a:pt x="1051623" y="51320"/>
                </a:lnTo>
                <a:lnTo>
                  <a:pt x="1051623" y="69405"/>
                </a:lnTo>
                <a:lnTo>
                  <a:pt x="1079919" y="104775"/>
                </a:lnTo>
                <a:lnTo>
                  <a:pt x="1087488" y="106705"/>
                </a:lnTo>
                <a:lnTo>
                  <a:pt x="1135909" y="106705"/>
                </a:lnTo>
                <a:lnTo>
                  <a:pt x="1133418" y="108872"/>
                </a:lnTo>
                <a:lnTo>
                  <a:pt x="1126896" y="113144"/>
                </a:lnTo>
                <a:lnTo>
                  <a:pt x="1119788" y="116554"/>
                </a:lnTo>
                <a:lnTo>
                  <a:pt x="1112258" y="118991"/>
                </a:lnTo>
                <a:lnTo>
                  <a:pt x="1104306" y="120454"/>
                </a:lnTo>
                <a:lnTo>
                  <a:pt x="1095933" y="120942"/>
                </a:lnTo>
                <a:close/>
              </a:path>
              <a:path w="1290954" h="163829">
                <a:moveTo>
                  <a:pt x="1135909" y="106705"/>
                </a:moveTo>
                <a:lnTo>
                  <a:pt x="1104366" y="106705"/>
                </a:lnTo>
                <a:lnTo>
                  <a:pt x="1111948" y="104775"/>
                </a:lnTo>
                <a:lnTo>
                  <a:pt x="1125359" y="97091"/>
                </a:lnTo>
                <a:lnTo>
                  <a:pt x="1130632" y="91554"/>
                </a:lnTo>
                <a:lnTo>
                  <a:pt x="1138123" y="77470"/>
                </a:lnTo>
                <a:lnTo>
                  <a:pt x="1140015" y="69405"/>
                </a:lnTo>
                <a:lnTo>
                  <a:pt x="1140015" y="51320"/>
                </a:lnTo>
                <a:lnTo>
                  <a:pt x="1111948" y="15938"/>
                </a:lnTo>
                <a:lnTo>
                  <a:pt x="1104366" y="14020"/>
                </a:lnTo>
                <a:lnTo>
                  <a:pt x="1135857" y="14020"/>
                </a:lnTo>
                <a:lnTo>
                  <a:pt x="1155695" y="51320"/>
                </a:lnTo>
                <a:lnTo>
                  <a:pt x="1155798" y="51883"/>
                </a:lnTo>
                <a:lnTo>
                  <a:pt x="1156284" y="60363"/>
                </a:lnTo>
                <a:lnTo>
                  <a:pt x="1155798" y="68840"/>
                </a:lnTo>
                <a:lnTo>
                  <a:pt x="1154337" y="76863"/>
                </a:lnTo>
                <a:lnTo>
                  <a:pt x="1151901" y="84433"/>
                </a:lnTo>
                <a:lnTo>
                  <a:pt x="1148486" y="91554"/>
                </a:lnTo>
                <a:lnTo>
                  <a:pt x="1144214" y="98076"/>
                </a:lnTo>
                <a:lnTo>
                  <a:pt x="1139191" y="103849"/>
                </a:lnTo>
                <a:lnTo>
                  <a:pt x="1135909" y="106705"/>
                </a:lnTo>
                <a:close/>
              </a:path>
              <a:path w="1290954" h="163829">
                <a:moveTo>
                  <a:pt x="1244676" y="119811"/>
                </a:moveTo>
                <a:lnTo>
                  <a:pt x="1190650" y="119811"/>
                </a:lnTo>
                <a:lnTo>
                  <a:pt x="1190650" y="901"/>
                </a:lnTo>
                <a:lnTo>
                  <a:pt x="1243088" y="901"/>
                </a:lnTo>
                <a:lnTo>
                  <a:pt x="1252711" y="1396"/>
                </a:lnTo>
                <a:lnTo>
                  <a:pt x="1261232" y="2881"/>
                </a:lnTo>
                <a:lnTo>
                  <a:pt x="1268650" y="5354"/>
                </a:lnTo>
                <a:lnTo>
                  <a:pt x="1274965" y="8813"/>
                </a:lnTo>
                <a:lnTo>
                  <a:pt x="1281873" y="13563"/>
                </a:lnTo>
                <a:lnTo>
                  <a:pt x="1206246" y="13563"/>
                </a:lnTo>
                <a:lnTo>
                  <a:pt x="1206246" y="53797"/>
                </a:lnTo>
                <a:lnTo>
                  <a:pt x="1275974" y="53797"/>
                </a:lnTo>
                <a:lnTo>
                  <a:pt x="1272705" y="56057"/>
                </a:lnTo>
                <a:lnTo>
                  <a:pt x="1266380" y="58318"/>
                </a:lnTo>
                <a:lnTo>
                  <a:pt x="1276957" y="62263"/>
                </a:lnTo>
                <a:lnTo>
                  <a:pt x="1281265" y="65786"/>
                </a:lnTo>
                <a:lnTo>
                  <a:pt x="1206246" y="65786"/>
                </a:lnTo>
                <a:lnTo>
                  <a:pt x="1206246" y="107149"/>
                </a:lnTo>
                <a:lnTo>
                  <a:pt x="1283717" y="107149"/>
                </a:lnTo>
                <a:lnTo>
                  <a:pt x="1279042" y="111442"/>
                </a:lnTo>
                <a:lnTo>
                  <a:pt x="1272565" y="115107"/>
                </a:lnTo>
                <a:lnTo>
                  <a:pt x="1264678" y="117722"/>
                </a:lnTo>
                <a:lnTo>
                  <a:pt x="1255382" y="119289"/>
                </a:lnTo>
                <a:lnTo>
                  <a:pt x="1244676" y="119811"/>
                </a:lnTo>
                <a:close/>
              </a:path>
              <a:path w="1290954" h="163829">
                <a:moveTo>
                  <a:pt x="1275974" y="53797"/>
                </a:moveTo>
                <a:lnTo>
                  <a:pt x="1251153" y="53797"/>
                </a:lnTo>
                <a:lnTo>
                  <a:pt x="1258201" y="52070"/>
                </a:lnTo>
                <a:lnTo>
                  <a:pt x="1267993" y="45135"/>
                </a:lnTo>
                <a:lnTo>
                  <a:pt x="1270444" y="40093"/>
                </a:lnTo>
                <a:lnTo>
                  <a:pt x="1270444" y="26822"/>
                </a:lnTo>
                <a:lnTo>
                  <a:pt x="1267993" y="21856"/>
                </a:lnTo>
                <a:lnTo>
                  <a:pt x="1258201" y="15227"/>
                </a:lnTo>
                <a:lnTo>
                  <a:pt x="1251153" y="13563"/>
                </a:lnTo>
                <a:lnTo>
                  <a:pt x="1281873" y="13563"/>
                </a:lnTo>
                <a:lnTo>
                  <a:pt x="1282649" y="14097"/>
                </a:lnTo>
                <a:lnTo>
                  <a:pt x="1286497" y="21628"/>
                </a:lnTo>
                <a:lnTo>
                  <a:pt x="1286497" y="37909"/>
                </a:lnTo>
                <a:lnTo>
                  <a:pt x="1284719" y="43446"/>
                </a:lnTo>
                <a:lnTo>
                  <a:pt x="1277645" y="52641"/>
                </a:lnTo>
                <a:lnTo>
                  <a:pt x="1275974" y="53797"/>
                </a:lnTo>
                <a:close/>
              </a:path>
              <a:path w="1290954" h="163829">
                <a:moveTo>
                  <a:pt x="1283717" y="107149"/>
                </a:moveTo>
                <a:lnTo>
                  <a:pt x="1254239" y="107149"/>
                </a:lnTo>
                <a:lnTo>
                  <a:pt x="1261935" y="105498"/>
                </a:lnTo>
                <a:lnTo>
                  <a:pt x="1272171" y="98869"/>
                </a:lnTo>
                <a:lnTo>
                  <a:pt x="1274737" y="93662"/>
                </a:lnTo>
                <a:lnTo>
                  <a:pt x="1274737" y="79501"/>
                </a:lnTo>
                <a:lnTo>
                  <a:pt x="1272400" y="74256"/>
                </a:lnTo>
                <a:lnTo>
                  <a:pt x="1263065" y="67475"/>
                </a:lnTo>
                <a:lnTo>
                  <a:pt x="1255674" y="65786"/>
                </a:lnTo>
                <a:lnTo>
                  <a:pt x="1281265" y="65786"/>
                </a:lnTo>
                <a:lnTo>
                  <a:pt x="1284514" y="68441"/>
                </a:lnTo>
                <a:lnTo>
                  <a:pt x="1289049" y="76851"/>
                </a:lnTo>
                <a:lnTo>
                  <a:pt x="1290561" y="87490"/>
                </a:lnTo>
                <a:lnTo>
                  <a:pt x="1289956" y="93662"/>
                </a:lnTo>
                <a:lnTo>
                  <a:pt x="1289841" y="94833"/>
                </a:lnTo>
                <a:lnTo>
                  <a:pt x="1287683" y="101276"/>
                </a:lnTo>
                <a:lnTo>
                  <a:pt x="1284083" y="106814"/>
                </a:lnTo>
                <a:lnTo>
                  <a:pt x="1283717" y="107149"/>
                </a:lnTo>
                <a:close/>
              </a:path>
            </a:pathLst>
          </a:custGeom>
          <a:solidFill>
            <a:srgbClr val="221f1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54" name="object 21" descr=""/>
          <p:cNvPicPr/>
          <p:nvPr/>
        </p:nvPicPr>
        <p:blipFill>
          <a:blip r:embed="rId9"/>
          <a:stretch/>
        </p:blipFill>
        <p:spPr>
          <a:xfrm>
            <a:off x="3638520" y="12243960"/>
            <a:ext cx="2224080" cy="2185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55" name="object 22"/>
          <p:cNvSpPr/>
          <p:nvPr/>
        </p:nvSpPr>
        <p:spPr>
          <a:xfrm>
            <a:off x="2166480" y="11476440"/>
            <a:ext cx="749520" cy="164880"/>
          </a:xfrm>
          <a:custGeom>
            <a:avLst/>
            <a:gdLst>
              <a:gd name="textAreaLeft" fmla="*/ 0 w 749520"/>
              <a:gd name="textAreaRight" fmla="*/ 749880 w 749520"/>
              <a:gd name="textAreaTop" fmla="*/ 0 h 164880"/>
              <a:gd name="textAreaBottom" fmla="*/ 165240 h 164880"/>
            </a:gdLst>
            <a:ahLst/>
            <a:cxnLst/>
            <a:rect l="textAreaLeft" t="textAreaTop" r="textAreaRight" b="textAreaBottom"/>
            <a:pathLst>
              <a:path w="749935" h="165100">
                <a:moveTo>
                  <a:pt x="182943" y="37846"/>
                </a:moveTo>
                <a:lnTo>
                  <a:pt x="0" y="37846"/>
                </a:lnTo>
                <a:lnTo>
                  <a:pt x="0" y="3784"/>
                </a:lnTo>
                <a:lnTo>
                  <a:pt x="182943" y="3784"/>
                </a:lnTo>
                <a:lnTo>
                  <a:pt x="182943" y="37846"/>
                </a:lnTo>
                <a:close/>
              </a:path>
              <a:path w="749935" h="165100">
                <a:moveTo>
                  <a:pt x="111023" y="160858"/>
                </a:moveTo>
                <a:lnTo>
                  <a:pt x="72859" y="160858"/>
                </a:lnTo>
                <a:lnTo>
                  <a:pt x="72859" y="37846"/>
                </a:lnTo>
                <a:lnTo>
                  <a:pt x="111023" y="37846"/>
                </a:lnTo>
                <a:lnTo>
                  <a:pt x="111023" y="160858"/>
                </a:lnTo>
                <a:close/>
              </a:path>
              <a:path w="749935" h="165100">
                <a:moveTo>
                  <a:pt x="322033" y="160858"/>
                </a:moveTo>
                <a:lnTo>
                  <a:pt x="213220" y="160858"/>
                </a:lnTo>
                <a:lnTo>
                  <a:pt x="213220" y="3784"/>
                </a:lnTo>
                <a:lnTo>
                  <a:pt x="251066" y="3784"/>
                </a:lnTo>
                <a:lnTo>
                  <a:pt x="251066" y="46672"/>
                </a:lnTo>
                <a:lnTo>
                  <a:pt x="322033" y="46672"/>
                </a:lnTo>
                <a:lnTo>
                  <a:pt x="350031" y="50561"/>
                </a:lnTo>
                <a:lnTo>
                  <a:pt x="370727" y="61695"/>
                </a:lnTo>
                <a:lnTo>
                  <a:pt x="383557" y="79274"/>
                </a:lnTo>
                <a:lnTo>
                  <a:pt x="383716" y="80111"/>
                </a:lnTo>
                <a:lnTo>
                  <a:pt x="251066" y="80111"/>
                </a:lnTo>
                <a:lnTo>
                  <a:pt x="251066" y="127419"/>
                </a:lnTo>
                <a:lnTo>
                  <a:pt x="383783" y="127419"/>
                </a:lnTo>
                <a:lnTo>
                  <a:pt x="383513" y="128786"/>
                </a:lnTo>
                <a:lnTo>
                  <a:pt x="370608" y="145992"/>
                </a:lnTo>
                <a:lnTo>
                  <a:pt x="349897" y="156989"/>
                </a:lnTo>
                <a:lnTo>
                  <a:pt x="322033" y="160858"/>
                </a:lnTo>
                <a:close/>
              </a:path>
              <a:path w="749935" h="165100">
                <a:moveTo>
                  <a:pt x="383783" y="127419"/>
                </a:moveTo>
                <a:lnTo>
                  <a:pt x="319189" y="127419"/>
                </a:lnTo>
                <a:lnTo>
                  <a:pt x="332475" y="125981"/>
                </a:lnTo>
                <a:lnTo>
                  <a:pt x="341707" y="121824"/>
                </a:lnTo>
                <a:lnTo>
                  <a:pt x="347094" y="115181"/>
                </a:lnTo>
                <a:lnTo>
                  <a:pt x="348843" y="106286"/>
                </a:lnTo>
                <a:lnTo>
                  <a:pt x="348843" y="102501"/>
                </a:lnTo>
                <a:lnTo>
                  <a:pt x="347139" y="93018"/>
                </a:lnTo>
                <a:lnTo>
                  <a:pt x="341826" y="85986"/>
                </a:lnTo>
                <a:lnTo>
                  <a:pt x="332609" y="81615"/>
                </a:lnTo>
                <a:lnTo>
                  <a:pt x="319189" y="80111"/>
                </a:lnTo>
                <a:lnTo>
                  <a:pt x="383716" y="80111"/>
                </a:lnTo>
                <a:lnTo>
                  <a:pt x="387959" y="102501"/>
                </a:lnTo>
                <a:lnTo>
                  <a:pt x="387959" y="106286"/>
                </a:lnTo>
                <a:lnTo>
                  <a:pt x="383783" y="127419"/>
                </a:lnTo>
                <a:close/>
              </a:path>
              <a:path w="749935" h="165100">
                <a:moveTo>
                  <a:pt x="445350" y="160858"/>
                </a:moveTo>
                <a:lnTo>
                  <a:pt x="407504" y="160858"/>
                </a:lnTo>
                <a:lnTo>
                  <a:pt x="407504" y="3784"/>
                </a:lnTo>
                <a:lnTo>
                  <a:pt x="445350" y="3784"/>
                </a:lnTo>
                <a:lnTo>
                  <a:pt x="445350" y="160858"/>
                </a:lnTo>
                <a:close/>
              </a:path>
              <a:path w="749935" h="165100">
                <a:moveTo>
                  <a:pt x="579094" y="164642"/>
                </a:moveTo>
                <a:lnTo>
                  <a:pt x="540056" y="159103"/>
                </a:lnTo>
                <a:lnTo>
                  <a:pt x="510452" y="143273"/>
                </a:lnTo>
                <a:lnTo>
                  <a:pt x="491671" y="118335"/>
                </a:lnTo>
                <a:lnTo>
                  <a:pt x="485101" y="85471"/>
                </a:lnTo>
                <a:lnTo>
                  <a:pt x="485101" y="80429"/>
                </a:lnTo>
                <a:lnTo>
                  <a:pt x="491626" y="46971"/>
                </a:lnTo>
                <a:lnTo>
                  <a:pt x="510333" y="21645"/>
                </a:lnTo>
                <a:lnTo>
                  <a:pt x="539923" y="5603"/>
                </a:lnTo>
                <a:lnTo>
                  <a:pt x="579094" y="0"/>
                </a:lnTo>
                <a:lnTo>
                  <a:pt x="615689" y="5115"/>
                </a:lnTo>
                <a:lnTo>
                  <a:pt x="644537" y="19397"/>
                </a:lnTo>
                <a:lnTo>
                  <a:pt x="657779" y="34696"/>
                </a:lnTo>
                <a:lnTo>
                  <a:pt x="579094" y="34696"/>
                </a:lnTo>
                <a:lnTo>
                  <a:pt x="555748" y="37766"/>
                </a:lnTo>
                <a:lnTo>
                  <a:pt x="538526" y="46720"/>
                </a:lnTo>
                <a:lnTo>
                  <a:pt x="527868" y="61174"/>
                </a:lnTo>
                <a:lnTo>
                  <a:pt x="524277" y="80429"/>
                </a:lnTo>
                <a:lnTo>
                  <a:pt x="524278" y="85471"/>
                </a:lnTo>
                <a:lnTo>
                  <a:pt x="527868" y="104132"/>
                </a:lnTo>
                <a:lnTo>
                  <a:pt x="538526" y="118198"/>
                </a:lnTo>
                <a:lnTo>
                  <a:pt x="555748" y="126940"/>
                </a:lnTo>
                <a:lnTo>
                  <a:pt x="579094" y="129946"/>
                </a:lnTo>
                <a:lnTo>
                  <a:pt x="658531" y="129946"/>
                </a:lnTo>
                <a:lnTo>
                  <a:pt x="645133" y="145637"/>
                </a:lnTo>
                <a:lnTo>
                  <a:pt x="616358" y="159664"/>
                </a:lnTo>
                <a:lnTo>
                  <a:pt x="579094" y="164642"/>
                </a:lnTo>
                <a:close/>
              </a:path>
              <a:path w="749935" h="165100">
                <a:moveTo>
                  <a:pt x="670242" y="70015"/>
                </a:moveTo>
                <a:lnTo>
                  <a:pt x="631139" y="70015"/>
                </a:lnTo>
                <a:lnTo>
                  <a:pt x="631139" y="69075"/>
                </a:lnTo>
                <a:lnTo>
                  <a:pt x="627309" y="55184"/>
                </a:lnTo>
                <a:lnTo>
                  <a:pt x="616589" y="44313"/>
                </a:lnTo>
                <a:lnTo>
                  <a:pt x="600133" y="37228"/>
                </a:lnTo>
                <a:lnTo>
                  <a:pt x="579094" y="34696"/>
                </a:lnTo>
                <a:lnTo>
                  <a:pt x="657779" y="34696"/>
                </a:lnTo>
                <a:lnTo>
                  <a:pt x="663451" y="41249"/>
                </a:lnTo>
                <a:lnTo>
                  <a:pt x="670242" y="69075"/>
                </a:lnTo>
                <a:lnTo>
                  <a:pt x="670242" y="70015"/>
                </a:lnTo>
                <a:close/>
              </a:path>
              <a:path w="749935" h="165100">
                <a:moveTo>
                  <a:pt x="658531" y="129946"/>
                </a:moveTo>
                <a:lnTo>
                  <a:pt x="579094" y="129946"/>
                </a:lnTo>
                <a:lnTo>
                  <a:pt x="600267" y="127462"/>
                </a:lnTo>
                <a:lnTo>
                  <a:pt x="616708" y="120483"/>
                </a:lnTo>
                <a:lnTo>
                  <a:pt x="627354" y="109720"/>
                </a:lnTo>
                <a:lnTo>
                  <a:pt x="631139" y="95884"/>
                </a:lnTo>
                <a:lnTo>
                  <a:pt x="631139" y="94932"/>
                </a:lnTo>
                <a:lnTo>
                  <a:pt x="670242" y="94932"/>
                </a:lnTo>
                <a:lnTo>
                  <a:pt x="670242" y="95884"/>
                </a:lnTo>
                <a:lnTo>
                  <a:pt x="663674" y="123923"/>
                </a:lnTo>
                <a:lnTo>
                  <a:pt x="658531" y="129946"/>
                </a:lnTo>
                <a:close/>
              </a:path>
              <a:path w="749935" h="165100">
                <a:moveTo>
                  <a:pt x="726389" y="164642"/>
                </a:moveTo>
                <a:lnTo>
                  <a:pt x="716893" y="162957"/>
                </a:lnTo>
                <a:lnTo>
                  <a:pt x="709523" y="158256"/>
                </a:lnTo>
                <a:lnTo>
                  <a:pt x="704754" y="151071"/>
                </a:lnTo>
                <a:lnTo>
                  <a:pt x="703059" y="141935"/>
                </a:lnTo>
                <a:lnTo>
                  <a:pt x="704754" y="132798"/>
                </a:lnTo>
                <a:lnTo>
                  <a:pt x="709523" y="125614"/>
                </a:lnTo>
                <a:lnTo>
                  <a:pt x="716893" y="120912"/>
                </a:lnTo>
                <a:lnTo>
                  <a:pt x="726389" y="119227"/>
                </a:lnTo>
                <a:lnTo>
                  <a:pt x="735892" y="120912"/>
                </a:lnTo>
                <a:lnTo>
                  <a:pt x="743265" y="125614"/>
                </a:lnTo>
                <a:lnTo>
                  <a:pt x="748036" y="132798"/>
                </a:lnTo>
                <a:lnTo>
                  <a:pt x="749731" y="141935"/>
                </a:lnTo>
                <a:lnTo>
                  <a:pt x="748036" y="151071"/>
                </a:lnTo>
                <a:lnTo>
                  <a:pt x="743265" y="158256"/>
                </a:lnTo>
                <a:lnTo>
                  <a:pt x="735892" y="162957"/>
                </a:lnTo>
                <a:lnTo>
                  <a:pt x="726389" y="164642"/>
                </a:lnTo>
                <a:close/>
              </a:path>
            </a:pathLst>
          </a:custGeom>
          <a:solidFill>
            <a:srgbClr val="b01f2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6" name="object 23"/>
          <p:cNvSpPr/>
          <p:nvPr/>
        </p:nvSpPr>
        <p:spPr>
          <a:xfrm>
            <a:off x="625320" y="11579400"/>
            <a:ext cx="324000" cy="276480"/>
          </a:xfrm>
          <a:custGeom>
            <a:avLst/>
            <a:gdLst>
              <a:gd name="textAreaLeft" fmla="*/ 0 w 324000"/>
              <a:gd name="textAreaRight" fmla="*/ 324360 w 324000"/>
              <a:gd name="textAreaTop" fmla="*/ 0 h 276480"/>
              <a:gd name="textAreaBottom" fmla="*/ 276840 h 276480"/>
            </a:gdLst>
            <a:ahLst/>
            <a:cxnLst/>
            <a:rect l="textAreaLeft" t="textAreaTop" r="textAreaRight" b="textAreaBottom"/>
            <a:pathLst>
              <a:path w="324484" h="276859">
                <a:moveTo>
                  <a:pt x="7569" y="276466"/>
                </a:moveTo>
                <a:lnTo>
                  <a:pt x="0" y="276466"/>
                </a:lnTo>
                <a:lnTo>
                  <a:pt x="0" y="228853"/>
                </a:lnTo>
                <a:lnTo>
                  <a:pt x="265633" y="137960"/>
                </a:lnTo>
                <a:lnTo>
                  <a:pt x="0" y="47612"/>
                </a:lnTo>
                <a:lnTo>
                  <a:pt x="0" y="0"/>
                </a:lnTo>
                <a:lnTo>
                  <a:pt x="7569" y="0"/>
                </a:lnTo>
                <a:lnTo>
                  <a:pt x="324065" y="107124"/>
                </a:lnTo>
                <a:lnTo>
                  <a:pt x="324065" y="168795"/>
                </a:lnTo>
                <a:lnTo>
                  <a:pt x="7569" y="276466"/>
                </a:lnTo>
                <a:close/>
              </a:path>
            </a:pathLst>
          </a:custGeom>
          <a:solidFill>
            <a:srgbClr val="b01f2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57" name="object 24" descr=""/>
          <p:cNvPicPr/>
          <p:nvPr/>
        </p:nvPicPr>
        <p:blipFill>
          <a:blip r:embed="rId10"/>
          <a:stretch/>
        </p:blipFill>
        <p:spPr>
          <a:xfrm>
            <a:off x="7066080" y="11412000"/>
            <a:ext cx="240480" cy="206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58" name="object 25"/>
          <p:cNvSpPr/>
          <p:nvPr/>
        </p:nvSpPr>
        <p:spPr>
          <a:xfrm>
            <a:off x="3663360" y="11561040"/>
            <a:ext cx="324000" cy="276480"/>
          </a:xfrm>
          <a:custGeom>
            <a:avLst/>
            <a:gdLst>
              <a:gd name="textAreaLeft" fmla="*/ 0 w 324000"/>
              <a:gd name="textAreaRight" fmla="*/ 324360 w 324000"/>
              <a:gd name="textAreaTop" fmla="*/ 0 h 276480"/>
              <a:gd name="textAreaBottom" fmla="*/ 276840 h 276480"/>
            </a:gdLst>
            <a:ahLst/>
            <a:cxnLst/>
            <a:rect l="textAreaLeft" t="textAreaTop" r="textAreaRight" b="textAreaBottom"/>
            <a:pathLst>
              <a:path w="324485" h="276859">
                <a:moveTo>
                  <a:pt x="7569" y="276466"/>
                </a:moveTo>
                <a:lnTo>
                  <a:pt x="0" y="276466"/>
                </a:lnTo>
                <a:lnTo>
                  <a:pt x="0" y="228853"/>
                </a:lnTo>
                <a:lnTo>
                  <a:pt x="265633" y="137960"/>
                </a:lnTo>
                <a:lnTo>
                  <a:pt x="0" y="47612"/>
                </a:lnTo>
                <a:lnTo>
                  <a:pt x="0" y="0"/>
                </a:lnTo>
                <a:lnTo>
                  <a:pt x="7569" y="0"/>
                </a:lnTo>
                <a:lnTo>
                  <a:pt x="324065" y="107124"/>
                </a:lnTo>
                <a:lnTo>
                  <a:pt x="324065" y="168795"/>
                </a:lnTo>
                <a:lnTo>
                  <a:pt x="7569" y="276466"/>
                </a:lnTo>
                <a:close/>
              </a:path>
            </a:pathLst>
          </a:custGeom>
          <a:solidFill>
            <a:srgbClr val="b01f2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59" name="object 26" descr=""/>
          <p:cNvPicPr/>
          <p:nvPr/>
        </p:nvPicPr>
        <p:blipFill>
          <a:blip r:embed="rId11"/>
          <a:stretch/>
        </p:blipFill>
        <p:spPr>
          <a:xfrm>
            <a:off x="731880" y="6832080"/>
            <a:ext cx="220320" cy="2203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60" name="object 27" descr=""/>
          <p:cNvPicPr/>
          <p:nvPr/>
        </p:nvPicPr>
        <p:blipFill>
          <a:blip r:embed="rId12"/>
          <a:stretch/>
        </p:blipFill>
        <p:spPr>
          <a:xfrm>
            <a:off x="731880" y="7274160"/>
            <a:ext cx="220320" cy="2203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61" name="object 28" descr=""/>
          <p:cNvPicPr/>
          <p:nvPr/>
        </p:nvPicPr>
        <p:blipFill>
          <a:blip r:embed="rId13"/>
          <a:stretch/>
        </p:blipFill>
        <p:spPr>
          <a:xfrm>
            <a:off x="573120" y="14381640"/>
            <a:ext cx="3063240" cy="2041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object 2" descr=""/>
          <p:cNvPicPr/>
          <p:nvPr/>
        </p:nvPicPr>
        <p:blipFill>
          <a:blip r:embed="rId1"/>
          <a:stretch/>
        </p:blipFill>
        <p:spPr>
          <a:xfrm>
            <a:off x="1139040" y="13762800"/>
            <a:ext cx="7761960" cy="263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63" name="object 3"/>
          <p:cNvSpPr/>
          <p:nvPr/>
        </p:nvSpPr>
        <p:spPr>
          <a:xfrm>
            <a:off x="1139040" y="13339800"/>
            <a:ext cx="5979960" cy="263160"/>
          </a:xfrm>
          <a:custGeom>
            <a:avLst/>
            <a:gdLst>
              <a:gd name="textAreaLeft" fmla="*/ 0 w 5979960"/>
              <a:gd name="textAreaRight" fmla="*/ 5980320 w 5979960"/>
              <a:gd name="textAreaTop" fmla="*/ 0 h 263160"/>
              <a:gd name="textAreaBottom" fmla="*/ 263520 h 263160"/>
            </a:gdLst>
            <a:ahLst/>
            <a:cxnLst/>
            <a:rect l="textAreaLeft" t="textAreaTop" r="textAreaRight" b="textAreaBottom"/>
            <a:pathLst>
              <a:path w="5980430" h="263525">
                <a:moveTo>
                  <a:pt x="46482" y="197548"/>
                </a:moveTo>
                <a:lnTo>
                  <a:pt x="0" y="197548"/>
                </a:lnTo>
                <a:lnTo>
                  <a:pt x="0" y="4648"/>
                </a:lnTo>
                <a:lnTo>
                  <a:pt x="213042" y="4648"/>
                </a:lnTo>
                <a:lnTo>
                  <a:pt x="213042" y="45707"/>
                </a:lnTo>
                <a:lnTo>
                  <a:pt x="46482" y="45707"/>
                </a:lnTo>
                <a:lnTo>
                  <a:pt x="46482" y="197548"/>
                </a:lnTo>
                <a:close/>
              </a:path>
              <a:path w="5980430" h="263525">
                <a:moveTo>
                  <a:pt x="213042" y="197548"/>
                </a:moveTo>
                <a:lnTo>
                  <a:pt x="166560" y="197548"/>
                </a:lnTo>
                <a:lnTo>
                  <a:pt x="166560" y="45707"/>
                </a:lnTo>
                <a:lnTo>
                  <a:pt x="213042" y="45707"/>
                </a:lnTo>
                <a:lnTo>
                  <a:pt x="213042" y="197548"/>
                </a:lnTo>
                <a:close/>
              </a:path>
              <a:path w="5980430" h="263525">
                <a:moveTo>
                  <a:pt x="376885" y="202196"/>
                </a:moveTo>
                <a:lnTo>
                  <a:pt x="328273" y="195442"/>
                </a:lnTo>
                <a:lnTo>
                  <a:pt x="291574" y="176050"/>
                </a:lnTo>
                <a:lnTo>
                  <a:pt x="268384" y="145328"/>
                </a:lnTo>
                <a:lnTo>
                  <a:pt x="260299" y="104584"/>
                </a:lnTo>
                <a:lnTo>
                  <a:pt x="260299" y="98780"/>
                </a:lnTo>
                <a:lnTo>
                  <a:pt x="268330" y="57526"/>
                </a:lnTo>
                <a:lnTo>
                  <a:pt x="291431" y="26439"/>
                </a:lnTo>
                <a:lnTo>
                  <a:pt x="328113" y="6828"/>
                </a:lnTo>
                <a:lnTo>
                  <a:pt x="376885" y="0"/>
                </a:lnTo>
                <a:lnTo>
                  <a:pt x="425149" y="6828"/>
                </a:lnTo>
                <a:lnTo>
                  <a:pt x="461470" y="26439"/>
                </a:lnTo>
                <a:lnTo>
                  <a:pt x="473373" y="42608"/>
                </a:lnTo>
                <a:lnTo>
                  <a:pt x="376491" y="42608"/>
                </a:lnTo>
                <a:lnTo>
                  <a:pt x="347378" y="46318"/>
                </a:lnTo>
                <a:lnTo>
                  <a:pt x="325999" y="57183"/>
                </a:lnTo>
                <a:lnTo>
                  <a:pt x="312826" y="74803"/>
                </a:lnTo>
                <a:lnTo>
                  <a:pt x="308330" y="98780"/>
                </a:lnTo>
                <a:lnTo>
                  <a:pt x="308330" y="104584"/>
                </a:lnTo>
                <a:lnTo>
                  <a:pt x="312935" y="127725"/>
                </a:lnTo>
                <a:lnTo>
                  <a:pt x="326289" y="145016"/>
                </a:lnTo>
                <a:lnTo>
                  <a:pt x="347705" y="155842"/>
                </a:lnTo>
                <a:lnTo>
                  <a:pt x="376491" y="159588"/>
                </a:lnTo>
                <a:lnTo>
                  <a:pt x="473733" y="159588"/>
                </a:lnTo>
                <a:lnTo>
                  <a:pt x="461470" y="176050"/>
                </a:lnTo>
                <a:lnTo>
                  <a:pt x="425149" y="195442"/>
                </a:lnTo>
                <a:lnTo>
                  <a:pt x="376885" y="202196"/>
                </a:lnTo>
                <a:close/>
              </a:path>
              <a:path w="5980430" h="263525">
                <a:moveTo>
                  <a:pt x="473733" y="159588"/>
                </a:moveTo>
                <a:lnTo>
                  <a:pt x="376491" y="159588"/>
                </a:lnTo>
                <a:lnTo>
                  <a:pt x="405059" y="155842"/>
                </a:lnTo>
                <a:lnTo>
                  <a:pt x="426365" y="145016"/>
                </a:lnTo>
                <a:lnTo>
                  <a:pt x="439683" y="127725"/>
                </a:lnTo>
                <a:lnTo>
                  <a:pt x="444284" y="104584"/>
                </a:lnTo>
                <a:lnTo>
                  <a:pt x="444284" y="98780"/>
                </a:lnTo>
                <a:lnTo>
                  <a:pt x="439738" y="74969"/>
                </a:lnTo>
                <a:lnTo>
                  <a:pt x="426513" y="57330"/>
                </a:lnTo>
                <a:lnTo>
                  <a:pt x="405118" y="46318"/>
                </a:lnTo>
                <a:lnTo>
                  <a:pt x="404803" y="46318"/>
                </a:lnTo>
                <a:lnTo>
                  <a:pt x="376491" y="42608"/>
                </a:lnTo>
                <a:lnTo>
                  <a:pt x="473373" y="42608"/>
                </a:lnTo>
                <a:lnTo>
                  <a:pt x="484355" y="57526"/>
                </a:lnTo>
                <a:lnTo>
                  <a:pt x="492315" y="98780"/>
                </a:lnTo>
                <a:lnTo>
                  <a:pt x="492315" y="104584"/>
                </a:lnTo>
                <a:lnTo>
                  <a:pt x="484416" y="145016"/>
                </a:lnTo>
                <a:lnTo>
                  <a:pt x="484355" y="145328"/>
                </a:lnTo>
                <a:lnTo>
                  <a:pt x="473733" y="159588"/>
                </a:lnTo>
                <a:close/>
              </a:path>
              <a:path w="5980430" h="263525">
                <a:moveTo>
                  <a:pt x="740981" y="197548"/>
                </a:moveTo>
                <a:lnTo>
                  <a:pt x="694499" y="197548"/>
                </a:lnTo>
                <a:lnTo>
                  <a:pt x="694499" y="4648"/>
                </a:lnTo>
                <a:lnTo>
                  <a:pt x="907541" y="4648"/>
                </a:lnTo>
                <a:lnTo>
                  <a:pt x="907541" y="45707"/>
                </a:lnTo>
                <a:lnTo>
                  <a:pt x="740981" y="45707"/>
                </a:lnTo>
                <a:lnTo>
                  <a:pt x="740981" y="197548"/>
                </a:lnTo>
                <a:close/>
              </a:path>
              <a:path w="5980430" h="263525">
                <a:moveTo>
                  <a:pt x="907541" y="197548"/>
                </a:moveTo>
                <a:lnTo>
                  <a:pt x="861060" y="197548"/>
                </a:lnTo>
                <a:lnTo>
                  <a:pt x="861060" y="45707"/>
                </a:lnTo>
                <a:lnTo>
                  <a:pt x="907541" y="45707"/>
                </a:lnTo>
                <a:lnTo>
                  <a:pt x="907541" y="197548"/>
                </a:lnTo>
                <a:close/>
              </a:path>
              <a:path w="5980430" h="263525">
                <a:moveTo>
                  <a:pt x="1071384" y="202196"/>
                </a:moveTo>
                <a:lnTo>
                  <a:pt x="1022778" y="195442"/>
                </a:lnTo>
                <a:lnTo>
                  <a:pt x="986078" y="176050"/>
                </a:lnTo>
                <a:lnTo>
                  <a:pt x="962885" y="145328"/>
                </a:lnTo>
                <a:lnTo>
                  <a:pt x="954798" y="104584"/>
                </a:lnTo>
                <a:lnTo>
                  <a:pt x="954798" y="98780"/>
                </a:lnTo>
                <a:lnTo>
                  <a:pt x="962830" y="57526"/>
                </a:lnTo>
                <a:lnTo>
                  <a:pt x="985931" y="26439"/>
                </a:lnTo>
                <a:lnTo>
                  <a:pt x="1022612" y="6828"/>
                </a:lnTo>
                <a:lnTo>
                  <a:pt x="1071384" y="0"/>
                </a:lnTo>
                <a:lnTo>
                  <a:pt x="1119654" y="6828"/>
                </a:lnTo>
                <a:lnTo>
                  <a:pt x="1155974" y="26439"/>
                </a:lnTo>
                <a:lnTo>
                  <a:pt x="1167876" y="42608"/>
                </a:lnTo>
                <a:lnTo>
                  <a:pt x="1071003" y="42608"/>
                </a:lnTo>
                <a:lnTo>
                  <a:pt x="1041888" y="46318"/>
                </a:lnTo>
                <a:lnTo>
                  <a:pt x="1020505" y="57183"/>
                </a:lnTo>
                <a:lnTo>
                  <a:pt x="1007327" y="74803"/>
                </a:lnTo>
                <a:lnTo>
                  <a:pt x="1002830" y="98780"/>
                </a:lnTo>
                <a:lnTo>
                  <a:pt x="1002830" y="104584"/>
                </a:lnTo>
                <a:lnTo>
                  <a:pt x="1007436" y="127725"/>
                </a:lnTo>
                <a:lnTo>
                  <a:pt x="1020795" y="145016"/>
                </a:lnTo>
                <a:lnTo>
                  <a:pt x="1042215" y="155842"/>
                </a:lnTo>
                <a:lnTo>
                  <a:pt x="1071003" y="159588"/>
                </a:lnTo>
                <a:lnTo>
                  <a:pt x="1168236" y="159588"/>
                </a:lnTo>
                <a:lnTo>
                  <a:pt x="1155974" y="176050"/>
                </a:lnTo>
                <a:lnTo>
                  <a:pt x="1119654" y="195442"/>
                </a:lnTo>
                <a:lnTo>
                  <a:pt x="1071384" y="202196"/>
                </a:lnTo>
                <a:close/>
              </a:path>
              <a:path w="5980430" h="263525">
                <a:moveTo>
                  <a:pt x="1168236" y="159588"/>
                </a:moveTo>
                <a:lnTo>
                  <a:pt x="1071003" y="159588"/>
                </a:lnTo>
                <a:lnTo>
                  <a:pt x="1099569" y="155842"/>
                </a:lnTo>
                <a:lnTo>
                  <a:pt x="1120871" y="145016"/>
                </a:lnTo>
                <a:lnTo>
                  <a:pt x="1134184" y="127725"/>
                </a:lnTo>
                <a:lnTo>
                  <a:pt x="1138783" y="104584"/>
                </a:lnTo>
                <a:lnTo>
                  <a:pt x="1138783" y="98780"/>
                </a:lnTo>
                <a:lnTo>
                  <a:pt x="1134238" y="74969"/>
                </a:lnTo>
                <a:lnTo>
                  <a:pt x="1121014" y="57330"/>
                </a:lnTo>
                <a:lnTo>
                  <a:pt x="1099622" y="46318"/>
                </a:lnTo>
                <a:lnTo>
                  <a:pt x="1099308" y="46318"/>
                </a:lnTo>
                <a:lnTo>
                  <a:pt x="1071003" y="42608"/>
                </a:lnTo>
                <a:lnTo>
                  <a:pt x="1167876" y="42608"/>
                </a:lnTo>
                <a:lnTo>
                  <a:pt x="1178857" y="57526"/>
                </a:lnTo>
                <a:lnTo>
                  <a:pt x="1186815" y="98780"/>
                </a:lnTo>
                <a:lnTo>
                  <a:pt x="1186815" y="104584"/>
                </a:lnTo>
                <a:lnTo>
                  <a:pt x="1178918" y="145016"/>
                </a:lnTo>
                <a:lnTo>
                  <a:pt x="1178857" y="145328"/>
                </a:lnTo>
                <a:lnTo>
                  <a:pt x="1168236" y="159588"/>
                </a:lnTo>
                <a:close/>
              </a:path>
              <a:path w="5980430" h="263525">
                <a:moveTo>
                  <a:pt x="1276680" y="197548"/>
                </a:moveTo>
                <a:lnTo>
                  <a:pt x="1234071" y="197548"/>
                </a:lnTo>
                <a:lnTo>
                  <a:pt x="1234071" y="4648"/>
                </a:lnTo>
                <a:lnTo>
                  <a:pt x="1279004" y="4648"/>
                </a:lnTo>
                <a:lnTo>
                  <a:pt x="1279004" y="140614"/>
                </a:lnTo>
                <a:lnTo>
                  <a:pt x="1330050" y="140614"/>
                </a:lnTo>
                <a:lnTo>
                  <a:pt x="1276680" y="197548"/>
                </a:lnTo>
                <a:close/>
              </a:path>
              <a:path w="5980430" h="263525">
                <a:moveTo>
                  <a:pt x="1330050" y="140614"/>
                </a:moveTo>
                <a:lnTo>
                  <a:pt x="1279004" y="140614"/>
                </a:lnTo>
                <a:lnTo>
                  <a:pt x="1406448" y="4648"/>
                </a:lnTo>
                <a:lnTo>
                  <a:pt x="1449057" y="4648"/>
                </a:lnTo>
                <a:lnTo>
                  <a:pt x="1449057" y="61594"/>
                </a:lnTo>
                <a:lnTo>
                  <a:pt x="1404124" y="61594"/>
                </a:lnTo>
                <a:lnTo>
                  <a:pt x="1330050" y="140614"/>
                </a:lnTo>
                <a:close/>
              </a:path>
              <a:path w="5980430" h="263525">
                <a:moveTo>
                  <a:pt x="1449057" y="197548"/>
                </a:moveTo>
                <a:lnTo>
                  <a:pt x="1404124" y="197548"/>
                </a:lnTo>
                <a:lnTo>
                  <a:pt x="1404124" y="61594"/>
                </a:lnTo>
                <a:lnTo>
                  <a:pt x="1449057" y="61594"/>
                </a:lnTo>
                <a:lnTo>
                  <a:pt x="1449057" y="197548"/>
                </a:lnTo>
                <a:close/>
              </a:path>
              <a:path w="5980430" h="263525">
                <a:moveTo>
                  <a:pt x="1611731" y="202196"/>
                </a:moveTo>
                <a:lnTo>
                  <a:pt x="1563795" y="195394"/>
                </a:lnTo>
                <a:lnTo>
                  <a:pt x="1527443" y="175956"/>
                </a:lnTo>
                <a:lnTo>
                  <a:pt x="1504380" y="145334"/>
                </a:lnTo>
                <a:lnTo>
                  <a:pt x="1496314" y="104978"/>
                </a:lnTo>
                <a:lnTo>
                  <a:pt x="1496314" y="98780"/>
                </a:lnTo>
                <a:lnTo>
                  <a:pt x="1504325" y="57687"/>
                </a:lnTo>
                <a:lnTo>
                  <a:pt x="1527295" y="26582"/>
                </a:lnTo>
                <a:lnTo>
                  <a:pt x="1563629" y="6881"/>
                </a:lnTo>
                <a:lnTo>
                  <a:pt x="1611731" y="0"/>
                </a:lnTo>
                <a:lnTo>
                  <a:pt x="1656677" y="6283"/>
                </a:lnTo>
                <a:lnTo>
                  <a:pt x="1692109" y="23825"/>
                </a:lnTo>
                <a:lnTo>
                  <a:pt x="1708368" y="42608"/>
                </a:lnTo>
                <a:lnTo>
                  <a:pt x="1611731" y="42608"/>
                </a:lnTo>
                <a:lnTo>
                  <a:pt x="1583064" y="46380"/>
                </a:lnTo>
                <a:lnTo>
                  <a:pt x="1561911" y="57378"/>
                </a:lnTo>
                <a:lnTo>
                  <a:pt x="1548818" y="75130"/>
                </a:lnTo>
                <a:lnTo>
                  <a:pt x="1544403" y="98780"/>
                </a:lnTo>
                <a:lnTo>
                  <a:pt x="1544408" y="104978"/>
                </a:lnTo>
                <a:lnTo>
                  <a:pt x="1548818" y="127886"/>
                </a:lnTo>
                <a:lnTo>
                  <a:pt x="1561911" y="145159"/>
                </a:lnTo>
                <a:lnTo>
                  <a:pt x="1583064" y="155896"/>
                </a:lnTo>
                <a:lnTo>
                  <a:pt x="1611731" y="159588"/>
                </a:lnTo>
                <a:lnTo>
                  <a:pt x="1709297" y="159588"/>
                </a:lnTo>
                <a:lnTo>
                  <a:pt x="1692838" y="178858"/>
                </a:lnTo>
                <a:lnTo>
                  <a:pt x="1657497" y="196083"/>
                </a:lnTo>
                <a:lnTo>
                  <a:pt x="1611731" y="202196"/>
                </a:lnTo>
                <a:close/>
              </a:path>
              <a:path w="5980430" h="263525">
                <a:moveTo>
                  <a:pt x="1723682" y="85991"/>
                </a:moveTo>
                <a:lnTo>
                  <a:pt x="1675650" y="85991"/>
                </a:lnTo>
                <a:lnTo>
                  <a:pt x="1675650" y="84835"/>
                </a:lnTo>
                <a:lnTo>
                  <a:pt x="1670947" y="67779"/>
                </a:lnTo>
                <a:lnTo>
                  <a:pt x="1657783" y="54425"/>
                </a:lnTo>
                <a:lnTo>
                  <a:pt x="1637572" y="45720"/>
                </a:lnTo>
                <a:lnTo>
                  <a:pt x="1611731" y="42608"/>
                </a:lnTo>
                <a:lnTo>
                  <a:pt x="1708368" y="42608"/>
                </a:lnTo>
                <a:lnTo>
                  <a:pt x="1715340" y="50663"/>
                </a:lnTo>
                <a:lnTo>
                  <a:pt x="1723682" y="84835"/>
                </a:lnTo>
                <a:lnTo>
                  <a:pt x="1723682" y="85991"/>
                </a:lnTo>
                <a:close/>
              </a:path>
              <a:path w="5980430" h="263525">
                <a:moveTo>
                  <a:pt x="1709297" y="159588"/>
                </a:moveTo>
                <a:lnTo>
                  <a:pt x="1611731" y="159588"/>
                </a:lnTo>
                <a:lnTo>
                  <a:pt x="1637733" y="156537"/>
                </a:lnTo>
                <a:lnTo>
                  <a:pt x="1657926" y="147967"/>
                </a:lnTo>
                <a:lnTo>
                  <a:pt x="1671001" y="134749"/>
                </a:lnTo>
                <a:lnTo>
                  <a:pt x="1675650" y="117754"/>
                </a:lnTo>
                <a:lnTo>
                  <a:pt x="1675650" y="116598"/>
                </a:lnTo>
                <a:lnTo>
                  <a:pt x="1723682" y="116598"/>
                </a:lnTo>
                <a:lnTo>
                  <a:pt x="1723682" y="117754"/>
                </a:lnTo>
                <a:lnTo>
                  <a:pt x="1715614" y="152192"/>
                </a:lnTo>
                <a:lnTo>
                  <a:pt x="1709297" y="159588"/>
                </a:lnTo>
                <a:close/>
              </a:path>
              <a:path w="5980430" h="263525">
                <a:moveTo>
                  <a:pt x="1816252" y="197548"/>
                </a:moveTo>
                <a:lnTo>
                  <a:pt x="1769770" y="197548"/>
                </a:lnTo>
                <a:lnTo>
                  <a:pt x="1769770" y="4648"/>
                </a:lnTo>
                <a:lnTo>
                  <a:pt x="1816252" y="4648"/>
                </a:lnTo>
                <a:lnTo>
                  <a:pt x="1816252" y="79794"/>
                </a:lnTo>
                <a:lnTo>
                  <a:pt x="1926233" y="79794"/>
                </a:lnTo>
                <a:lnTo>
                  <a:pt x="1908060" y="99161"/>
                </a:lnTo>
                <a:lnTo>
                  <a:pt x="1927915" y="120078"/>
                </a:lnTo>
                <a:lnTo>
                  <a:pt x="1816252" y="120078"/>
                </a:lnTo>
                <a:lnTo>
                  <a:pt x="1816252" y="197548"/>
                </a:lnTo>
                <a:close/>
              </a:path>
              <a:path w="5980430" h="263525">
                <a:moveTo>
                  <a:pt x="1926233" y="79794"/>
                </a:moveTo>
                <a:lnTo>
                  <a:pt x="1865452" y="79794"/>
                </a:lnTo>
                <a:lnTo>
                  <a:pt x="1936724" y="4648"/>
                </a:lnTo>
                <a:lnTo>
                  <a:pt x="1990559" y="4648"/>
                </a:lnTo>
                <a:lnTo>
                  <a:pt x="1990559" y="11239"/>
                </a:lnTo>
                <a:lnTo>
                  <a:pt x="1926233" y="79794"/>
                </a:lnTo>
                <a:close/>
              </a:path>
              <a:path w="5980430" h="263525">
                <a:moveTo>
                  <a:pt x="1995208" y="197548"/>
                </a:moveTo>
                <a:lnTo>
                  <a:pt x="1942147" y="197548"/>
                </a:lnTo>
                <a:lnTo>
                  <a:pt x="1866607" y="120078"/>
                </a:lnTo>
                <a:lnTo>
                  <a:pt x="1927915" y="120078"/>
                </a:lnTo>
                <a:lnTo>
                  <a:pt x="1995208" y="190969"/>
                </a:lnTo>
                <a:lnTo>
                  <a:pt x="1995208" y="197548"/>
                </a:lnTo>
                <a:close/>
              </a:path>
              <a:path w="5980430" h="263525">
                <a:moveTo>
                  <a:pt x="2079650" y="263397"/>
                </a:moveTo>
                <a:lnTo>
                  <a:pt x="2035873" y="263397"/>
                </a:lnTo>
                <a:lnTo>
                  <a:pt x="2035873" y="222338"/>
                </a:lnTo>
                <a:lnTo>
                  <a:pt x="2079256" y="222338"/>
                </a:lnTo>
                <a:lnTo>
                  <a:pt x="2091676" y="221406"/>
                </a:lnTo>
                <a:lnTo>
                  <a:pt x="2100754" y="218076"/>
                </a:lnTo>
                <a:lnTo>
                  <a:pt x="2107799" y="211553"/>
                </a:lnTo>
                <a:lnTo>
                  <a:pt x="2114118" y="201040"/>
                </a:lnTo>
                <a:lnTo>
                  <a:pt x="2016125" y="11239"/>
                </a:lnTo>
                <a:lnTo>
                  <a:pt x="2016125" y="4648"/>
                </a:lnTo>
                <a:lnTo>
                  <a:pt x="2065705" y="4648"/>
                </a:lnTo>
                <a:lnTo>
                  <a:pt x="2140458" y="154165"/>
                </a:lnTo>
                <a:lnTo>
                  <a:pt x="2190918" y="154165"/>
                </a:lnTo>
                <a:lnTo>
                  <a:pt x="2159050" y="216141"/>
                </a:lnTo>
                <a:lnTo>
                  <a:pt x="2144903" y="237739"/>
                </a:lnTo>
                <a:lnTo>
                  <a:pt x="2127775" y="252404"/>
                </a:lnTo>
                <a:lnTo>
                  <a:pt x="2106435" y="260752"/>
                </a:lnTo>
                <a:lnTo>
                  <a:pt x="2079650" y="263397"/>
                </a:lnTo>
                <a:close/>
              </a:path>
              <a:path w="5980430" h="263525">
                <a:moveTo>
                  <a:pt x="2190918" y="154165"/>
                </a:moveTo>
                <a:lnTo>
                  <a:pt x="2140458" y="154165"/>
                </a:lnTo>
                <a:lnTo>
                  <a:pt x="2214829" y="4648"/>
                </a:lnTo>
                <a:lnTo>
                  <a:pt x="2264410" y="4648"/>
                </a:lnTo>
                <a:lnTo>
                  <a:pt x="2264410" y="11239"/>
                </a:lnTo>
                <a:lnTo>
                  <a:pt x="2190918" y="154165"/>
                </a:lnTo>
                <a:close/>
              </a:path>
              <a:path w="5980430" h="263525">
                <a:moveTo>
                  <a:pt x="2507272" y="197548"/>
                </a:moveTo>
                <a:lnTo>
                  <a:pt x="2460790" y="197548"/>
                </a:lnTo>
                <a:lnTo>
                  <a:pt x="2460790" y="4648"/>
                </a:lnTo>
                <a:lnTo>
                  <a:pt x="2673832" y="4648"/>
                </a:lnTo>
                <a:lnTo>
                  <a:pt x="2673832" y="45707"/>
                </a:lnTo>
                <a:lnTo>
                  <a:pt x="2507272" y="45707"/>
                </a:lnTo>
                <a:lnTo>
                  <a:pt x="2507272" y="197548"/>
                </a:lnTo>
                <a:close/>
              </a:path>
              <a:path w="5980430" h="263525">
                <a:moveTo>
                  <a:pt x="2673832" y="197548"/>
                </a:moveTo>
                <a:lnTo>
                  <a:pt x="2627350" y="197548"/>
                </a:lnTo>
                <a:lnTo>
                  <a:pt x="2627350" y="45707"/>
                </a:lnTo>
                <a:lnTo>
                  <a:pt x="2673832" y="45707"/>
                </a:lnTo>
                <a:lnTo>
                  <a:pt x="2673832" y="197548"/>
                </a:lnTo>
                <a:close/>
              </a:path>
              <a:path w="5980430" h="263525">
                <a:moveTo>
                  <a:pt x="2837675" y="202196"/>
                </a:moveTo>
                <a:lnTo>
                  <a:pt x="2789063" y="195442"/>
                </a:lnTo>
                <a:lnTo>
                  <a:pt x="2752364" y="176050"/>
                </a:lnTo>
                <a:lnTo>
                  <a:pt x="2729174" y="145328"/>
                </a:lnTo>
                <a:lnTo>
                  <a:pt x="2721089" y="104584"/>
                </a:lnTo>
                <a:lnTo>
                  <a:pt x="2721089" y="98780"/>
                </a:lnTo>
                <a:lnTo>
                  <a:pt x="2729120" y="57526"/>
                </a:lnTo>
                <a:lnTo>
                  <a:pt x="2752221" y="26439"/>
                </a:lnTo>
                <a:lnTo>
                  <a:pt x="2788903" y="6828"/>
                </a:lnTo>
                <a:lnTo>
                  <a:pt x="2837675" y="0"/>
                </a:lnTo>
                <a:lnTo>
                  <a:pt x="2885945" y="6828"/>
                </a:lnTo>
                <a:lnTo>
                  <a:pt x="2922265" y="26439"/>
                </a:lnTo>
                <a:lnTo>
                  <a:pt x="2934166" y="42608"/>
                </a:lnTo>
                <a:lnTo>
                  <a:pt x="2837294" y="42608"/>
                </a:lnTo>
                <a:lnTo>
                  <a:pt x="2808173" y="46318"/>
                </a:lnTo>
                <a:lnTo>
                  <a:pt x="2786791" y="57183"/>
                </a:lnTo>
                <a:lnTo>
                  <a:pt x="2773616" y="74803"/>
                </a:lnTo>
                <a:lnTo>
                  <a:pt x="2769120" y="98780"/>
                </a:lnTo>
                <a:lnTo>
                  <a:pt x="2769120" y="104584"/>
                </a:lnTo>
                <a:lnTo>
                  <a:pt x="2773725" y="127725"/>
                </a:lnTo>
                <a:lnTo>
                  <a:pt x="2787081" y="145016"/>
                </a:lnTo>
                <a:lnTo>
                  <a:pt x="2808500" y="155842"/>
                </a:lnTo>
                <a:lnTo>
                  <a:pt x="2837294" y="159588"/>
                </a:lnTo>
                <a:lnTo>
                  <a:pt x="2934526" y="159588"/>
                </a:lnTo>
                <a:lnTo>
                  <a:pt x="2922265" y="176050"/>
                </a:lnTo>
                <a:lnTo>
                  <a:pt x="2885945" y="195442"/>
                </a:lnTo>
                <a:lnTo>
                  <a:pt x="2837675" y="202196"/>
                </a:lnTo>
                <a:close/>
              </a:path>
              <a:path w="5980430" h="263525">
                <a:moveTo>
                  <a:pt x="2934526" y="159588"/>
                </a:moveTo>
                <a:lnTo>
                  <a:pt x="2837294" y="159588"/>
                </a:lnTo>
                <a:lnTo>
                  <a:pt x="2865860" y="155842"/>
                </a:lnTo>
                <a:lnTo>
                  <a:pt x="2887162" y="145016"/>
                </a:lnTo>
                <a:lnTo>
                  <a:pt x="2900475" y="127725"/>
                </a:lnTo>
                <a:lnTo>
                  <a:pt x="2905074" y="104584"/>
                </a:lnTo>
                <a:lnTo>
                  <a:pt x="2905074" y="98780"/>
                </a:lnTo>
                <a:lnTo>
                  <a:pt x="2900528" y="74969"/>
                </a:lnTo>
                <a:lnTo>
                  <a:pt x="2887305" y="57330"/>
                </a:lnTo>
                <a:lnTo>
                  <a:pt x="2865913" y="46318"/>
                </a:lnTo>
                <a:lnTo>
                  <a:pt x="2865598" y="46318"/>
                </a:lnTo>
                <a:lnTo>
                  <a:pt x="2837294" y="42608"/>
                </a:lnTo>
                <a:lnTo>
                  <a:pt x="2934166" y="42608"/>
                </a:lnTo>
                <a:lnTo>
                  <a:pt x="2945147" y="57526"/>
                </a:lnTo>
                <a:lnTo>
                  <a:pt x="2953105" y="98780"/>
                </a:lnTo>
                <a:lnTo>
                  <a:pt x="2953105" y="104584"/>
                </a:lnTo>
                <a:lnTo>
                  <a:pt x="2945208" y="145016"/>
                </a:lnTo>
                <a:lnTo>
                  <a:pt x="2945147" y="145328"/>
                </a:lnTo>
                <a:lnTo>
                  <a:pt x="2934526" y="159588"/>
                </a:lnTo>
                <a:close/>
              </a:path>
              <a:path w="5980430" h="263525">
                <a:moveTo>
                  <a:pt x="3192094" y="46481"/>
                </a:moveTo>
                <a:lnTo>
                  <a:pt x="2967443" y="46481"/>
                </a:lnTo>
                <a:lnTo>
                  <a:pt x="2967443" y="4648"/>
                </a:lnTo>
                <a:lnTo>
                  <a:pt x="3192094" y="4648"/>
                </a:lnTo>
                <a:lnTo>
                  <a:pt x="3192094" y="46481"/>
                </a:lnTo>
                <a:close/>
              </a:path>
              <a:path w="5980430" h="263525">
                <a:moveTo>
                  <a:pt x="3103778" y="197548"/>
                </a:moveTo>
                <a:lnTo>
                  <a:pt x="3056915" y="197548"/>
                </a:lnTo>
                <a:lnTo>
                  <a:pt x="3056915" y="46481"/>
                </a:lnTo>
                <a:lnTo>
                  <a:pt x="3103778" y="46481"/>
                </a:lnTo>
                <a:lnTo>
                  <a:pt x="3103778" y="197548"/>
                </a:lnTo>
                <a:close/>
              </a:path>
              <a:path w="5980430" h="263525">
                <a:moveTo>
                  <a:pt x="3321075" y="202196"/>
                </a:moveTo>
                <a:lnTo>
                  <a:pt x="3273260" y="195454"/>
                </a:lnTo>
                <a:lnTo>
                  <a:pt x="3237174" y="176147"/>
                </a:lnTo>
                <a:lnTo>
                  <a:pt x="3214378" y="145655"/>
                </a:lnTo>
                <a:lnTo>
                  <a:pt x="3206432" y="105359"/>
                </a:lnTo>
                <a:lnTo>
                  <a:pt x="3206432" y="97612"/>
                </a:lnTo>
                <a:lnTo>
                  <a:pt x="3214433" y="57033"/>
                </a:lnTo>
                <a:lnTo>
                  <a:pt x="3237322" y="26293"/>
                </a:lnTo>
                <a:lnTo>
                  <a:pt x="3273426" y="6809"/>
                </a:lnTo>
                <a:lnTo>
                  <a:pt x="3321075" y="0"/>
                </a:lnTo>
                <a:lnTo>
                  <a:pt x="3368148" y="6567"/>
                </a:lnTo>
                <a:lnTo>
                  <a:pt x="3403344" y="25519"/>
                </a:lnTo>
                <a:lnTo>
                  <a:pt x="3415818" y="42608"/>
                </a:lnTo>
                <a:lnTo>
                  <a:pt x="3320694" y="42608"/>
                </a:lnTo>
                <a:lnTo>
                  <a:pt x="3297253" y="44957"/>
                </a:lnTo>
                <a:lnTo>
                  <a:pt x="3278425" y="51811"/>
                </a:lnTo>
                <a:lnTo>
                  <a:pt x="3264755" y="62877"/>
                </a:lnTo>
                <a:lnTo>
                  <a:pt x="3256788" y="77863"/>
                </a:lnTo>
                <a:lnTo>
                  <a:pt x="3429582" y="77863"/>
                </a:lnTo>
                <a:lnTo>
                  <a:pt x="3433025" y="96062"/>
                </a:lnTo>
                <a:lnTo>
                  <a:pt x="3433025" y="116598"/>
                </a:lnTo>
                <a:lnTo>
                  <a:pt x="3255238" y="116598"/>
                </a:lnTo>
                <a:lnTo>
                  <a:pt x="3261601" y="134754"/>
                </a:lnTo>
                <a:lnTo>
                  <a:pt x="3275083" y="148261"/>
                </a:lnTo>
                <a:lnTo>
                  <a:pt x="3295102" y="156684"/>
                </a:lnTo>
                <a:lnTo>
                  <a:pt x="3321075" y="159588"/>
                </a:lnTo>
                <a:lnTo>
                  <a:pt x="3423212" y="159588"/>
                </a:lnTo>
                <a:lnTo>
                  <a:pt x="3422666" y="161182"/>
                </a:lnTo>
                <a:lnTo>
                  <a:pt x="3399853" y="183557"/>
                </a:lnTo>
                <a:lnTo>
                  <a:pt x="3365638" y="197434"/>
                </a:lnTo>
                <a:lnTo>
                  <a:pt x="3321075" y="202196"/>
                </a:lnTo>
                <a:close/>
              </a:path>
              <a:path w="5980430" h="263525">
                <a:moveTo>
                  <a:pt x="3429582" y="77863"/>
                </a:moveTo>
                <a:lnTo>
                  <a:pt x="3382670" y="77863"/>
                </a:lnTo>
                <a:lnTo>
                  <a:pt x="3375056" y="63037"/>
                </a:lnTo>
                <a:lnTo>
                  <a:pt x="3361850" y="51954"/>
                </a:lnTo>
                <a:lnTo>
                  <a:pt x="3343419" y="44957"/>
                </a:lnTo>
                <a:lnTo>
                  <a:pt x="3343050" y="44957"/>
                </a:lnTo>
                <a:lnTo>
                  <a:pt x="3320694" y="42608"/>
                </a:lnTo>
                <a:lnTo>
                  <a:pt x="3415818" y="42608"/>
                </a:lnTo>
                <a:lnTo>
                  <a:pt x="3425393" y="55726"/>
                </a:lnTo>
                <a:lnTo>
                  <a:pt x="3429582" y="77863"/>
                </a:lnTo>
                <a:close/>
              </a:path>
              <a:path w="5980430" h="263525">
                <a:moveTo>
                  <a:pt x="3423212" y="159588"/>
                </a:moveTo>
                <a:lnTo>
                  <a:pt x="3321075" y="159588"/>
                </a:lnTo>
                <a:lnTo>
                  <a:pt x="3345466" y="157561"/>
                </a:lnTo>
                <a:lnTo>
                  <a:pt x="3364555" y="151795"/>
                </a:lnTo>
                <a:lnTo>
                  <a:pt x="3377398" y="142759"/>
                </a:lnTo>
                <a:lnTo>
                  <a:pt x="3383051" y="130924"/>
                </a:lnTo>
                <a:lnTo>
                  <a:pt x="3433025" y="130924"/>
                </a:lnTo>
                <a:lnTo>
                  <a:pt x="3423212" y="159588"/>
                </a:lnTo>
                <a:close/>
              </a:path>
              <a:path w="5980430" h="263525">
                <a:moveTo>
                  <a:pt x="3526764" y="197548"/>
                </a:moveTo>
                <a:lnTo>
                  <a:pt x="3480282" y="197548"/>
                </a:lnTo>
                <a:lnTo>
                  <a:pt x="3480282" y="4648"/>
                </a:lnTo>
                <a:lnTo>
                  <a:pt x="3526764" y="4648"/>
                </a:lnTo>
                <a:lnTo>
                  <a:pt x="3526764" y="80187"/>
                </a:lnTo>
                <a:lnTo>
                  <a:pt x="3697185" y="80187"/>
                </a:lnTo>
                <a:lnTo>
                  <a:pt x="3697185" y="121246"/>
                </a:lnTo>
                <a:lnTo>
                  <a:pt x="3526764" y="121246"/>
                </a:lnTo>
                <a:lnTo>
                  <a:pt x="3526764" y="197548"/>
                </a:lnTo>
                <a:close/>
              </a:path>
              <a:path w="5980430" h="263525">
                <a:moveTo>
                  <a:pt x="3697185" y="80187"/>
                </a:moveTo>
                <a:lnTo>
                  <a:pt x="3650703" y="80187"/>
                </a:lnTo>
                <a:lnTo>
                  <a:pt x="3650703" y="4648"/>
                </a:lnTo>
                <a:lnTo>
                  <a:pt x="3697185" y="4648"/>
                </a:lnTo>
                <a:lnTo>
                  <a:pt x="3697185" y="80187"/>
                </a:lnTo>
                <a:close/>
              </a:path>
              <a:path w="5980430" h="263525">
                <a:moveTo>
                  <a:pt x="3697185" y="197548"/>
                </a:moveTo>
                <a:lnTo>
                  <a:pt x="3650703" y="197548"/>
                </a:lnTo>
                <a:lnTo>
                  <a:pt x="3650703" y="121246"/>
                </a:lnTo>
                <a:lnTo>
                  <a:pt x="3697185" y="121246"/>
                </a:lnTo>
                <a:lnTo>
                  <a:pt x="3697185" y="197548"/>
                </a:lnTo>
                <a:close/>
              </a:path>
              <a:path w="5980430" h="263525">
                <a:moveTo>
                  <a:pt x="4006672" y="247129"/>
                </a:moveTo>
                <a:lnTo>
                  <a:pt x="3960190" y="247129"/>
                </a:lnTo>
                <a:lnTo>
                  <a:pt x="3960190" y="197548"/>
                </a:lnTo>
                <a:lnTo>
                  <a:pt x="3758387" y="197548"/>
                </a:lnTo>
                <a:lnTo>
                  <a:pt x="3758387" y="4648"/>
                </a:lnTo>
                <a:lnTo>
                  <a:pt x="3804869" y="4648"/>
                </a:lnTo>
                <a:lnTo>
                  <a:pt x="3804869" y="156489"/>
                </a:lnTo>
                <a:lnTo>
                  <a:pt x="4006672" y="156489"/>
                </a:lnTo>
                <a:lnTo>
                  <a:pt x="4006672" y="247129"/>
                </a:lnTo>
                <a:close/>
              </a:path>
              <a:path w="5980430" h="263525">
                <a:moveTo>
                  <a:pt x="3969105" y="156489"/>
                </a:moveTo>
                <a:lnTo>
                  <a:pt x="3922623" y="156489"/>
                </a:lnTo>
                <a:lnTo>
                  <a:pt x="3922623" y="4648"/>
                </a:lnTo>
                <a:lnTo>
                  <a:pt x="3969105" y="4648"/>
                </a:lnTo>
                <a:lnTo>
                  <a:pt x="3969105" y="156489"/>
                </a:lnTo>
                <a:close/>
              </a:path>
              <a:path w="5980430" h="263525">
                <a:moveTo>
                  <a:pt x="4085297" y="197548"/>
                </a:moveTo>
                <a:lnTo>
                  <a:pt x="4042702" y="197548"/>
                </a:lnTo>
                <a:lnTo>
                  <a:pt x="4042702" y="4648"/>
                </a:lnTo>
                <a:lnTo>
                  <a:pt x="4087622" y="4648"/>
                </a:lnTo>
                <a:lnTo>
                  <a:pt x="4087622" y="140614"/>
                </a:lnTo>
                <a:lnTo>
                  <a:pt x="4138668" y="140614"/>
                </a:lnTo>
                <a:lnTo>
                  <a:pt x="4085297" y="197548"/>
                </a:lnTo>
                <a:close/>
              </a:path>
              <a:path w="5980430" h="263525">
                <a:moveTo>
                  <a:pt x="4138668" y="140614"/>
                </a:moveTo>
                <a:lnTo>
                  <a:pt x="4087622" y="140614"/>
                </a:lnTo>
                <a:lnTo>
                  <a:pt x="4215066" y="4648"/>
                </a:lnTo>
                <a:lnTo>
                  <a:pt x="4257675" y="4648"/>
                </a:lnTo>
                <a:lnTo>
                  <a:pt x="4257675" y="61594"/>
                </a:lnTo>
                <a:lnTo>
                  <a:pt x="4212742" y="61594"/>
                </a:lnTo>
                <a:lnTo>
                  <a:pt x="4138668" y="140614"/>
                </a:lnTo>
                <a:close/>
              </a:path>
              <a:path w="5980430" h="263525">
                <a:moveTo>
                  <a:pt x="4257675" y="197548"/>
                </a:moveTo>
                <a:lnTo>
                  <a:pt x="4212742" y="197548"/>
                </a:lnTo>
                <a:lnTo>
                  <a:pt x="4212742" y="61594"/>
                </a:lnTo>
                <a:lnTo>
                  <a:pt x="4257675" y="61594"/>
                </a:lnTo>
                <a:lnTo>
                  <a:pt x="4257675" y="197548"/>
                </a:lnTo>
                <a:close/>
              </a:path>
              <a:path w="5980430" h="263525">
                <a:moveTo>
                  <a:pt x="4353737" y="75920"/>
                </a:moveTo>
                <a:lnTo>
                  <a:pt x="4307255" y="75920"/>
                </a:lnTo>
                <a:lnTo>
                  <a:pt x="4307255" y="74764"/>
                </a:lnTo>
                <a:lnTo>
                  <a:pt x="4314862" y="44126"/>
                </a:lnTo>
                <a:lnTo>
                  <a:pt x="4336449" y="20532"/>
                </a:lnTo>
                <a:lnTo>
                  <a:pt x="4370167" y="5363"/>
                </a:lnTo>
                <a:lnTo>
                  <a:pt x="4414164" y="0"/>
                </a:lnTo>
                <a:lnTo>
                  <a:pt x="4458793" y="5732"/>
                </a:lnTo>
                <a:lnTo>
                  <a:pt x="4492018" y="22323"/>
                </a:lnTo>
                <a:lnTo>
                  <a:pt x="4509051" y="44126"/>
                </a:lnTo>
                <a:lnTo>
                  <a:pt x="4414140" y="44126"/>
                </a:lnTo>
                <a:lnTo>
                  <a:pt x="4389409" y="46197"/>
                </a:lnTo>
                <a:lnTo>
                  <a:pt x="4388767" y="46197"/>
                </a:lnTo>
                <a:lnTo>
                  <a:pt x="4369666" y="52341"/>
                </a:lnTo>
                <a:lnTo>
                  <a:pt x="4357835" y="61972"/>
                </a:lnTo>
                <a:lnTo>
                  <a:pt x="4353737" y="74764"/>
                </a:lnTo>
                <a:lnTo>
                  <a:pt x="4353737" y="75920"/>
                </a:lnTo>
                <a:close/>
              </a:path>
              <a:path w="5980430" h="263525">
                <a:moveTo>
                  <a:pt x="4394796" y="202196"/>
                </a:moveTo>
                <a:lnTo>
                  <a:pt x="4357238" y="198287"/>
                </a:lnTo>
                <a:lnTo>
                  <a:pt x="4329377" y="186899"/>
                </a:lnTo>
                <a:lnTo>
                  <a:pt x="4312049" y="168538"/>
                </a:lnTo>
                <a:lnTo>
                  <a:pt x="4306087" y="143713"/>
                </a:lnTo>
                <a:lnTo>
                  <a:pt x="4310523" y="122578"/>
                </a:lnTo>
                <a:lnTo>
                  <a:pt x="4323567" y="105946"/>
                </a:lnTo>
                <a:lnTo>
                  <a:pt x="4344819" y="94253"/>
                </a:lnTo>
                <a:lnTo>
                  <a:pt x="4373880" y="87934"/>
                </a:lnTo>
                <a:lnTo>
                  <a:pt x="4473041" y="77088"/>
                </a:lnTo>
                <a:lnTo>
                  <a:pt x="4467593" y="62626"/>
                </a:lnTo>
                <a:lnTo>
                  <a:pt x="4455898" y="52341"/>
                </a:lnTo>
                <a:lnTo>
                  <a:pt x="4437956" y="46197"/>
                </a:lnTo>
                <a:lnTo>
                  <a:pt x="4413403" y="44126"/>
                </a:lnTo>
                <a:lnTo>
                  <a:pt x="4509051" y="44126"/>
                </a:lnTo>
                <a:lnTo>
                  <a:pt x="4512751" y="48863"/>
                </a:lnTo>
                <a:lnTo>
                  <a:pt x="4519904" y="84442"/>
                </a:lnTo>
                <a:lnTo>
                  <a:pt x="4519904" y="115049"/>
                </a:lnTo>
                <a:lnTo>
                  <a:pt x="4473422" y="115049"/>
                </a:lnTo>
                <a:lnTo>
                  <a:pt x="4383951" y="124726"/>
                </a:lnTo>
                <a:lnTo>
                  <a:pt x="4370057" y="127202"/>
                </a:lnTo>
                <a:lnTo>
                  <a:pt x="4360268" y="131167"/>
                </a:lnTo>
                <a:lnTo>
                  <a:pt x="4354475" y="136658"/>
                </a:lnTo>
                <a:lnTo>
                  <a:pt x="4352569" y="143713"/>
                </a:lnTo>
                <a:lnTo>
                  <a:pt x="4355171" y="151338"/>
                </a:lnTo>
                <a:lnTo>
                  <a:pt x="4362931" y="156783"/>
                </a:lnTo>
                <a:lnTo>
                  <a:pt x="4375774" y="160049"/>
                </a:lnTo>
                <a:lnTo>
                  <a:pt x="4393628" y="161137"/>
                </a:lnTo>
                <a:lnTo>
                  <a:pt x="4557864" y="161137"/>
                </a:lnTo>
                <a:lnTo>
                  <a:pt x="4557864" y="172377"/>
                </a:lnTo>
                <a:lnTo>
                  <a:pt x="4478845" y="172377"/>
                </a:lnTo>
                <a:lnTo>
                  <a:pt x="4462444" y="185694"/>
                </a:lnTo>
                <a:lnTo>
                  <a:pt x="4443212" y="194983"/>
                </a:lnTo>
                <a:lnTo>
                  <a:pt x="4420784" y="200423"/>
                </a:lnTo>
                <a:lnTo>
                  <a:pt x="4394796" y="202196"/>
                </a:lnTo>
                <a:close/>
              </a:path>
              <a:path w="5980430" h="263525">
                <a:moveTo>
                  <a:pt x="4557864" y="161137"/>
                </a:moveTo>
                <a:lnTo>
                  <a:pt x="4393628" y="161137"/>
                </a:lnTo>
                <a:lnTo>
                  <a:pt x="4421076" y="158861"/>
                </a:lnTo>
                <a:lnTo>
                  <a:pt x="4443841" y="152228"/>
                </a:lnTo>
                <a:lnTo>
                  <a:pt x="4461447" y="141528"/>
                </a:lnTo>
                <a:lnTo>
                  <a:pt x="4473297" y="127202"/>
                </a:lnTo>
                <a:lnTo>
                  <a:pt x="4473422" y="115049"/>
                </a:lnTo>
                <a:lnTo>
                  <a:pt x="4519904" y="115049"/>
                </a:lnTo>
                <a:lnTo>
                  <a:pt x="4519904" y="137896"/>
                </a:lnTo>
                <a:lnTo>
                  <a:pt x="4521267" y="145870"/>
                </a:lnTo>
                <a:lnTo>
                  <a:pt x="4525281" y="151698"/>
                </a:lnTo>
                <a:lnTo>
                  <a:pt x="4531836" y="155273"/>
                </a:lnTo>
                <a:lnTo>
                  <a:pt x="4540821" y="156489"/>
                </a:lnTo>
                <a:lnTo>
                  <a:pt x="4557864" y="156489"/>
                </a:lnTo>
                <a:lnTo>
                  <a:pt x="4557864" y="161137"/>
                </a:lnTo>
                <a:close/>
              </a:path>
              <a:path w="5980430" h="263525">
                <a:moveTo>
                  <a:pt x="4557864" y="197548"/>
                </a:moveTo>
                <a:lnTo>
                  <a:pt x="4529594" y="197548"/>
                </a:lnTo>
                <a:lnTo>
                  <a:pt x="4512351" y="195903"/>
                </a:lnTo>
                <a:lnTo>
                  <a:pt x="4497976" y="191063"/>
                </a:lnTo>
                <a:lnTo>
                  <a:pt x="4486723" y="183173"/>
                </a:lnTo>
                <a:lnTo>
                  <a:pt x="4478845" y="172377"/>
                </a:lnTo>
                <a:lnTo>
                  <a:pt x="4557864" y="172377"/>
                </a:lnTo>
                <a:lnTo>
                  <a:pt x="4557864" y="197548"/>
                </a:lnTo>
                <a:close/>
              </a:path>
              <a:path w="5980430" h="263525">
                <a:moveTo>
                  <a:pt x="4582655" y="197548"/>
                </a:moveTo>
                <a:lnTo>
                  <a:pt x="4562513" y="197548"/>
                </a:lnTo>
                <a:lnTo>
                  <a:pt x="4562513" y="156108"/>
                </a:lnTo>
                <a:lnTo>
                  <a:pt x="4572190" y="156108"/>
                </a:lnTo>
                <a:lnTo>
                  <a:pt x="4588175" y="153153"/>
                </a:lnTo>
                <a:lnTo>
                  <a:pt x="4599258" y="143806"/>
                </a:lnTo>
                <a:lnTo>
                  <a:pt x="4605910" y="127342"/>
                </a:lnTo>
                <a:lnTo>
                  <a:pt x="4608601" y="103035"/>
                </a:lnTo>
                <a:lnTo>
                  <a:pt x="4610925" y="4648"/>
                </a:lnTo>
                <a:lnTo>
                  <a:pt x="4805375" y="4648"/>
                </a:lnTo>
                <a:lnTo>
                  <a:pt x="4805375" y="45707"/>
                </a:lnTo>
                <a:lnTo>
                  <a:pt x="4655083" y="45707"/>
                </a:lnTo>
                <a:lnTo>
                  <a:pt x="4653604" y="103035"/>
                </a:lnTo>
                <a:lnTo>
                  <a:pt x="4653534" y="105752"/>
                </a:lnTo>
                <a:lnTo>
                  <a:pt x="4648286" y="146075"/>
                </a:lnTo>
                <a:lnTo>
                  <a:pt x="4634796" y="174744"/>
                </a:lnTo>
                <a:lnTo>
                  <a:pt x="4612955" y="191865"/>
                </a:lnTo>
                <a:lnTo>
                  <a:pt x="4582655" y="197548"/>
                </a:lnTo>
                <a:close/>
              </a:path>
              <a:path w="5980430" h="263525">
                <a:moveTo>
                  <a:pt x="4805375" y="197548"/>
                </a:moveTo>
                <a:lnTo>
                  <a:pt x="4758893" y="197548"/>
                </a:lnTo>
                <a:lnTo>
                  <a:pt x="4758893" y="45707"/>
                </a:lnTo>
                <a:lnTo>
                  <a:pt x="4805375" y="45707"/>
                </a:lnTo>
                <a:lnTo>
                  <a:pt x="4805375" y="197548"/>
                </a:lnTo>
                <a:close/>
              </a:path>
              <a:path w="5980430" h="263525">
                <a:moveTo>
                  <a:pt x="5010277" y="197548"/>
                </a:moveTo>
                <a:lnTo>
                  <a:pt x="4866576" y="197548"/>
                </a:lnTo>
                <a:lnTo>
                  <a:pt x="4866576" y="4648"/>
                </a:lnTo>
                <a:lnTo>
                  <a:pt x="4913058" y="4648"/>
                </a:lnTo>
                <a:lnTo>
                  <a:pt x="4913058" y="57327"/>
                </a:lnTo>
                <a:lnTo>
                  <a:pt x="5010277" y="57327"/>
                </a:lnTo>
                <a:lnTo>
                  <a:pt x="5044337" y="61934"/>
                </a:lnTo>
                <a:lnTo>
                  <a:pt x="5069789" y="75293"/>
                </a:lnTo>
                <a:lnTo>
                  <a:pt x="5085725" y="96713"/>
                </a:lnTo>
                <a:lnTo>
                  <a:pt x="5086046" y="98386"/>
                </a:lnTo>
                <a:lnTo>
                  <a:pt x="4913058" y="98386"/>
                </a:lnTo>
                <a:lnTo>
                  <a:pt x="4913058" y="156108"/>
                </a:lnTo>
                <a:lnTo>
                  <a:pt x="5086030" y="156108"/>
                </a:lnTo>
                <a:lnTo>
                  <a:pt x="5085616" y="158168"/>
                </a:lnTo>
                <a:lnTo>
                  <a:pt x="5069498" y="179393"/>
                </a:lnTo>
                <a:lnTo>
                  <a:pt x="5044010" y="192846"/>
                </a:lnTo>
                <a:lnTo>
                  <a:pt x="5010277" y="197548"/>
                </a:lnTo>
                <a:close/>
              </a:path>
              <a:path w="5980430" h="263525">
                <a:moveTo>
                  <a:pt x="5086030" y="156108"/>
                </a:moveTo>
                <a:lnTo>
                  <a:pt x="5006797" y="156108"/>
                </a:lnTo>
                <a:lnTo>
                  <a:pt x="5022618" y="154449"/>
                </a:lnTo>
                <a:lnTo>
                  <a:pt x="5034008" y="149520"/>
                </a:lnTo>
                <a:lnTo>
                  <a:pt x="5040896" y="141395"/>
                </a:lnTo>
                <a:lnTo>
                  <a:pt x="5043208" y="130149"/>
                </a:lnTo>
                <a:lnTo>
                  <a:pt x="5043208" y="125501"/>
                </a:lnTo>
                <a:lnTo>
                  <a:pt x="5040949" y="113587"/>
                </a:lnTo>
                <a:lnTo>
                  <a:pt x="5034151" y="105119"/>
                </a:lnTo>
                <a:lnTo>
                  <a:pt x="5022778" y="100064"/>
                </a:lnTo>
                <a:lnTo>
                  <a:pt x="5006797" y="98386"/>
                </a:lnTo>
                <a:lnTo>
                  <a:pt x="5086046" y="98386"/>
                </a:lnTo>
                <a:lnTo>
                  <a:pt x="5091239" y="125501"/>
                </a:lnTo>
                <a:lnTo>
                  <a:pt x="5091239" y="130149"/>
                </a:lnTo>
                <a:lnTo>
                  <a:pt x="5086030" y="156108"/>
                </a:lnTo>
                <a:close/>
              </a:path>
              <a:path w="5980430" h="263525">
                <a:moveTo>
                  <a:pt x="5185740" y="197548"/>
                </a:moveTo>
                <a:lnTo>
                  <a:pt x="5139270" y="197548"/>
                </a:lnTo>
                <a:lnTo>
                  <a:pt x="5139270" y="4648"/>
                </a:lnTo>
                <a:lnTo>
                  <a:pt x="5185740" y="4648"/>
                </a:lnTo>
                <a:lnTo>
                  <a:pt x="5185740" y="80187"/>
                </a:lnTo>
                <a:lnTo>
                  <a:pt x="5356174" y="80187"/>
                </a:lnTo>
                <a:lnTo>
                  <a:pt x="5356174" y="121246"/>
                </a:lnTo>
                <a:lnTo>
                  <a:pt x="5185740" y="121246"/>
                </a:lnTo>
                <a:lnTo>
                  <a:pt x="5185740" y="197548"/>
                </a:lnTo>
                <a:close/>
              </a:path>
              <a:path w="5980430" h="263525">
                <a:moveTo>
                  <a:pt x="5356174" y="80187"/>
                </a:moveTo>
                <a:lnTo>
                  <a:pt x="5309692" y="80187"/>
                </a:lnTo>
                <a:lnTo>
                  <a:pt x="5309692" y="4648"/>
                </a:lnTo>
                <a:lnTo>
                  <a:pt x="5356174" y="4648"/>
                </a:lnTo>
                <a:lnTo>
                  <a:pt x="5356174" y="80187"/>
                </a:lnTo>
                <a:close/>
              </a:path>
              <a:path w="5980430" h="263525">
                <a:moveTo>
                  <a:pt x="5356174" y="197548"/>
                </a:moveTo>
                <a:lnTo>
                  <a:pt x="5309692" y="197548"/>
                </a:lnTo>
                <a:lnTo>
                  <a:pt x="5309692" y="121246"/>
                </a:lnTo>
                <a:lnTo>
                  <a:pt x="5356174" y="121246"/>
                </a:lnTo>
                <a:lnTo>
                  <a:pt x="5356174" y="197548"/>
                </a:lnTo>
                <a:close/>
              </a:path>
              <a:path w="5980430" h="263525">
                <a:moveTo>
                  <a:pt x="5552554" y="197548"/>
                </a:moveTo>
                <a:lnTo>
                  <a:pt x="5418924" y="197548"/>
                </a:lnTo>
                <a:lnTo>
                  <a:pt x="5418924" y="4648"/>
                </a:lnTo>
                <a:lnTo>
                  <a:pt x="5465406" y="4648"/>
                </a:lnTo>
                <a:lnTo>
                  <a:pt x="5465406" y="57327"/>
                </a:lnTo>
                <a:lnTo>
                  <a:pt x="5552554" y="57327"/>
                </a:lnTo>
                <a:lnTo>
                  <a:pt x="5586941" y="62103"/>
                </a:lnTo>
                <a:lnTo>
                  <a:pt x="5612357" y="75776"/>
                </a:lnTo>
                <a:lnTo>
                  <a:pt x="5628111" y="97366"/>
                </a:lnTo>
                <a:lnTo>
                  <a:pt x="5628305" y="98386"/>
                </a:lnTo>
                <a:lnTo>
                  <a:pt x="5465406" y="98386"/>
                </a:lnTo>
                <a:lnTo>
                  <a:pt x="5465406" y="156489"/>
                </a:lnTo>
                <a:lnTo>
                  <a:pt x="5628388" y="156489"/>
                </a:lnTo>
                <a:lnTo>
                  <a:pt x="5628056" y="158168"/>
                </a:lnTo>
                <a:lnTo>
                  <a:pt x="5612209" y="179295"/>
                </a:lnTo>
                <a:lnTo>
                  <a:pt x="5586775" y="192797"/>
                </a:lnTo>
                <a:lnTo>
                  <a:pt x="5552554" y="197548"/>
                </a:lnTo>
                <a:close/>
              </a:path>
              <a:path w="5980430" h="263525">
                <a:moveTo>
                  <a:pt x="5628388" y="156489"/>
                </a:moveTo>
                <a:lnTo>
                  <a:pt x="5549074" y="156489"/>
                </a:lnTo>
                <a:lnTo>
                  <a:pt x="5565382" y="154723"/>
                </a:lnTo>
                <a:lnTo>
                  <a:pt x="5576719" y="149617"/>
                </a:lnTo>
                <a:lnTo>
                  <a:pt x="5583335" y="141460"/>
                </a:lnTo>
                <a:lnTo>
                  <a:pt x="5585485" y="130543"/>
                </a:lnTo>
                <a:lnTo>
                  <a:pt x="5585485" y="125895"/>
                </a:lnTo>
                <a:lnTo>
                  <a:pt x="5583391" y="114240"/>
                </a:lnTo>
                <a:lnTo>
                  <a:pt x="5576866" y="105602"/>
                </a:lnTo>
                <a:lnTo>
                  <a:pt x="5565548" y="100232"/>
                </a:lnTo>
                <a:lnTo>
                  <a:pt x="5549074" y="98386"/>
                </a:lnTo>
                <a:lnTo>
                  <a:pt x="5628305" y="98386"/>
                </a:lnTo>
                <a:lnTo>
                  <a:pt x="5633516" y="125895"/>
                </a:lnTo>
                <a:lnTo>
                  <a:pt x="5633516" y="130543"/>
                </a:lnTo>
                <a:lnTo>
                  <a:pt x="5628388" y="156489"/>
                </a:lnTo>
                <a:close/>
              </a:path>
              <a:path w="5980430" h="263525">
                <a:moveTo>
                  <a:pt x="5704014" y="197548"/>
                </a:moveTo>
                <a:lnTo>
                  <a:pt x="5657532" y="197548"/>
                </a:lnTo>
                <a:lnTo>
                  <a:pt x="5657532" y="4648"/>
                </a:lnTo>
                <a:lnTo>
                  <a:pt x="5704014" y="4648"/>
                </a:lnTo>
                <a:lnTo>
                  <a:pt x="5704014" y="197548"/>
                </a:lnTo>
                <a:close/>
              </a:path>
              <a:path w="5980430" h="263525">
                <a:moveTo>
                  <a:pt x="5801614" y="197548"/>
                </a:moveTo>
                <a:lnTo>
                  <a:pt x="5746229" y="197548"/>
                </a:lnTo>
                <a:lnTo>
                  <a:pt x="5746229" y="190969"/>
                </a:lnTo>
                <a:lnTo>
                  <a:pt x="5830671" y="100329"/>
                </a:lnTo>
                <a:lnTo>
                  <a:pt x="5747778" y="11239"/>
                </a:lnTo>
                <a:lnTo>
                  <a:pt x="5747778" y="4648"/>
                </a:lnTo>
                <a:lnTo>
                  <a:pt x="5802782" y="4648"/>
                </a:lnTo>
                <a:lnTo>
                  <a:pt x="5863209" y="70891"/>
                </a:lnTo>
                <a:lnTo>
                  <a:pt x="5922617" y="70891"/>
                </a:lnTo>
                <a:lnTo>
                  <a:pt x="5895352" y="100329"/>
                </a:lnTo>
                <a:lnTo>
                  <a:pt x="5923262" y="130149"/>
                </a:lnTo>
                <a:lnTo>
                  <a:pt x="5863209" y="130149"/>
                </a:lnTo>
                <a:lnTo>
                  <a:pt x="5801614" y="197548"/>
                </a:lnTo>
                <a:close/>
              </a:path>
              <a:path w="5980430" h="263525">
                <a:moveTo>
                  <a:pt x="5922617" y="70891"/>
                </a:moveTo>
                <a:lnTo>
                  <a:pt x="5863209" y="70891"/>
                </a:lnTo>
                <a:lnTo>
                  <a:pt x="5925185" y="4648"/>
                </a:lnTo>
                <a:lnTo>
                  <a:pt x="5977864" y="4648"/>
                </a:lnTo>
                <a:lnTo>
                  <a:pt x="5977864" y="11239"/>
                </a:lnTo>
                <a:lnTo>
                  <a:pt x="5922617" y="70891"/>
                </a:lnTo>
                <a:close/>
              </a:path>
              <a:path w="5980430" h="263525">
                <a:moveTo>
                  <a:pt x="5980188" y="197548"/>
                </a:moveTo>
                <a:lnTo>
                  <a:pt x="5924791" y="197548"/>
                </a:lnTo>
                <a:lnTo>
                  <a:pt x="5863209" y="130149"/>
                </a:lnTo>
                <a:lnTo>
                  <a:pt x="5923262" y="130149"/>
                </a:lnTo>
                <a:lnTo>
                  <a:pt x="5980188" y="190969"/>
                </a:lnTo>
                <a:lnTo>
                  <a:pt x="5980188" y="197548"/>
                </a:lnTo>
                <a:close/>
              </a:path>
            </a:pathLst>
          </a:custGeom>
          <a:solidFill>
            <a:srgbClr val="204ea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64" name="object 4" descr=""/>
          <p:cNvPicPr/>
          <p:nvPr/>
        </p:nvPicPr>
        <p:blipFill>
          <a:blip r:embed="rId2"/>
          <a:stretch/>
        </p:blipFill>
        <p:spPr>
          <a:xfrm>
            <a:off x="1141560" y="12860280"/>
            <a:ext cx="7302240" cy="3196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object 2"/>
          <p:cNvSpPr/>
          <p:nvPr/>
        </p:nvSpPr>
        <p:spPr>
          <a:xfrm>
            <a:off x="5877000" y="10866240"/>
            <a:ext cx="749520" cy="164880"/>
          </a:xfrm>
          <a:custGeom>
            <a:avLst/>
            <a:gdLst>
              <a:gd name="textAreaLeft" fmla="*/ 0 w 749520"/>
              <a:gd name="textAreaRight" fmla="*/ 749880 w 749520"/>
              <a:gd name="textAreaTop" fmla="*/ 0 h 164880"/>
              <a:gd name="textAreaBottom" fmla="*/ 165240 h 164880"/>
            </a:gdLst>
            <a:ahLst/>
            <a:cxnLst/>
            <a:rect l="textAreaLeft" t="textAreaTop" r="textAreaRight" b="textAreaBottom"/>
            <a:pathLst>
              <a:path w="749934" h="165100">
                <a:moveTo>
                  <a:pt x="182943" y="37846"/>
                </a:moveTo>
                <a:lnTo>
                  <a:pt x="0" y="37846"/>
                </a:lnTo>
                <a:lnTo>
                  <a:pt x="0" y="3784"/>
                </a:lnTo>
                <a:lnTo>
                  <a:pt x="182943" y="3784"/>
                </a:lnTo>
                <a:lnTo>
                  <a:pt x="182943" y="37846"/>
                </a:lnTo>
                <a:close/>
              </a:path>
              <a:path w="749934" h="165100">
                <a:moveTo>
                  <a:pt x="111023" y="160858"/>
                </a:moveTo>
                <a:lnTo>
                  <a:pt x="72859" y="160858"/>
                </a:lnTo>
                <a:lnTo>
                  <a:pt x="72859" y="37846"/>
                </a:lnTo>
                <a:lnTo>
                  <a:pt x="111023" y="37846"/>
                </a:lnTo>
                <a:lnTo>
                  <a:pt x="111023" y="160858"/>
                </a:lnTo>
                <a:close/>
              </a:path>
              <a:path w="749934" h="165100">
                <a:moveTo>
                  <a:pt x="322033" y="160858"/>
                </a:moveTo>
                <a:lnTo>
                  <a:pt x="213220" y="160858"/>
                </a:lnTo>
                <a:lnTo>
                  <a:pt x="213220" y="3784"/>
                </a:lnTo>
                <a:lnTo>
                  <a:pt x="251066" y="3784"/>
                </a:lnTo>
                <a:lnTo>
                  <a:pt x="251066" y="46672"/>
                </a:lnTo>
                <a:lnTo>
                  <a:pt x="322033" y="46672"/>
                </a:lnTo>
                <a:lnTo>
                  <a:pt x="350031" y="50561"/>
                </a:lnTo>
                <a:lnTo>
                  <a:pt x="370727" y="61695"/>
                </a:lnTo>
                <a:lnTo>
                  <a:pt x="383557" y="79274"/>
                </a:lnTo>
                <a:lnTo>
                  <a:pt x="383716" y="80111"/>
                </a:lnTo>
                <a:lnTo>
                  <a:pt x="251066" y="80111"/>
                </a:lnTo>
                <a:lnTo>
                  <a:pt x="251066" y="127419"/>
                </a:lnTo>
                <a:lnTo>
                  <a:pt x="383783" y="127419"/>
                </a:lnTo>
                <a:lnTo>
                  <a:pt x="383513" y="128786"/>
                </a:lnTo>
                <a:lnTo>
                  <a:pt x="370608" y="145992"/>
                </a:lnTo>
                <a:lnTo>
                  <a:pt x="349897" y="156989"/>
                </a:lnTo>
                <a:lnTo>
                  <a:pt x="322033" y="160858"/>
                </a:lnTo>
                <a:close/>
              </a:path>
              <a:path w="749934" h="165100">
                <a:moveTo>
                  <a:pt x="383783" y="127419"/>
                </a:moveTo>
                <a:lnTo>
                  <a:pt x="319189" y="127419"/>
                </a:lnTo>
                <a:lnTo>
                  <a:pt x="332475" y="125981"/>
                </a:lnTo>
                <a:lnTo>
                  <a:pt x="341707" y="121824"/>
                </a:lnTo>
                <a:lnTo>
                  <a:pt x="347094" y="115181"/>
                </a:lnTo>
                <a:lnTo>
                  <a:pt x="348843" y="106286"/>
                </a:lnTo>
                <a:lnTo>
                  <a:pt x="348843" y="102501"/>
                </a:lnTo>
                <a:lnTo>
                  <a:pt x="347139" y="93018"/>
                </a:lnTo>
                <a:lnTo>
                  <a:pt x="341826" y="85986"/>
                </a:lnTo>
                <a:lnTo>
                  <a:pt x="332609" y="81615"/>
                </a:lnTo>
                <a:lnTo>
                  <a:pt x="319189" y="80111"/>
                </a:lnTo>
                <a:lnTo>
                  <a:pt x="383716" y="80111"/>
                </a:lnTo>
                <a:lnTo>
                  <a:pt x="387959" y="102501"/>
                </a:lnTo>
                <a:lnTo>
                  <a:pt x="387959" y="106286"/>
                </a:lnTo>
                <a:lnTo>
                  <a:pt x="383783" y="127419"/>
                </a:lnTo>
                <a:close/>
              </a:path>
              <a:path w="749934" h="165100">
                <a:moveTo>
                  <a:pt x="445350" y="160858"/>
                </a:moveTo>
                <a:lnTo>
                  <a:pt x="407504" y="160858"/>
                </a:lnTo>
                <a:lnTo>
                  <a:pt x="407504" y="3784"/>
                </a:lnTo>
                <a:lnTo>
                  <a:pt x="445350" y="3784"/>
                </a:lnTo>
                <a:lnTo>
                  <a:pt x="445350" y="160858"/>
                </a:lnTo>
                <a:close/>
              </a:path>
              <a:path w="749934" h="165100">
                <a:moveTo>
                  <a:pt x="579094" y="164642"/>
                </a:moveTo>
                <a:lnTo>
                  <a:pt x="540056" y="159103"/>
                </a:lnTo>
                <a:lnTo>
                  <a:pt x="510452" y="143273"/>
                </a:lnTo>
                <a:lnTo>
                  <a:pt x="491671" y="118335"/>
                </a:lnTo>
                <a:lnTo>
                  <a:pt x="485101" y="85471"/>
                </a:lnTo>
                <a:lnTo>
                  <a:pt x="485101" y="80429"/>
                </a:lnTo>
                <a:lnTo>
                  <a:pt x="491626" y="46971"/>
                </a:lnTo>
                <a:lnTo>
                  <a:pt x="510333" y="21645"/>
                </a:lnTo>
                <a:lnTo>
                  <a:pt x="539923" y="5603"/>
                </a:lnTo>
                <a:lnTo>
                  <a:pt x="579094" y="0"/>
                </a:lnTo>
                <a:lnTo>
                  <a:pt x="615691" y="5115"/>
                </a:lnTo>
                <a:lnTo>
                  <a:pt x="644544" y="19397"/>
                </a:lnTo>
                <a:lnTo>
                  <a:pt x="657788" y="34696"/>
                </a:lnTo>
                <a:lnTo>
                  <a:pt x="579094" y="34696"/>
                </a:lnTo>
                <a:lnTo>
                  <a:pt x="555748" y="37766"/>
                </a:lnTo>
                <a:lnTo>
                  <a:pt x="538526" y="46720"/>
                </a:lnTo>
                <a:lnTo>
                  <a:pt x="527868" y="61174"/>
                </a:lnTo>
                <a:lnTo>
                  <a:pt x="524277" y="80429"/>
                </a:lnTo>
                <a:lnTo>
                  <a:pt x="524278" y="85471"/>
                </a:lnTo>
                <a:lnTo>
                  <a:pt x="527868" y="104132"/>
                </a:lnTo>
                <a:lnTo>
                  <a:pt x="538526" y="118198"/>
                </a:lnTo>
                <a:lnTo>
                  <a:pt x="555748" y="126940"/>
                </a:lnTo>
                <a:lnTo>
                  <a:pt x="579094" y="129946"/>
                </a:lnTo>
                <a:lnTo>
                  <a:pt x="658541" y="129946"/>
                </a:lnTo>
                <a:lnTo>
                  <a:pt x="645139" y="145637"/>
                </a:lnTo>
                <a:lnTo>
                  <a:pt x="616360" y="159664"/>
                </a:lnTo>
                <a:lnTo>
                  <a:pt x="579094" y="164642"/>
                </a:lnTo>
                <a:close/>
              </a:path>
              <a:path w="749934" h="165100">
                <a:moveTo>
                  <a:pt x="670255" y="70015"/>
                </a:moveTo>
                <a:lnTo>
                  <a:pt x="631139" y="70015"/>
                </a:lnTo>
                <a:lnTo>
                  <a:pt x="631139" y="69075"/>
                </a:lnTo>
                <a:lnTo>
                  <a:pt x="627309" y="55184"/>
                </a:lnTo>
                <a:lnTo>
                  <a:pt x="616589" y="44313"/>
                </a:lnTo>
                <a:lnTo>
                  <a:pt x="600133" y="37228"/>
                </a:lnTo>
                <a:lnTo>
                  <a:pt x="579094" y="34696"/>
                </a:lnTo>
                <a:lnTo>
                  <a:pt x="657788" y="34696"/>
                </a:lnTo>
                <a:lnTo>
                  <a:pt x="663462" y="41249"/>
                </a:lnTo>
                <a:lnTo>
                  <a:pt x="670255" y="69075"/>
                </a:lnTo>
                <a:lnTo>
                  <a:pt x="670255" y="70015"/>
                </a:lnTo>
                <a:close/>
              </a:path>
              <a:path w="749934" h="165100">
                <a:moveTo>
                  <a:pt x="658541" y="129946"/>
                </a:moveTo>
                <a:lnTo>
                  <a:pt x="579094" y="129946"/>
                </a:lnTo>
                <a:lnTo>
                  <a:pt x="600267" y="127462"/>
                </a:lnTo>
                <a:lnTo>
                  <a:pt x="616708" y="120483"/>
                </a:lnTo>
                <a:lnTo>
                  <a:pt x="627354" y="109720"/>
                </a:lnTo>
                <a:lnTo>
                  <a:pt x="631139" y="95884"/>
                </a:lnTo>
                <a:lnTo>
                  <a:pt x="631139" y="94932"/>
                </a:lnTo>
                <a:lnTo>
                  <a:pt x="670255" y="94932"/>
                </a:lnTo>
                <a:lnTo>
                  <a:pt x="670255" y="95884"/>
                </a:lnTo>
                <a:lnTo>
                  <a:pt x="663685" y="123923"/>
                </a:lnTo>
                <a:lnTo>
                  <a:pt x="658541" y="129946"/>
                </a:lnTo>
                <a:close/>
              </a:path>
              <a:path w="749934" h="165100">
                <a:moveTo>
                  <a:pt x="726389" y="164642"/>
                </a:moveTo>
                <a:lnTo>
                  <a:pt x="716893" y="162957"/>
                </a:lnTo>
                <a:lnTo>
                  <a:pt x="709523" y="158256"/>
                </a:lnTo>
                <a:lnTo>
                  <a:pt x="704754" y="151071"/>
                </a:lnTo>
                <a:lnTo>
                  <a:pt x="703059" y="141935"/>
                </a:lnTo>
                <a:lnTo>
                  <a:pt x="704754" y="132798"/>
                </a:lnTo>
                <a:lnTo>
                  <a:pt x="709523" y="125614"/>
                </a:lnTo>
                <a:lnTo>
                  <a:pt x="716893" y="120912"/>
                </a:lnTo>
                <a:lnTo>
                  <a:pt x="726389" y="119227"/>
                </a:lnTo>
                <a:lnTo>
                  <a:pt x="735892" y="120912"/>
                </a:lnTo>
                <a:lnTo>
                  <a:pt x="743265" y="125614"/>
                </a:lnTo>
                <a:lnTo>
                  <a:pt x="748036" y="132798"/>
                </a:lnTo>
                <a:lnTo>
                  <a:pt x="749731" y="141935"/>
                </a:lnTo>
                <a:lnTo>
                  <a:pt x="748036" y="151071"/>
                </a:lnTo>
                <a:lnTo>
                  <a:pt x="743265" y="158256"/>
                </a:lnTo>
                <a:lnTo>
                  <a:pt x="735892" y="162957"/>
                </a:lnTo>
                <a:lnTo>
                  <a:pt x="726389" y="164642"/>
                </a:lnTo>
                <a:close/>
              </a:path>
            </a:pathLst>
          </a:custGeom>
          <a:solidFill>
            <a:srgbClr val="b01f2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6" name="object 3"/>
          <p:cNvSpPr/>
          <p:nvPr/>
        </p:nvSpPr>
        <p:spPr>
          <a:xfrm>
            <a:off x="3901320" y="10993680"/>
            <a:ext cx="324000" cy="276480"/>
          </a:xfrm>
          <a:custGeom>
            <a:avLst/>
            <a:gdLst>
              <a:gd name="textAreaLeft" fmla="*/ 0 w 324000"/>
              <a:gd name="textAreaRight" fmla="*/ 324360 w 324000"/>
              <a:gd name="textAreaTop" fmla="*/ 0 h 276480"/>
              <a:gd name="textAreaBottom" fmla="*/ 276840 h 276480"/>
            </a:gdLst>
            <a:ahLst/>
            <a:cxnLst/>
            <a:rect l="textAreaLeft" t="textAreaTop" r="textAreaRight" b="textAreaBottom"/>
            <a:pathLst>
              <a:path w="324485" h="276859">
                <a:moveTo>
                  <a:pt x="7569" y="276466"/>
                </a:moveTo>
                <a:lnTo>
                  <a:pt x="0" y="276466"/>
                </a:lnTo>
                <a:lnTo>
                  <a:pt x="0" y="228853"/>
                </a:lnTo>
                <a:lnTo>
                  <a:pt x="265633" y="137960"/>
                </a:lnTo>
                <a:lnTo>
                  <a:pt x="0" y="47612"/>
                </a:lnTo>
                <a:lnTo>
                  <a:pt x="0" y="0"/>
                </a:lnTo>
                <a:lnTo>
                  <a:pt x="7569" y="0"/>
                </a:lnTo>
                <a:lnTo>
                  <a:pt x="324065" y="107124"/>
                </a:lnTo>
                <a:lnTo>
                  <a:pt x="324065" y="168795"/>
                </a:lnTo>
                <a:lnTo>
                  <a:pt x="7569" y="276466"/>
                </a:lnTo>
                <a:close/>
              </a:path>
            </a:pathLst>
          </a:custGeom>
          <a:solidFill>
            <a:srgbClr val="b01f2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67" name="object 4" descr=""/>
          <p:cNvPicPr/>
          <p:nvPr/>
        </p:nvPicPr>
        <p:blipFill>
          <a:blip r:embed="rId1"/>
          <a:stretch/>
        </p:blipFill>
        <p:spPr>
          <a:xfrm>
            <a:off x="614520" y="14067000"/>
            <a:ext cx="5972400" cy="3351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68" name="object 5" descr=""/>
          <p:cNvPicPr/>
          <p:nvPr/>
        </p:nvPicPr>
        <p:blipFill>
          <a:blip r:embed="rId2"/>
          <a:stretch/>
        </p:blipFill>
        <p:spPr>
          <a:xfrm>
            <a:off x="614520" y="13716360"/>
            <a:ext cx="6532560" cy="2631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69" name="object 6" descr=""/>
          <p:cNvPicPr/>
          <p:nvPr/>
        </p:nvPicPr>
        <p:blipFill>
          <a:blip r:embed="rId3"/>
          <a:stretch/>
        </p:blipFill>
        <p:spPr>
          <a:xfrm>
            <a:off x="616680" y="13213800"/>
            <a:ext cx="7674840" cy="34272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170" name="object 7"/>
          <p:cNvGrpSpPr/>
          <p:nvPr/>
        </p:nvGrpSpPr>
        <p:grpSpPr>
          <a:xfrm>
            <a:off x="590760" y="11925720"/>
            <a:ext cx="1954440" cy="404640"/>
            <a:chOff x="590760" y="11925720"/>
            <a:chExt cx="1954440" cy="404640"/>
          </a:xfrm>
        </p:grpSpPr>
        <p:pic>
          <p:nvPicPr>
            <p:cNvPr id="171" name="object 8" descr=""/>
            <p:cNvPicPr/>
            <p:nvPr/>
          </p:nvPicPr>
          <p:blipFill>
            <a:blip r:embed="rId4"/>
            <a:stretch/>
          </p:blipFill>
          <p:spPr>
            <a:xfrm>
              <a:off x="606600" y="12121560"/>
              <a:ext cx="1938600" cy="20880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172" name="object 9" descr=""/>
            <p:cNvPicPr/>
            <p:nvPr/>
          </p:nvPicPr>
          <p:blipFill>
            <a:blip r:embed="rId5"/>
            <a:stretch/>
          </p:blipFill>
          <p:spPr>
            <a:xfrm>
              <a:off x="590760" y="11925720"/>
              <a:ext cx="1573200" cy="16344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173" name="object 10"/>
          <p:cNvSpPr/>
          <p:nvPr/>
        </p:nvSpPr>
        <p:spPr>
          <a:xfrm>
            <a:off x="610560" y="11638800"/>
            <a:ext cx="1368000" cy="166680"/>
          </a:xfrm>
          <a:custGeom>
            <a:avLst/>
            <a:gdLst>
              <a:gd name="textAreaLeft" fmla="*/ 0 w 1368000"/>
              <a:gd name="textAreaRight" fmla="*/ 1368360 w 1368000"/>
              <a:gd name="textAreaTop" fmla="*/ 0 h 166680"/>
              <a:gd name="textAreaBottom" fmla="*/ 167040 h 166680"/>
            </a:gdLst>
            <a:ahLst/>
            <a:cxnLst/>
            <a:rect l="textAreaLeft" t="textAreaTop" r="textAreaRight" b="textAreaBottom"/>
            <a:pathLst>
              <a:path w="1368425" h="167004">
                <a:moveTo>
                  <a:pt x="16738" y="165480"/>
                </a:moveTo>
                <a:lnTo>
                  <a:pt x="0" y="165480"/>
                </a:lnTo>
                <a:lnTo>
                  <a:pt x="0" y="7238"/>
                </a:lnTo>
                <a:lnTo>
                  <a:pt x="59232" y="7238"/>
                </a:lnTo>
                <a:lnTo>
                  <a:pt x="73558" y="8143"/>
                </a:lnTo>
                <a:lnTo>
                  <a:pt x="86245" y="10856"/>
                </a:lnTo>
                <a:lnTo>
                  <a:pt x="97294" y="15377"/>
                </a:lnTo>
                <a:lnTo>
                  <a:pt x="106705" y="21704"/>
                </a:lnTo>
                <a:lnTo>
                  <a:pt x="16738" y="21704"/>
                </a:lnTo>
                <a:lnTo>
                  <a:pt x="16738" y="100825"/>
                </a:lnTo>
                <a:lnTo>
                  <a:pt x="107033" y="100825"/>
                </a:lnTo>
                <a:lnTo>
                  <a:pt x="106705" y="101168"/>
                </a:lnTo>
                <a:lnTo>
                  <a:pt x="97294" y="107450"/>
                </a:lnTo>
                <a:lnTo>
                  <a:pt x="86245" y="111934"/>
                </a:lnTo>
                <a:lnTo>
                  <a:pt x="73558" y="114623"/>
                </a:lnTo>
                <a:lnTo>
                  <a:pt x="59232" y="115519"/>
                </a:lnTo>
                <a:lnTo>
                  <a:pt x="16738" y="115519"/>
                </a:lnTo>
                <a:lnTo>
                  <a:pt x="16738" y="165480"/>
                </a:lnTo>
                <a:close/>
              </a:path>
              <a:path w="1368425" h="167004">
                <a:moveTo>
                  <a:pt x="107033" y="100825"/>
                </a:moveTo>
                <a:lnTo>
                  <a:pt x="58775" y="100825"/>
                </a:lnTo>
                <a:lnTo>
                  <a:pt x="69838" y="100182"/>
                </a:lnTo>
                <a:lnTo>
                  <a:pt x="79519" y="98253"/>
                </a:lnTo>
                <a:lnTo>
                  <a:pt x="106384" y="70344"/>
                </a:lnTo>
                <a:lnTo>
                  <a:pt x="107162" y="61493"/>
                </a:lnTo>
                <a:lnTo>
                  <a:pt x="106384" y="52447"/>
                </a:lnTo>
                <a:lnTo>
                  <a:pt x="79519" y="24276"/>
                </a:lnTo>
                <a:lnTo>
                  <a:pt x="58775" y="21704"/>
                </a:lnTo>
                <a:lnTo>
                  <a:pt x="106705" y="21704"/>
                </a:lnTo>
                <a:lnTo>
                  <a:pt x="114223" y="29619"/>
                </a:lnTo>
                <a:lnTo>
                  <a:pt x="119592" y="38888"/>
                </a:lnTo>
                <a:lnTo>
                  <a:pt x="122814" y="49513"/>
                </a:lnTo>
                <a:lnTo>
                  <a:pt x="123888" y="61493"/>
                </a:lnTo>
                <a:lnTo>
                  <a:pt x="122814" y="73466"/>
                </a:lnTo>
                <a:lnTo>
                  <a:pt x="119592" y="84069"/>
                </a:lnTo>
                <a:lnTo>
                  <a:pt x="114223" y="93302"/>
                </a:lnTo>
                <a:lnTo>
                  <a:pt x="107033" y="100825"/>
                </a:lnTo>
                <a:close/>
              </a:path>
              <a:path w="1368425" h="167004">
                <a:moveTo>
                  <a:pt x="202780" y="166611"/>
                </a:moveTo>
                <a:lnTo>
                  <a:pt x="165289" y="154536"/>
                </a:lnTo>
                <a:lnTo>
                  <a:pt x="144176" y="122532"/>
                </a:lnTo>
                <a:lnTo>
                  <a:pt x="142201" y="106032"/>
                </a:lnTo>
                <a:lnTo>
                  <a:pt x="142695" y="97552"/>
                </a:lnTo>
                <a:lnTo>
                  <a:pt x="159494" y="62571"/>
                </a:lnTo>
                <a:lnTo>
                  <a:pt x="194401" y="46150"/>
                </a:lnTo>
                <a:lnTo>
                  <a:pt x="202780" y="45669"/>
                </a:lnTo>
                <a:lnTo>
                  <a:pt x="211160" y="46150"/>
                </a:lnTo>
                <a:lnTo>
                  <a:pt x="242709" y="59690"/>
                </a:lnTo>
                <a:lnTo>
                  <a:pt x="194335" y="59690"/>
                </a:lnTo>
                <a:lnTo>
                  <a:pt x="186766" y="61607"/>
                </a:lnTo>
                <a:lnTo>
                  <a:pt x="173355" y="69291"/>
                </a:lnTo>
                <a:lnTo>
                  <a:pt x="168084" y="74752"/>
                </a:lnTo>
                <a:lnTo>
                  <a:pt x="160401" y="88925"/>
                </a:lnTo>
                <a:lnTo>
                  <a:pt x="158470" y="96989"/>
                </a:lnTo>
                <a:lnTo>
                  <a:pt x="158470" y="115074"/>
                </a:lnTo>
                <a:lnTo>
                  <a:pt x="186766" y="150444"/>
                </a:lnTo>
                <a:lnTo>
                  <a:pt x="194335" y="152374"/>
                </a:lnTo>
                <a:lnTo>
                  <a:pt x="242754" y="152374"/>
                </a:lnTo>
                <a:lnTo>
                  <a:pt x="240271" y="154536"/>
                </a:lnTo>
                <a:lnTo>
                  <a:pt x="233756" y="158813"/>
                </a:lnTo>
                <a:lnTo>
                  <a:pt x="226648" y="162223"/>
                </a:lnTo>
                <a:lnTo>
                  <a:pt x="219116" y="164660"/>
                </a:lnTo>
                <a:lnTo>
                  <a:pt x="211160" y="166123"/>
                </a:lnTo>
                <a:lnTo>
                  <a:pt x="202780" y="166611"/>
                </a:lnTo>
                <a:close/>
              </a:path>
              <a:path w="1368425" h="167004">
                <a:moveTo>
                  <a:pt x="242754" y="152374"/>
                </a:moveTo>
                <a:lnTo>
                  <a:pt x="211226" y="152374"/>
                </a:lnTo>
                <a:lnTo>
                  <a:pt x="218795" y="150444"/>
                </a:lnTo>
                <a:lnTo>
                  <a:pt x="232206" y="142760"/>
                </a:lnTo>
                <a:lnTo>
                  <a:pt x="237479" y="137223"/>
                </a:lnTo>
                <a:lnTo>
                  <a:pt x="244983" y="123139"/>
                </a:lnTo>
                <a:lnTo>
                  <a:pt x="246862" y="115074"/>
                </a:lnTo>
                <a:lnTo>
                  <a:pt x="246862" y="96989"/>
                </a:lnTo>
                <a:lnTo>
                  <a:pt x="218795" y="61607"/>
                </a:lnTo>
                <a:lnTo>
                  <a:pt x="211226" y="59690"/>
                </a:lnTo>
                <a:lnTo>
                  <a:pt x="242709" y="59690"/>
                </a:lnTo>
                <a:lnTo>
                  <a:pt x="262553" y="96989"/>
                </a:lnTo>
                <a:lnTo>
                  <a:pt x="263144" y="106032"/>
                </a:lnTo>
                <a:lnTo>
                  <a:pt x="262656" y="114509"/>
                </a:lnTo>
                <a:lnTo>
                  <a:pt x="246041" y="149513"/>
                </a:lnTo>
                <a:lnTo>
                  <a:pt x="242754" y="152374"/>
                </a:lnTo>
                <a:close/>
              </a:path>
              <a:path w="1368425" h="167004">
                <a:moveTo>
                  <a:pt x="347230" y="166611"/>
                </a:moveTo>
                <a:lnTo>
                  <a:pt x="309119" y="154698"/>
                </a:lnTo>
                <a:lnTo>
                  <a:pt x="287945" y="122561"/>
                </a:lnTo>
                <a:lnTo>
                  <a:pt x="285965" y="106032"/>
                </a:lnTo>
                <a:lnTo>
                  <a:pt x="286461" y="97552"/>
                </a:lnTo>
                <a:lnTo>
                  <a:pt x="303291" y="62571"/>
                </a:lnTo>
                <a:lnTo>
                  <a:pt x="339246" y="46043"/>
                </a:lnTo>
                <a:lnTo>
                  <a:pt x="340552" y="46043"/>
                </a:lnTo>
                <a:lnTo>
                  <a:pt x="347230" y="45669"/>
                </a:lnTo>
                <a:lnTo>
                  <a:pt x="385518" y="59034"/>
                </a:lnTo>
                <a:lnTo>
                  <a:pt x="386136" y="59690"/>
                </a:lnTo>
                <a:lnTo>
                  <a:pt x="338645" y="59690"/>
                </a:lnTo>
                <a:lnTo>
                  <a:pt x="330911" y="61607"/>
                </a:lnTo>
                <a:lnTo>
                  <a:pt x="304165" y="88925"/>
                </a:lnTo>
                <a:lnTo>
                  <a:pt x="302247" y="96989"/>
                </a:lnTo>
                <a:lnTo>
                  <a:pt x="302247" y="115227"/>
                </a:lnTo>
                <a:lnTo>
                  <a:pt x="330911" y="150444"/>
                </a:lnTo>
                <a:lnTo>
                  <a:pt x="338645" y="152374"/>
                </a:lnTo>
                <a:lnTo>
                  <a:pt x="386320" y="152374"/>
                </a:lnTo>
                <a:lnTo>
                  <a:pt x="385494" y="153246"/>
                </a:lnTo>
                <a:lnTo>
                  <a:pt x="355287" y="166130"/>
                </a:lnTo>
                <a:lnTo>
                  <a:pt x="356728" y="166130"/>
                </a:lnTo>
                <a:lnTo>
                  <a:pt x="347230" y="166611"/>
                </a:lnTo>
                <a:close/>
              </a:path>
              <a:path w="1368425" h="167004">
                <a:moveTo>
                  <a:pt x="381812" y="77317"/>
                </a:moveTo>
                <a:lnTo>
                  <a:pt x="377901" y="71437"/>
                </a:lnTo>
                <a:lnTo>
                  <a:pt x="372922" y="67030"/>
                </a:lnTo>
                <a:lnTo>
                  <a:pt x="360870" y="61150"/>
                </a:lnTo>
                <a:lnTo>
                  <a:pt x="354317" y="59690"/>
                </a:lnTo>
                <a:lnTo>
                  <a:pt x="386136" y="59690"/>
                </a:lnTo>
                <a:lnTo>
                  <a:pt x="389977" y="63759"/>
                </a:lnTo>
                <a:lnTo>
                  <a:pt x="393801" y="69176"/>
                </a:lnTo>
                <a:lnTo>
                  <a:pt x="381812" y="77317"/>
                </a:lnTo>
                <a:close/>
              </a:path>
              <a:path w="1368425" h="167004">
                <a:moveTo>
                  <a:pt x="386320" y="152374"/>
                </a:moveTo>
                <a:lnTo>
                  <a:pt x="354317" y="152374"/>
                </a:lnTo>
                <a:lnTo>
                  <a:pt x="360870" y="150939"/>
                </a:lnTo>
                <a:lnTo>
                  <a:pt x="372922" y="145211"/>
                </a:lnTo>
                <a:lnTo>
                  <a:pt x="377901" y="140842"/>
                </a:lnTo>
                <a:lnTo>
                  <a:pt x="381812" y="134962"/>
                </a:lnTo>
                <a:lnTo>
                  <a:pt x="393801" y="143103"/>
                </a:lnTo>
                <a:lnTo>
                  <a:pt x="389972" y="148520"/>
                </a:lnTo>
                <a:lnTo>
                  <a:pt x="386320" y="152374"/>
                </a:lnTo>
                <a:close/>
              </a:path>
              <a:path w="1368425" h="167004">
                <a:moveTo>
                  <a:pt x="472465" y="166611"/>
                </a:moveTo>
                <a:lnTo>
                  <a:pt x="434353" y="154698"/>
                </a:lnTo>
                <a:lnTo>
                  <a:pt x="413180" y="122561"/>
                </a:lnTo>
                <a:lnTo>
                  <a:pt x="411200" y="106032"/>
                </a:lnTo>
                <a:lnTo>
                  <a:pt x="411695" y="97552"/>
                </a:lnTo>
                <a:lnTo>
                  <a:pt x="428526" y="62571"/>
                </a:lnTo>
                <a:lnTo>
                  <a:pt x="464486" y="46043"/>
                </a:lnTo>
                <a:lnTo>
                  <a:pt x="465790" y="46043"/>
                </a:lnTo>
                <a:lnTo>
                  <a:pt x="472465" y="45669"/>
                </a:lnTo>
                <a:lnTo>
                  <a:pt x="510757" y="59034"/>
                </a:lnTo>
                <a:lnTo>
                  <a:pt x="511375" y="59690"/>
                </a:lnTo>
                <a:lnTo>
                  <a:pt x="463880" y="59690"/>
                </a:lnTo>
                <a:lnTo>
                  <a:pt x="456158" y="61607"/>
                </a:lnTo>
                <a:lnTo>
                  <a:pt x="429399" y="88925"/>
                </a:lnTo>
                <a:lnTo>
                  <a:pt x="427481" y="96989"/>
                </a:lnTo>
                <a:lnTo>
                  <a:pt x="427481" y="115227"/>
                </a:lnTo>
                <a:lnTo>
                  <a:pt x="456158" y="150444"/>
                </a:lnTo>
                <a:lnTo>
                  <a:pt x="463880" y="152374"/>
                </a:lnTo>
                <a:lnTo>
                  <a:pt x="511554" y="152374"/>
                </a:lnTo>
                <a:lnTo>
                  <a:pt x="510728" y="153246"/>
                </a:lnTo>
                <a:lnTo>
                  <a:pt x="480522" y="166130"/>
                </a:lnTo>
                <a:lnTo>
                  <a:pt x="481963" y="166130"/>
                </a:lnTo>
                <a:lnTo>
                  <a:pt x="472465" y="166611"/>
                </a:lnTo>
                <a:close/>
              </a:path>
              <a:path w="1368425" h="167004">
                <a:moveTo>
                  <a:pt x="507060" y="77317"/>
                </a:moveTo>
                <a:lnTo>
                  <a:pt x="503135" y="71437"/>
                </a:lnTo>
                <a:lnTo>
                  <a:pt x="498157" y="67030"/>
                </a:lnTo>
                <a:lnTo>
                  <a:pt x="486105" y="61150"/>
                </a:lnTo>
                <a:lnTo>
                  <a:pt x="479552" y="59690"/>
                </a:lnTo>
                <a:lnTo>
                  <a:pt x="511375" y="59690"/>
                </a:lnTo>
                <a:lnTo>
                  <a:pt x="515214" y="63759"/>
                </a:lnTo>
                <a:lnTo>
                  <a:pt x="519036" y="69176"/>
                </a:lnTo>
                <a:lnTo>
                  <a:pt x="507060" y="77317"/>
                </a:lnTo>
                <a:close/>
              </a:path>
              <a:path w="1368425" h="167004">
                <a:moveTo>
                  <a:pt x="511554" y="152374"/>
                </a:moveTo>
                <a:lnTo>
                  <a:pt x="479552" y="152374"/>
                </a:lnTo>
                <a:lnTo>
                  <a:pt x="486105" y="150939"/>
                </a:lnTo>
                <a:lnTo>
                  <a:pt x="498157" y="145211"/>
                </a:lnTo>
                <a:lnTo>
                  <a:pt x="503135" y="140842"/>
                </a:lnTo>
                <a:lnTo>
                  <a:pt x="507060" y="134962"/>
                </a:lnTo>
                <a:lnTo>
                  <a:pt x="519036" y="143103"/>
                </a:lnTo>
                <a:lnTo>
                  <a:pt x="515207" y="148520"/>
                </a:lnTo>
                <a:lnTo>
                  <a:pt x="511554" y="152374"/>
                </a:lnTo>
                <a:close/>
              </a:path>
              <a:path w="1368425" h="167004">
                <a:moveTo>
                  <a:pt x="564476" y="165480"/>
                </a:moveTo>
                <a:lnTo>
                  <a:pt x="549998" y="165480"/>
                </a:lnTo>
                <a:lnTo>
                  <a:pt x="549998" y="46570"/>
                </a:lnTo>
                <a:lnTo>
                  <a:pt x="566051" y="46570"/>
                </a:lnTo>
                <a:lnTo>
                  <a:pt x="566051" y="141071"/>
                </a:lnTo>
                <a:lnTo>
                  <a:pt x="584916" y="141071"/>
                </a:lnTo>
                <a:lnTo>
                  <a:pt x="564476" y="165480"/>
                </a:lnTo>
                <a:close/>
              </a:path>
              <a:path w="1368425" h="167004">
                <a:moveTo>
                  <a:pt x="584916" y="141071"/>
                </a:moveTo>
                <a:lnTo>
                  <a:pt x="566051" y="141071"/>
                </a:lnTo>
                <a:lnTo>
                  <a:pt x="645401" y="46570"/>
                </a:lnTo>
                <a:lnTo>
                  <a:pt x="659638" y="46570"/>
                </a:lnTo>
                <a:lnTo>
                  <a:pt x="659638" y="70992"/>
                </a:lnTo>
                <a:lnTo>
                  <a:pt x="643597" y="70992"/>
                </a:lnTo>
                <a:lnTo>
                  <a:pt x="584916" y="141071"/>
                </a:lnTo>
                <a:close/>
              </a:path>
              <a:path w="1368425" h="167004">
                <a:moveTo>
                  <a:pt x="659638" y="165480"/>
                </a:moveTo>
                <a:lnTo>
                  <a:pt x="643597" y="165480"/>
                </a:lnTo>
                <a:lnTo>
                  <a:pt x="643597" y="70992"/>
                </a:lnTo>
                <a:lnTo>
                  <a:pt x="659638" y="70992"/>
                </a:lnTo>
                <a:lnTo>
                  <a:pt x="659638" y="165480"/>
                </a:lnTo>
                <a:close/>
              </a:path>
              <a:path w="1368425" h="167004">
                <a:moveTo>
                  <a:pt x="720001" y="165480"/>
                </a:moveTo>
                <a:lnTo>
                  <a:pt x="705535" y="165480"/>
                </a:lnTo>
                <a:lnTo>
                  <a:pt x="705535" y="46570"/>
                </a:lnTo>
                <a:lnTo>
                  <a:pt x="721575" y="46570"/>
                </a:lnTo>
                <a:lnTo>
                  <a:pt x="721575" y="141071"/>
                </a:lnTo>
                <a:lnTo>
                  <a:pt x="740440" y="141071"/>
                </a:lnTo>
                <a:lnTo>
                  <a:pt x="720001" y="165480"/>
                </a:lnTo>
                <a:close/>
              </a:path>
              <a:path w="1368425" h="167004">
                <a:moveTo>
                  <a:pt x="740440" y="141071"/>
                </a:moveTo>
                <a:lnTo>
                  <a:pt x="721575" y="141071"/>
                </a:lnTo>
                <a:lnTo>
                  <a:pt x="800925" y="46570"/>
                </a:lnTo>
                <a:lnTo>
                  <a:pt x="815174" y="46570"/>
                </a:lnTo>
                <a:lnTo>
                  <a:pt x="815174" y="70992"/>
                </a:lnTo>
                <a:lnTo>
                  <a:pt x="799122" y="70992"/>
                </a:lnTo>
                <a:lnTo>
                  <a:pt x="740440" y="141071"/>
                </a:lnTo>
                <a:close/>
              </a:path>
              <a:path w="1368425" h="167004">
                <a:moveTo>
                  <a:pt x="815174" y="165480"/>
                </a:moveTo>
                <a:lnTo>
                  <a:pt x="799122" y="165480"/>
                </a:lnTo>
                <a:lnTo>
                  <a:pt x="799122" y="70992"/>
                </a:lnTo>
                <a:lnTo>
                  <a:pt x="815174" y="70992"/>
                </a:lnTo>
                <a:lnTo>
                  <a:pt x="815174" y="165480"/>
                </a:lnTo>
                <a:close/>
              </a:path>
              <a:path w="1368425" h="167004">
                <a:moveTo>
                  <a:pt x="759561" y="29387"/>
                </a:moveTo>
                <a:lnTo>
                  <a:pt x="726020" y="9347"/>
                </a:lnTo>
                <a:lnTo>
                  <a:pt x="725881" y="0"/>
                </a:lnTo>
                <a:lnTo>
                  <a:pt x="737400" y="0"/>
                </a:lnTo>
                <a:lnTo>
                  <a:pt x="737552" y="5880"/>
                </a:lnTo>
                <a:lnTo>
                  <a:pt x="739660" y="10591"/>
                </a:lnTo>
                <a:lnTo>
                  <a:pt x="747801" y="17678"/>
                </a:lnTo>
                <a:lnTo>
                  <a:pt x="753071" y="19443"/>
                </a:lnTo>
                <a:lnTo>
                  <a:pt x="786783" y="19443"/>
                </a:lnTo>
                <a:lnTo>
                  <a:pt x="784085" y="21704"/>
                </a:lnTo>
                <a:lnTo>
                  <a:pt x="779122" y="25069"/>
                </a:lnTo>
                <a:lnTo>
                  <a:pt x="773380" y="27470"/>
                </a:lnTo>
                <a:lnTo>
                  <a:pt x="766859" y="28908"/>
                </a:lnTo>
                <a:lnTo>
                  <a:pt x="759561" y="29387"/>
                </a:lnTo>
                <a:close/>
              </a:path>
              <a:path w="1368425" h="167004">
                <a:moveTo>
                  <a:pt x="786783" y="19443"/>
                </a:moveTo>
                <a:lnTo>
                  <a:pt x="766038" y="19443"/>
                </a:lnTo>
                <a:lnTo>
                  <a:pt x="771347" y="17678"/>
                </a:lnTo>
                <a:lnTo>
                  <a:pt x="779640" y="10591"/>
                </a:lnTo>
                <a:lnTo>
                  <a:pt x="781786" y="5880"/>
                </a:lnTo>
                <a:lnTo>
                  <a:pt x="781939" y="0"/>
                </a:lnTo>
                <a:lnTo>
                  <a:pt x="793470" y="0"/>
                </a:lnTo>
                <a:lnTo>
                  <a:pt x="793374" y="5880"/>
                </a:lnTo>
                <a:lnTo>
                  <a:pt x="793318" y="9347"/>
                </a:lnTo>
                <a:lnTo>
                  <a:pt x="790194" y="16586"/>
                </a:lnTo>
                <a:lnTo>
                  <a:pt x="786783" y="19443"/>
                </a:lnTo>
                <a:close/>
              </a:path>
              <a:path w="1368425" h="167004">
                <a:moveTo>
                  <a:pt x="910793" y="166611"/>
                </a:moveTo>
                <a:lnTo>
                  <a:pt x="872679" y="154698"/>
                </a:lnTo>
                <a:lnTo>
                  <a:pt x="851508" y="122561"/>
                </a:lnTo>
                <a:lnTo>
                  <a:pt x="849528" y="106032"/>
                </a:lnTo>
                <a:lnTo>
                  <a:pt x="850023" y="97552"/>
                </a:lnTo>
                <a:lnTo>
                  <a:pt x="866849" y="62571"/>
                </a:lnTo>
                <a:lnTo>
                  <a:pt x="902809" y="46043"/>
                </a:lnTo>
                <a:lnTo>
                  <a:pt x="904114" y="46043"/>
                </a:lnTo>
                <a:lnTo>
                  <a:pt x="910793" y="45669"/>
                </a:lnTo>
                <a:lnTo>
                  <a:pt x="949080" y="59034"/>
                </a:lnTo>
                <a:lnTo>
                  <a:pt x="949699" y="59690"/>
                </a:lnTo>
                <a:lnTo>
                  <a:pt x="902195" y="59690"/>
                </a:lnTo>
                <a:lnTo>
                  <a:pt x="894473" y="61607"/>
                </a:lnTo>
                <a:lnTo>
                  <a:pt x="867727" y="88925"/>
                </a:lnTo>
                <a:lnTo>
                  <a:pt x="865809" y="96989"/>
                </a:lnTo>
                <a:lnTo>
                  <a:pt x="865809" y="115227"/>
                </a:lnTo>
                <a:lnTo>
                  <a:pt x="894473" y="150444"/>
                </a:lnTo>
                <a:lnTo>
                  <a:pt x="902195" y="152374"/>
                </a:lnTo>
                <a:lnTo>
                  <a:pt x="949878" y="152374"/>
                </a:lnTo>
                <a:lnTo>
                  <a:pt x="949051" y="153246"/>
                </a:lnTo>
                <a:lnTo>
                  <a:pt x="918849" y="166130"/>
                </a:lnTo>
                <a:lnTo>
                  <a:pt x="920291" y="166130"/>
                </a:lnTo>
                <a:lnTo>
                  <a:pt x="910793" y="166611"/>
                </a:lnTo>
                <a:close/>
              </a:path>
              <a:path w="1368425" h="167004">
                <a:moveTo>
                  <a:pt x="945375" y="77317"/>
                </a:moveTo>
                <a:lnTo>
                  <a:pt x="941463" y="71437"/>
                </a:lnTo>
                <a:lnTo>
                  <a:pt x="936485" y="67030"/>
                </a:lnTo>
                <a:lnTo>
                  <a:pt x="924433" y="61150"/>
                </a:lnTo>
                <a:lnTo>
                  <a:pt x="917867" y="59690"/>
                </a:lnTo>
                <a:lnTo>
                  <a:pt x="949699" y="59690"/>
                </a:lnTo>
                <a:lnTo>
                  <a:pt x="953540" y="63759"/>
                </a:lnTo>
                <a:lnTo>
                  <a:pt x="957364" y="69176"/>
                </a:lnTo>
                <a:lnTo>
                  <a:pt x="945375" y="77317"/>
                </a:lnTo>
                <a:close/>
              </a:path>
              <a:path w="1368425" h="167004">
                <a:moveTo>
                  <a:pt x="949878" y="152374"/>
                </a:moveTo>
                <a:lnTo>
                  <a:pt x="917867" y="152374"/>
                </a:lnTo>
                <a:lnTo>
                  <a:pt x="924433" y="150939"/>
                </a:lnTo>
                <a:lnTo>
                  <a:pt x="936485" y="145211"/>
                </a:lnTo>
                <a:lnTo>
                  <a:pt x="941463" y="140842"/>
                </a:lnTo>
                <a:lnTo>
                  <a:pt x="945375" y="134962"/>
                </a:lnTo>
                <a:lnTo>
                  <a:pt x="957364" y="143103"/>
                </a:lnTo>
                <a:lnTo>
                  <a:pt x="953533" y="148520"/>
                </a:lnTo>
                <a:lnTo>
                  <a:pt x="949878" y="152374"/>
                </a:lnTo>
                <a:close/>
              </a:path>
              <a:path w="1368425" h="167004">
                <a:moveTo>
                  <a:pt x="1004379" y="165480"/>
                </a:moveTo>
                <a:lnTo>
                  <a:pt x="988326" y="165480"/>
                </a:lnTo>
                <a:lnTo>
                  <a:pt x="988326" y="46570"/>
                </a:lnTo>
                <a:lnTo>
                  <a:pt x="1004379" y="46570"/>
                </a:lnTo>
                <a:lnTo>
                  <a:pt x="1004379" y="98793"/>
                </a:lnTo>
                <a:lnTo>
                  <a:pt x="1048570" y="98793"/>
                </a:lnTo>
                <a:lnTo>
                  <a:pt x="1044168" y="104216"/>
                </a:lnTo>
                <a:lnTo>
                  <a:pt x="1051023" y="112585"/>
                </a:lnTo>
                <a:lnTo>
                  <a:pt x="1004379" y="112585"/>
                </a:lnTo>
                <a:lnTo>
                  <a:pt x="1004379" y="165480"/>
                </a:lnTo>
                <a:close/>
              </a:path>
              <a:path w="1368425" h="167004">
                <a:moveTo>
                  <a:pt x="1048570" y="98793"/>
                </a:moveTo>
                <a:lnTo>
                  <a:pt x="1031735" y="98793"/>
                </a:lnTo>
                <a:lnTo>
                  <a:pt x="1073556" y="46570"/>
                </a:lnTo>
                <a:lnTo>
                  <a:pt x="1090955" y="46570"/>
                </a:lnTo>
                <a:lnTo>
                  <a:pt x="1048570" y="98793"/>
                </a:lnTo>
                <a:close/>
              </a:path>
              <a:path w="1368425" h="167004">
                <a:moveTo>
                  <a:pt x="1094346" y="165480"/>
                </a:moveTo>
                <a:lnTo>
                  <a:pt x="1075359" y="165480"/>
                </a:lnTo>
                <a:lnTo>
                  <a:pt x="1031506" y="112585"/>
                </a:lnTo>
                <a:lnTo>
                  <a:pt x="1051023" y="112585"/>
                </a:lnTo>
                <a:lnTo>
                  <a:pt x="1094346" y="165480"/>
                </a:lnTo>
                <a:close/>
              </a:path>
              <a:path w="1368425" h="167004">
                <a:moveTo>
                  <a:pt x="1134135" y="165480"/>
                </a:moveTo>
                <a:lnTo>
                  <a:pt x="1119670" y="165480"/>
                </a:lnTo>
                <a:lnTo>
                  <a:pt x="1119670" y="46570"/>
                </a:lnTo>
                <a:lnTo>
                  <a:pt x="1135710" y="46570"/>
                </a:lnTo>
                <a:lnTo>
                  <a:pt x="1135710" y="141071"/>
                </a:lnTo>
                <a:lnTo>
                  <a:pt x="1154574" y="141071"/>
                </a:lnTo>
                <a:lnTo>
                  <a:pt x="1134135" y="165480"/>
                </a:lnTo>
                <a:close/>
              </a:path>
              <a:path w="1368425" h="167004">
                <a:moveTo>
                  <a:pt x="1154574" y="141071"/>
                </a:moveTo>
                <a:lnTo>
                  <a:pt x="1135710" y="141071"/>
                </a:lnTo>
                <a:lnTo>
                  <a:pt x="1215059" y="46570"/>
                </a:lnTo>
                <a:lnTo>
                  <a:pt x="1229309" y="46570"/>
                </a:lnTo>
                <a:lnTo>
                  <a:pt x="1229309" y="70992"/>
                </a:lnTo>
                <a:lnTo>
                  <a:pt x="1213256" y="70992"/>
                </a:lnTo>
                <a:lnTo>
                  <a:pt x="1154574" y="141071"/>
                </a:lnTo>
                <a:close/>
              </a:path>
              <a:path w="1368425" h="167004">
                <a:moveTo>
                  <a:pt x="1229309" y="165480"/>
                </a:moveTo>
                <a:lnTo>
                  <a:pt x="1213256" y="165480"/>
                </a:lnTo>
                <a:lnTo>
                  <a:pt x="1213256" y="70992"/>
                </a:lnTo>
                <a:lnTo>
                  <a:pt x="1229309" y="70992"/>
                </a:lnTo>
                <a:lnTo>
                  <a:pt x="1229309" y="165480"/>
                </a:lnTo>
                <a:close/>
              </a:path>
              <a:path w="1368425" h="167004">
                <a:moveTo>
                  <a:pt x="1273835" y="165480"/>
                </a:moveTo>
                <a:lnTo>
                  <a:pt x="1255750" y="165480"/>
                </a:lnTo>
                <a:lnTo>
                  <a:pt x="1302766" y="104444"/>
                </a:lnTo>
                <a:lnTo>
                  <a:pt x="1258011" y="46570"/>
                </a:lnTo>
                <a:lnTo>
                  <a:pt x="1276096" y="46570"/>
                </a:lnTo>
                <a:lnTo>
                  <a:pt x="1311808" y="93141"/>
                </a:lnTo>
                <a:lnTo>
                  <a:pt x="1329147" y="93141"/>
                </a:lnTo>
                <a:lnTo>
                  <a:pt x="1320406" y="104444"/>
                </a:lnTo>
                <a:lnTo>
                  <a:pt x="1329197" y="115747"/>
                </a:lnTo>
                <a:lnTo>
                  <a:pt x="1311808" y="115747"/>
                </a:lnTo>
                <a:lnTo>
                  <a:pt x="1273835" y="165480"/>
                </a:lnTo>
                <a:close/>
              </a:path>
              <a:path w="1368425" h="167004">
                <a:moveTo>
                  <a:pt x="1329147" y="93141"/>
                </a:moveTo>
                <a:lnTo>
                  <a:pt x="1311808" y="93141"/>
                </a:lnTo>
                <a:lnTo>
                  <a:pt x="1347533" y="46570"/>
                </a:lnTo>
                <a:lnTo>
                  <a:pt x="1365161" y="46570"/>
                </a:lnTo>
                <a:lnTo>
                  <a:pt x="1329147" y="93141"/>
                </a:lnTo>
                <a:close/>
              </a:path>
              <a:path w="1368425" h="167004">
                <a:moveTo>
                  <a:pt x="1367878" y="165480"/>
                </a:moveTo>
                <a:lnTo>
                  <a:pt x="1349565" y="165480"/>
                </a:lnTo>
                <a:lnTo>
                  <a:pt x="1311808" y="115747"/>
                </a:lnTo>
                <a:lnTo>
                  <a:pt x="1329197" y="115747"/>
                </a:lnTo>
                <a:lnTo>
                  <a:pt x="1367878" y="165480"/>
                </a:lnTo>
                <a:close/>
              </a:path>
            </a:pathLst>
          </a:custGeom>
          <a:solidFill>
            <a:srgbClr val="221f1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74" name="object 11" descr=""/>
          <p:cNvPicPr/>
          <p:nvPr/>
        </p:nvPicPr>
        <p:blipFill>
          <a:blip r:embed="rId6"/>
          <a:stretch/>
        </p:blipFill>
        <p:spPr>
          <a:xfrm>
            <a:off x="575280" y="3905640"/>
            <a:ext cx="2044080" cy="21132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175" name="object 12"/>
          <p:cNvGrpSpPr/>
          <p:nvPr/>
        </p:nvGrpSpPr>
        <p:grpSpPr>
          <a:xfrm>
            <a:off x="555120" y="3432600"/>
            <a:ext cx="2769840" cy="444240"/>
            <a:chOff x="555120" y="3432600"/>
            <a:chExt cx="2769840" cy="444240"/>
          </a:xfrm>
        </p:grpSpPr>
        <p:pic>
          <p:nvPicPr>
            <p:cNvPr id="176" name="object 13" descr=""/>
            <p:cNvPicPr/>
            <p:nvPr/>
          </p:nvPicPr>
          <p:blipFill>
            <a:blip r:embed="rId7"/>
            <a:stretch/>
          </p:blipFill>
          <p:spPr>
            <a:xfrm>
              <a:off x="555120" y="3432600"/>
              <a:ext cx="2362320" cy="20160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177" name="object 14" descr=""/>
            <p:cNvPicPr/>
            <p:nvPr/>
          </p:nvPicPr>
          <p:blipFill>
            <a:blip r:embed="rId8"/>
            <a:stretch/>
          </p:blipFill>
          <p:spPr>
            <a:xfrm>
              <a:off x="575280" y="3666600"/>
              <a:ext cx="2749680" cy="21024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178" name="object 15"/>
          <p:cNvSpPr/>
          <p:nvPr/>
        </p:nvSpPr>
        <p:spPr>
          <a:xfrm>
            <a:off x="588600" y="8367840"/>
            <a:ext cx="1735200" cy="166680"/>
          </a:xfrm>
          <a:custGeom>
            <a:avLst/>
            <a:gdLst>
              <a:gd name="textAreaLeft" fmla="*/ 0 w 1735200"/>
              <a:gd name="textAreaRight" fmla="*/ 1735560 w 1735200"/>
              <a:gd name="textAreaTop" fmla="*/ 0 h 166680"/>
              <a:gd name="textAreaBottom" fmla="*/ 167040 h 166680"/>
            </a:gdLst>
            <a:ahLst/>
            <a:cxnLst/>
            <a:rect l="textAreaLeft" t="textAreaTop" r="textAreaRight" b="textAreaBottom"/>
            <a:pathLst>
              <a:path w="1735455" h="167004">
                <a:moveTo>
                  <a:pt x="13195" y="137794"/>
                </a:moveTo>
                <a:lnTo>
                  <a:pt x="0" y="137794"/>
                </a:lnTo>
                <a:lnTo>
                  <a:pt x="0" y="0"/>
                </a:lnTo>
                <a:lnTo>
                  <a:pt x="14376" y="0"/>
                </a:lnTo>
                <a:lnTo>
                  <a:pt x="14376" y="114173"/>
                </a:lnTo>
                <a:lnTo>
                  <a:pt x="31473" y="114173"/>
                </a:lnTo>
                <a:lnTo>
                  <a:pt x="13195" y="137794"/>
                </a:lnTo>
                <a:close/>
              </a:path>
              <a:path w="1735455" h="167004">
                <a:moveTo>
                  <a:pt x="31473" y="114173"/>
                </a:moveTo>
                <a:lnTo>
                  <a:pt x="14376" y="114173"/>
                </a:lnTo>
                <a:lnTo>
                  <a:pt x="102565" y="0"/>
                </a:lnTo>
                <a:lnTo>
                  <a:pt x="115747" y="0"/>
                </a:lnTo>
                <a:lnTo>
                  <a:pt x="115747" y="23825"/>
                </a:lnTo>
                <a:lnTo>
                  <a:pt x="101384" y="23825"/>
                </a:lnTo>
                <a:lnTo>
                  <a:pt x="31473" y="114173"/>
                </a:lnTo>
                <a:close/>
              </a:path>
              <a:path w="1735455" h="167004">
                <a:moveTo>
                  <a:pt x="115747" y="137794"/>
                </a:moveTo>
                <a:lnTo>
                  <a:pt x="101384" y="137794"/>
                </a:lnTo>
                <a:lnTo>
                  <a:pt x="101384" y="23825"/>
                </a:lnTo>
                <a:lnTo>
                  <a:pt x="115747" y="23825"/>
                </a:lnTo>
                <a:lnTo>
                  <a:pt x="115747" y="137794"/>
                </a:lnTo>
                <a:close/>
              </a:path>
              <a:path w="1735455" h="167004">
                <a:moveTo>
                  <a:pt x="172834" y="137794"/>
                </a:moveTo>
                <a:lnTo>
                  <a:pt x="158851" y="137794"/>
                </a:lnTo>
                <a:lnTo>
                  <a:pt x="158851" y="34251"/>
                </a:lnTo>
                <a:lnTo>
                  <a:pt x="172834" y="34251"/>
                </a:lnTo>
                <a:lnTo>
                  <a:pt x="172834" y="80111"/>
                </a:lnTo>
                <a:lnTo>
                  <a:pt x="251968" y="80111"/>
                </a:lnTo>
                <a:lnTo>
                  <a:pt x="251968" y="92125"/>
                </a:lnTo>
                <a:lnTo>
                  <a:pt x="172834" y="92125"/>
                </a:lnTo>
                <a:lnTo>
                  <a:pt x="172834" y="137794"/>
                </a:lnTo>
                <a:close/>
              </a:path>
              <a:path w="1735455" h="167004">
                <a:moveTo>
                  <a:pt x="251968" y="80111"/>
                </a:moveTo>
                <a:lnTo>
                  <a:pt x="237985" y="80111"/>
                </a:lnTo>
                <a:lnTo>
                  <a:pt x="237985" y="34251"/>
                </a:lnTo>
                <a:lnTo>
                  <a:pt x="251968" y="34251"/>
                </a:lnTo>
                <a:lnTo>
                  <a:pt x="251968" y="80111"/>
                </a:lnTo>
                <a:close/>
              </a:path>
              <a:path w="1735455" h="167004">
                <a:moveTo>
                  <a:pt x="251968" y="137794"/>
                </a:moveTo>
                <a:lnTo>
                  <a:pt x="237985" y="137794"/>
                </a:lnTo>
                <a:lnTo>
                  <a:pt x="237985" y="92125"/>
                </a:lnTo>
                <a:lnTo>
                  <a:pt x="251968" y="92125"/>
                </a:lnTo>
                <a:lnTo>
                  <a:pt x="251968" y="137794"/>
                </a:lnTo>
                <a:close/>
              </a:path>
              <a:path w="1735455" h="167004">
                <a:moveTo>
                  <a:pt x="298030" y="125590"/>
                </a:moveTo>
                <a:lnTo>
                  <a:pt x="279527" y="125590"/>
                </a:lnTo>
                <a:lnTo>
                  <a:pt x="286473" y="125196"/>
                </a:lnTo>
                <a:lnTo>
                  <a:pt x="291198" y="120078"/>
                </a:lnTo>
                <a:lnTo>
                  <a:pt x="297977" y="81446"/>
                </a:lnTo>
                <a:lnTo>
                  <a:pt x="300189" y="34251"/>
                </a:lnTo>
                <a:lnTo>
                  <a:pt x="376567" y="34251"/>
                </a:lnTo>
                <a:lnTo>
                  <a:pt x="376567" y="46647"/>
                </a:lnTo>
                <a:lnTo>
                  <a:pt x="312788" y="46647"/>
                </a:lnTo>
                <a:lnTo>
                  <a:pt x="311647" y="68897"/>
                </a:lnTo>
                <a:lnTo>
                  <a:pt x="306031" y="115519"/>
                </a:lnTo>
                <a:lnTo>
                  <a:pt x="302755" y="122046"/>
                </a:lnTo>
                <a:lnTo>
                  <a:pt x="298030" y="125590"/>
                </a:lnTo>
                <a:close/>
              </a:path>
              <a:path w="1735455" h="167004">
                <a:moveTo>
                  <a:pt x="376567" y="125590"/>
                </a:moveTo>
                <a:lnTo>
                  <a:pt x="362597" y="125590"/>
                </a:lnTo>
                <a:lnTo>
                  <a:pt x="362597" y="46647"/>
                </a:lnTo>
                <a:lnTo>
                  <a:pt x="376567" y="46647"/>
                </a:lnTo>
                <a:lnTo>
                  <a:pt x="376567" y="125590"/>
                </a:lnTo>
                <a:close/>
              </a:path>
              <a:path w="1735455" h="167004">
                <a:moveTo>
                  <a:pt x="286804" y="162801"/>
                </a:moveTo>
                <a:lnTo>
                  <a:pt x="273621" y="162801"/>
                </a:lnTo>
                <a:lnTo>
                  <a:pt x="273621" y="125590"/>
                </a:lnTo>
                <a:lnTo>
                  <a:pt x="392709" y="125590"/>
                </a:lnTo>
                <a:lnTo>
                  <a:pt x="392709" y="137794"/>
                </a:lnTo>
                <a:lnTo>
                  <a:pt x="286804" y="137794"/>
                </a:lnTo>
                <a:lnTo>
                  <a:pt x="286804" y="162801"/>
                </a:lnTo>
                <a:close/>
              </a:path>
              <a:path w="1735455" h="167004">
                <a:moveTo>
                  <a:pt x="392709" y="162801"/>
                </a:moveTo>
                <a:lnTo>
                  <a:pt x="379526" y="162801"/>
                </a:lnTo>
                <a:lnTo>
                  <a:pt x="379526" y="137794"/>
                </a:lnTo>
                <a:lnTo>
                  <a:pt x="392709" y="137794"/>
                </a:lnTo>
                <a:lnTo>
                  <a:pt x="392709" y="162801"/>
                </a:lnTo>
                <a:close/>
              </a:path>
              <a:path w="1735455" h="167004">
                <a:moveTo>
                  <a:pt x="432473" y="137794"/>
                </a:moveTo>
                <a:lnTo>
                  <a:pt x="419874" y="137794"/>
                </a:lnTo>
                <a:lnTo>
                  <a:pt x="419874" y="34251"/>
                </a:lnTo>
                <a:lnTo>
                  <a:pt x="433844" y="34251"/>
                </a:lnTo>
                <a:lnTo>
                  <a:pt x="433844" y="116535"/>
                </a:lnTo>
                <a:lnTo>
                  <a:pt x="450274" y="116535"/>
                </a:lnTo>
                <a:lnTo>
                  <a:pt x="432473" y="137794"/>
                </a:lnTo>
                <a:close/>
              </a:path>
              <a:path w="1735455" h="167004">
                <a:moveTo>
                  <a:pt x="450274" y="116535"/>
                </a:moveTo>
                <a:lnTo>
                  <a:pt x="433844" y="116535"/>
                </a:lnTo>
                <a:lnTo>
                  <a:pt x="502945" y="34251"/>
                </a:lnTo>
                <a:lnTo>
                  <a:pt x="515340" y="34251"/>
                </a:lnTo>
                <a:lnTo>
                  <a:pt x="515340" y="55511"/>
                </a:lnTo>
                <a:lnTo>
                  <a:pt x="501370" y="55511"/>
                </a:lnTo>
                <a:lnTo>
                  <a:pt x="450274" y="116535"/>
                </a:lnTo>
                <a:close/>
              </a:path>
              <a:path w="1735455" h="167004">
                <a:moveTo>
                  <a:pt x="515340" y="137794"/>
                </a:moveTo>
                <a:lnTo>
                  <a:pt x="501370" y="137794"/>
                </a:lnTo>
                <a:lnTo>
                  <a:pt x="501370" y="55511"/>
                </a:lnTo>
                <a:lnTo>
                  <a:pt x="515340" y="55511"/>
                </a:lnTo>
                <a:lnTo>
                  <a:pt x="515340" y="137794"/>
                </a:lnTo>
                <a:close/>
              </a:path>
              <a:path w="1735455" h="167004">
                <a:moveTo>
                  <a:pt x="567905" y="137794"/>
                </a:moveTo>
                <a:lnTo>
                  <a:pt x="555307" y="137794"/>
                </a:lnTo>
                <a:lnTo>
                  <a:pt x="555307" y="34251"/>
                </a:lnTo>
                <a:lnTo>
                  <a:pt x="569277" y="34251"/>
                </a:lnTo>
                <a:lnTo>
                  <a:pt x="569277" y="116535"/>
                </a:lnTo>
                <a:lnTo>
                  <a:pt x="585707" y="116535"/>
                </a:lnTo>
                <a:lnTo>
                  <a:pt x="567905" y="137794"/>
                </a:lnTo>
                <a:close/>
              </a:path>
              <a:path w="1735455" h="167004">
                <a:moveTo>
                  <a:pt x="585707" y="116535"/>
                </a:moveTo>
                <a:lnTo>
                  <a:pt x="569277" y="116535"/>
                </a:lnTo>
                <a:lnTo>
                  <a:pt x="638378" y="34251"/>
                </a:lnTo>
                <a:lnTo>
                  <a:pt x="650773" y="34251"/>
                </a:lnTo>
                <a:lnTo>
                  <a:pt x="650773" y="55511"/>
                </a:lnTo>
                <a:lnTo>
                  <a:pt x="636803" y="55511"/>
                </a:lnTo>
                <a:lnTo>
                  <a:pt x="585707" y="116535"/>
                </a:lnTo>
                <a:close/>
              </a:path>
              <a:path w="1735455" h="167004">
                <a:moveTo>
                  <a:pt x="650773" y="137794"/>
                </a:moveTo>
                <a:lnTo>
                  <a:pt x="636803" y="137794"/>
                </a:lnTo>
                <a:lnTo>
                  <a:pt x="636803" y="55511"/>
                </a:lnTo>
                <a:lnTo>
                  <a:pt x="650773" y="55511"/>
                </a:lnTo>
                <a:lnTo>
                  <a:pt x="650773" y="137794"/>
                </a:lnTo>
                <a:close/>
              </a:path>
              <a:path w="1735455" h="167004">
                <a:moveTo>
                  <a:pt x="691324" y="166535"/>
                </a:moveTo>
                <a:lnTo>
                  <a:pt x="681875" y="166535"/>
                </a:lnTo>
                <a:lnTo>
                  <a:pt x="688568" y="137998"/>
                </a:lnTo>
                <a:lnTo>
                  <a:pt x="686473" y="137337"/>
                </a:lnTo>
                <a:lnTo>
                  <a:pt x="684758" y="136118"/>
                </a:lnTo>
                <a:lnTo>
                  <a:pt x="682142" y="132575"/>
                </a:lnTo>
                <a:lnTo>
                  <a:pt x="681482" y="130441"/>
                </a:lnTo>
                <a:lnTo>
                  <a:pt x="681482" y="124929"/>
                </a:lnTo>
                <a:lnTo>
                  <a:pt x="682472" y="122415"/>
                </a:lnTo>
                <a:lnTo>
                  <a:pt x="686409" y="118338"/>
                </a:lnTo>
                <a:lnTo>
                  <a:pt x="688898" y="117322"/>
                </a:lnTo>
                <a:lnTo>
                  <a:pt x="694931" y="117322"/>
                </a:lnTo>
                <a:lnTo>
                  <a:pt x="697433" y="118338"/>
                </a:lnTo>
                <a:lnTo>
                  <a:pt x="701370" y="122415"/>
                </a:lnTo>
                <a:lnTo>
                  <a:pt x="702348" y="124929"/>
                </a:lnTo>
                <a:lnTo>
                  <a:pt x="702225" y="130441"/>
                </a:lnTo>
                <a:lnTo>
                  <a:pt x="702119" y="131229"/>
                </a:lnTo>
                <a:lnTo>
                  <a:pt x="701192" y="134912"/>
                </a:lnTo>
                <a:lnTo>
                  <a:pt x="700506" y="137007"/>
                </a:lnTo>
                <a:lnTo>
                  <a:pt x="699592" y="139369"/>
                </a:lnTo>
                <a:lnTo>
                  <a:pt x="691324" y="166535"/>
                </a:lnTo>
                <a:close/>
              </a:path>
              <a:path w="1735455" h="167004">
                <a:moveTo>
                  <a:pt x="877544" y="12598"/>
                </a:moveTo>
                <a:lnTo>
                  <a:pt x="766318" y="12598"/>
                </a:lnTo>
                <a:lnTo>
                  <a:pt x="766318" y="0"/>
                </a:lnTo>
                <a:lnTo>
                  <a:pt x="877544" y="0"/>
                </a:lnTo>
                <a:lnTo>
                  <a:pt x="877544" y="12598"/>
                </a:lnTo>
                <a:close/>
              </a:path>
              <a:path w="1735455" h="167004">
                <a:moveTo>
                  <a:pt x="829119" y="137794"/>
                </a:moveTo>
                <a:lnTo>
                  <a:pt x="814743" y="137794"/>
                </a:lnTo>
                <a:lnTo>
                  <a:pt x="814743" y="12598"/>
                </a:lnTo>
                <a:lnTo>
                  <a:pt x="829119" y="12598"/>
                </a:lnTo>
                <a:lnTo>
                  <a:pt x="829119" y="137794"/>
                </a:lnTo>
                <a:close/>
              </a:path>
              <a:path w="1735455" h="167004">
                <a:moveTo>
                  <a:pt x="893876" y="57873"/>
                </a:moveTo>
                <a:lnTo>
                  <a:pt x="887577" y="47434"/>
                </a:lnTo>
                <a:lnTo>
                  <a:pt x="892835" y="42976"/>
                </a:lnTo>
                <a:lnTo>
                  <a:pt x="899134" y="39535"/>
                </a:lnTo>
                <a:lnTo>
                  <a:pt x="913828" y="34683"/>
                </a:lnTo>
                <a:lnTo>
                  <a:pt x="921575" y="33464"/>
                </a:lnTo>
                <a:lnTo>
                  <a:pt x="929703" y="33464"/>
                </a:lnTo>
                <a:lnTo>
                  <a:pt x="962533" y="45669"/>
                </a:lnTo>
                <a:lnTo>
                  <a:pt x="921766" y="45669"/>
                </a:lnTo>
                <a:lnTo>
                  <a:pt x="915466" y="46748"/>
                </a:lnTo>
                <a:lnTo>
                  <a:pt x="903389" y="51079"/>
                </a:lnTo>
                <a:lnTo>
                  <a:pt x="898207" y="54063"/>
                </a:lnTo>
                <a:lnTo>
                  <a:pt x="893876" y="57873"/>
                </a:lnTo>
                <a:close/>
              </a:path>
              <a:path w="1735455" h="167004">
                <a:moveTo>
                  <a:pt x="931024" y="138785"/>
                </a:moveTo>
                <a:lnTo>
                  <a:pt x="922616" y="138785"/>
                </a:lnTo>
                <a:lnTo>
                  <a:pt x="914401" y="138267"/>
                </a:lnTo>
                <a:lnTo>
                  <a:pt x="884821" y="117716"/>
                </a:lnTo>
                <a:lnTo>
                  <a:pt x="884821" y="99872"/>
                </a:lnTo>
                <a:lnTo>
                  <a:pt x="924788" y="79324"/>
                </a:lnTo>
                <a:lnTo>
                  <a:pt x="957656" y="79324"/>
                </a:lnTo>
                <a:lnTo>
                  <a:pt x="957656" y="64109"/>
                </a:lnTo>
                <a:lnTo>
                  <a:pt x="955166" y="57315"/>
                </a:lnTo>
                <a:lnTo>
                  <a:pt x="945197" y="48005"/>
                </a:lnTo>
                <a:lnTo>
                  <a:pt x="937907" y="45669"/>
                </a:lnTo>
                <a:lnTo>
                  <a:pt x="962533" y="45669"/>
                </a:lnTo>
                <a:lnTo>
                  <a:pt x="971638" y="73621"/>
                </a:lnTo>
                <a:lnTo>
                  <a:pt x="971638" y="89763"/>
                </a:lnTo>
                <a:lnTo>
                  <a:pt x="925182" y="89763"/>
                </a:lnTo>
                <a:lnTo>
                  <a:pt x="913554" y="90920"/>
                </a:lnTo>
                <a:lnTo>
                  <a:pt x="905248" y="94391"/>
                </a:lnTo>
                <a:lnTo>
                  <a:pt x="900263" y="100173"/>
                </a:lnTo>
                <a:lnTo>
                  <a:pt x="898601" y="108267"/>
                </a:lnTo>
                <a:lnTo>
                  <a:pt x="898601" y="114300"/>
                </a:lnTo>
                <a:lnTo>
                  <a:pt x="900899" y="119062"/>
                </a:lnTo>
                <a:lnTo>
                  <a:pt x="909998" y="125958"/>
                </a:lnTo>
                <a:lnTo>
                  <a:pt x="909845" y="125958"/>
                </a:lnTo>
                <a:lnTo>
                  <a:pt x="916520" y="127749"/>
                </a:lnTo>
                <a:lnTo>
                  <a:pt x="954319" y="127749"/>
                </a:lnTo>
                <a:lnTo>
                  <a:pt x="950480" y="131229"/>
                </a:lnTo>
                <a:lnTo>
                  <a:pt x="938276" y="137274"/>
                </a:lnTo>
                <a:lnTo>
                  <a:pt x="931024" y="138785"/>
                </a:lnTo>
                <a:close/>
              </a:path>
              <a:path w="1735455" h="167004">
                <a:moveTo>
                  <a:pt x="954319" y="127749"/>
                </a:moveTo>
                <a:lnTo>
                  <a:pt x="932662" y="127749"/>
                </a:lnTo>
                <a:lnTo>
                  <a:pt x="939419" y="125958"/>
                </a:lnTo>
                <a:lnTo>
                  <a:pt x="950709" y="118732"/>
                </a:lnTo>
                <a:lnTo>
                  <a:pt x="954900" y="113512"/>
                </a:lnTo>
                <a:lnTo>
                  <a:pt x="957656" y="106692"/>
                </a:lnTo>
                <a:lnTo>
                  <a:pt x="957656" y="89763"/>
                </a:lnTo>
                <a:lnTo>
                  <a:pt x="971638" y="89763"/>
                </a:lnTo>
                <a:lnTo>
                  <a:pt x="971638" y="121653"/>
                </a:lnTo>
                <a:lnTo>
                  <a:pt x="958253" y="121653"/>
                </a:lnTo>
                <a:lnTo>
                  <a:pt x="955103" y="127038"/>
                </a:lnTo>
                <a:lnTo>
                  <a:pt x="954319" y="127749"/>
                </a:lnTo>
                <a:close/>
              </a:path>
              <a:path w="1735455" h="167004">
                <a:moveTo>
                  <a:pt x="971638" y="137794"/>
                </a:moveTo>
                <a:lnTo>
                  <a:pt x="958253" y="137794"/>
                </a:lnTo>
                <a:lnTo>
                  <a:pt x="958253" y="121653"/>
                </a:lnTo>
                <a:lnTo>
                  <a:pt x="971638" y="121653"/>
                </a:lnTo>
                <a:lnTo>
                  <a:pt x="971638" y="137794"/>
                </a:lnTo>
                <a:close/>
              </a:path>
              <a:path w="1735455" h="167004">
                <a:moveTo>
                  <a:pt x="1021435" y="137794"/>
                </a:moveTo>
                <a:lnTo>
                  <a:pt x="1008837" y="137794"/>
                </a:lnTo>
                <a:lnTo>
                  <a:pt x="1008837" y="34251"/>
                </a:lnTo>
                <a:lnTo>
                  <a:pt x="1022819" y="34251"/>
                </a:lnTo>
                <a:lnTo>
                  <a:pt x="1022819" y="116535"/>
                </a:lnTo>
                <a:lnTo>
                  <a:pt x="1039236" y="116535"/>
                </a:lnTo>
                <a:lnTo>
                  <a:pt x="1021435" y="137794"/>
                </a:lnTo>
                <a:close/>
              </a:path>
              <a:path w="1735455" h="167004">
                <a:moveTo>
                  <a:pt x="1039236" y="116535"/>
                </a:moveTo>
                <a:lnTo>
                  <a:pt x="1022819" y="116535"/>
                </a:lnTo>
                <a:lnTo>
                  <a:pt x="1091907" y="34251"/>
                </a:lnTo>
                <a:lnTo>
                  <a:pt x="1104315" y="34251"/>
                </a:lnTo>
                <a:lnTo>
                  <a:pt x="1104315" y="55511"/>
                </a:lnTo>
                <a:lnTo>
                  <a:pt x="1090333" y="55511"/>
                </a:lnTo>
                <a:lnTo>
                  <a:pt x="1039236" y="116535"/>
                </a:lnTo>
                <a:close/>
              </a:path>
              <a:path w="1735455" h="167004">
                <a:moveTo>
                  <a:pt x="1104315" y="137794"/>
                </a:moveTo>
                <a:lnTo>
                  <a:pt x="1090333" y="137794"/>
                </a:lnTo>
                <a:lnTo>
                  <a:pt x="1090333" y="55511"/>
                </a:lnTo>
                <a:lnTo>
                  <a:pt x="1104315" y="55511"/>
                </a:lnTo>
                <a:lnTo>
                  <a:pt x="1104315" y="137794"/>
                </a:lnTo>
                <a:close/>
              </a:path>
              <a:path w="1735455" h="167004">
                <a:moveTo>
                  <a:pt x="1154367" y="126377"/>
                </a:moveTo>
                <a:lnTo>
                  <a:pt x="1136662" y="126377"/>
                </a:lnTo>
                <a:lnTo>
                  <a:pt x="1140726" y="123888"/>
                </a:lnTo>
                <a:lnTo>
                  <a:pt x="1146238" y="113906"/>
                </a:lnTo>
                <a:lnTo>
                  <a:pt x="1151296" y="72250"/>
                </a:lnTo>
                <a:lnTo>
                  <a:pt x="1153134" y="34251"/>
                </a:lnTo>
                <a:lnTo>
                  <a:pt x="1228915" y="34251"/>
                </a:lnTo>
                <a:lnTo>
                  <a:pt x="1228915" y="46647"/>
                </a:lnTo>
                <a:lnTo>
                  <a:pt x="1165339" y="46647"/>
                </a:lnTo>
                <a:lnTo>
                  <a:pt x="1164008" y="71259"/>
                </a:lnTo>
                <a:lnTo>
                  <a:pt x="1163955" y="72250"/>
                </a:lnTo>
                <a:lnTo>
                  <a:pt x="1162895" y="87452"/>
                </a:lnTo>
                <a:lnTo>
                  <a:pt x="1161343" y="100393"/>
                </a:lnTo>
                <a:lnTo>
                  <a:pt x="1161295" y="100787"/>
                </a:lnTo>
                <a:lnTo>
                  <a:pt x="1159156" y="112255"/>
                </a:lnTo>
                <a:lnTo>
                  <a:pt x="1156474" y="121856"/>
                </a:lnTo>
                <a:lnTo>
                  <a:pt x="1154491" y="126111"/>
                </a:lnTo>
                <a:lnTo>
                  <a:pt x="1154367" y="126377"/>
                </a:lnTo>
                <a:close/>
              </a:path>
              <a:path w="1735455" h="167004">
                <a:moveTo>
                  <a:pt x="1228915" y="137794"/>
                </a:moveTo>
                <a:lnTo>
                  <a:pt x="1214945" y="137794"/>
                </a:lnTo>
                <a:lnTo>
                  <a:pt x="1214945" y="46647"/>
                </a:lnTo>
                <a:lnTo>
                  <a:pt x="1228915" y="46647"/>
                </a:lnTo>
                <a:lnTo>
                  <a:pt x="1228915" y="137794"/>
                </a:lnTo>
                <a:close/>
              </a:path>
              <a:path w="1735455" h="167004">
                <a:moveTo>
                  <a:pt x="1135418" y="139166"/>
                </a:moveTo>
                <a:lnTo>
                  <a:pt x="1132662" y="139166"/>
                </a:lnTo>
                <a:lnTo>
                  <a:pt x="1129309" y="138645"/>
                </a:lnTo>
                <a:lnTo>
                  <a:pt x="1125372" y="137591"/>
                </a:lnTo>
                <a:lnTo>
                  <a:pt x="1126298" y="126377"/>
                </a:lnTo>
                <a:lnTo>
                  <a:pt x="1126363" y="125590"/>
                </a:lnTo>
                <a:lnTo>
                  <a:pt x="1128725" y="126111"/>
                </a:lnTo>
                <a:lnTo>
                  <a:pt x="1130363" y="126377"/>
                </a:lnTo>
                <a:lnTo>
                  <a:pt x="1154367" y="126377"/>
                </a:lnTo>
                <a:lnTo>
                  <a:pt x="1152943" y="129431"/>
                </a:lnTo>
                <a:lnTo>
                  <a:pt x="1148256" y="134840"/>
                </a:lnTo>
                <a:lnTo>
                  <a:pt x="1142414" y="138085"/>
                </a:lnTo>
                <a:lnTo>
                  <a:pt x="1135418" y="139166"/>
                </a:lnTo>
                <a:close/>
              </a:path>
              <a:path w="1735455" h="167004">
                <a:moveTo>
                  <a:pt x="1268476" y="57873"/>
                </a:moveTo>
                <a:lnTo>
                  <a:pt x="1262176" y="47434"/>
                </a:lnTo>
                <a:lnTo>
                  <a:pt x="1267434" y="42976"/>
                </a:lnTo>
                <a:lnTo>
                  <a:pt x="1273733" y="39535"/>
                </a:lnTo>
                <a:lnTo>
                  <a:pt x="1288427" y="34683"/>
                </a:lnTo>
                <a:lnTo>
                  <a:pt x="1296174" y="33464"/>
                </a:lnTo>
                <a:lnTo>
                  <a:pt x="1304302" y="33464"/>
                </a:lnTo>
                <a:lnTo>
                  <a:pt x="1337132" y="45669"/>
                </a:lnTo>
                <a:lnTo>
                  <a:pt x="1296365" y="45669"/>
                </a:lnTo>
                <a:lnTo>
                  <a:pt x="1290066" y="46748"/>
                </a:lnTo>
                <a:lnTo>
                  <a:pt x="1277988" y="51079"/>
                </a:lnTo>
                <a:lnTo>
                  <a:pt x="1272806" y="54063"/>
                </a:lnTo>
                <a:lnTo>
                  <a:pt x="1268476" y="57873"/>
                </a:lnTo>
                <a:close/>
              </a:path>
              <a:path w="1735455" h="167004">
                <a:moveTo>
                  <a:pt x="1305623" y="138785"/>
                </a:moveTo>
                <a:lnTo>
                  <a:pt x="1297216" y="138785"/>
                </a:lnTo>
                <a:lnTo>
                  <a:pt x="1289000" y="138267"/>
                </a:lnTo>
                <a:lnTo>
                  <a:pt x="1259420" y="117716"/>
                </a:lnTo>
                <a:lnTo>
                  <a:pt x="1259420" y="99872"/>
                </a:lnTo>
                <a:lnTo>
                  <a:pt x="1299387" y="79324"/>
                </a:lnTo>
                <a:lnTo>
                  <a:pt x="1332255" y="79324"/>
                </a:lnTo>
                <a:lnTo>
                  <a:pt x="1332255" y="64109"/>
                </a:lnTo>
                <a:lnTo>
                  <a:pt x="1329766" y="57315"/>
                </a:lnTo>
                <a:lnTo>
                  <a:pt x="1319796" y="48005"/>
                </a:lnTo>
                <a:lnTo>
                  <a:pt x="1312506" y="45669"/>
                </a:lnTo>
                <a:lnTo>
                  <a:pt x="1337132" y="45669"/>
                </a:lnTo>
                <a:lnTo>
                  <a:pt x="1346238" y="73621"/>
                </a:lnTo>
                <a:lnTo>
                  <a:pt x="1346238" y="89763"/>
                </a:lnTo>
                <a:lnTo>
                  <a:pt x="1299781" y="89763"/>
                </a:lnTo>
                <a:lnTo>
                  <a:pt x="1288154" y="90920"/>
                </a:lnTo>
                <a:lnTo>
                  <a:pt x="1279847" y="94391"/>
                </a:lnTo>
                <a:lnTo>
                  <a:pt x="1274862" y="100173"/>
                </a:lnTo>
                <a:lnTo>
                  <a:pt x="1273200" y="108267"/>
                </a:lnTo>
                <a:lnTo>
                  <a:pt x="1273200" y="114300"/>
                </a:lnTo>
                <a:lnTo>
                  <a:pt x="1275499" y="119062"/>
                </a:lnTo>
                <a:lnTo>
                  <a:pt x="1284597" y="125958"/>
                </a:lnTo>
                <a:lnTo>
                  <a:pt x="1284444" y="125958"/>
                </a:lnTo>
                <a:lnTo>
                  <a:pt x="1291120" y="127749"/>
                </a:lnTo>
                <a:lnTo>
                  <a:pt x="1328918" y="127749"/>
                </a:lnTo>
                <a:lnTo>
                  <a:pt x="1325079" y="131229"/>
                </a:lnTo>
                <a:lnTo>
                  <a:pt x="1312875" y="137274"/>
                </a:lnTo>
                <a:lnTo>
                  <a:pt x="1305623" y="138785"/>
                </a:lnTo>
                <a:close/>
              </a:path>
              <a:path w="1735455" h="167004">
                <a:moveTo>
                  <a:pt x="1328918" y="127749"/>
                </a:moveTo>
                <a:lnTo>
                  <a:pt x="1307261" y="127749"/>
                </a:lnTo>
                <a:lnTo>
                  <a:pt x="1314018" y="125958"/>
                </a:lnTo>
                <a:lnTo>
                  <a:pt x="1325308" y="118732"/>
                </a:lnTo>
                <a:lnTo>
                  <a:pt x="1329499" y="113512"/>
                </a:lnTo>
                <a:lnTo>
                  <a:pt x="1332255" y="106692"/>
                </a:lnTo>
                <a:lnTo>
                  <a:pt x="1332255" y="89763"/>
                </a:lnTo>
                <a:lnTo>
                  <a:pt x="1346238" y="89763"/>
                </a:lnTo>
                <a:lnTo>
                  <a:pt x="1346238" y="121653"/>
                </a:lnTo>
                <a:lnTo>
                  <a:pt x="1332852" y="121653"/>
                </a:lnTo>
                <a:lnTo>
                  <a:pt x="1329702" y="127038"/>
                </a:lnTo>
                <a:lnTo>
                  <a:pt x="1328918" y="127749"/>
                </a:lnTo>
                <a:close/>
              </a:path>
              <a:path w="1735455" h="167004">
                <a:moveTo>
                  <a:pt x="1346238" y="137794"/>
                </a:moveTo>
                <a:lnTo>
                  <a:pt x="1332852" y="137794"/>
                </a:lnTo>
                <a:lnTo>
                  <a:pt x="1332852" y="121653"/>
                </a:lnTo>
                <a:lnTo>
                  <a:pt x="1346238" y="121653"/>
                </a:lnTo>
                <a:lnTo>
                  <a:pt x="1346238" y="137794"/>
                </a:lnTo>
                <a:close/>
              </a:path>
              <a:path w="1735455" h="167004">
                <a:moveTo>
                  <a:pt x="1397419" y="137794"/>
                </a:moveTo>
                <a:lnTo>
                  <a:pt x="1383436" y="137794"/>
                </a:lnTo>
                <a:lnTo>
                  <a:pt x="1383436" y="34251"/>
                </a:lnTo>
                <a:lnTo>
                  <a:pt x="1397419" y="34251"/>
                </a:lnTo>
                <a:lnTo>
                  <a:pt x="1397419" y="80111"/>
                </a:lnTo>
                <a:lnTo>
                  <a:pt x="1476552" y="80111"/>
                </a:lnTo>
                <a:lnTo>
                  <a:pt x="1476552" y="92125"/>
                </a:lnTo>
                <a:lnTo>
                  <a:pt x="1397419" y="92125"/>
                </a:lnTo>
                <a:lnTo>
                  <a:pt x="1397419" y="137794"/>
                </a:lnTo>
                <a:close/>
              </a:path>
              <a:path w="1735455" h="167004">
                <a:moveTo>
                  <a:pt x="1476552" y="80111"/>
                </a:moveTo>
                <a:lnTo>
                  <a:pt x="1462570" y="80111"/>
                </a:lnTo>
                <a:lnTo>
                  <a:pt x="1462570" y="34251"/>
                </a:lnTo>
                <a:lnTo>
                  <a:pt x="1476552" y="34251"/>
                </a:lnTo>
                <a:lnTo>
                  <a:pt x="1476552" y="80111"/>
                </a:lnTo>
                <a:close/>
              </a:path>
              <a:path w="1735455" h="167004">
                <a:moveTo>
                  <a:pt x="1476552" y="137794"/>
                </a:moveTo>
                <a:lnTo>
                  <a:pt x="1462570" y="137794"/>
                </a:lnTo>
                <a:lnTo>
                  <a:pt x="1462570" y="92125"/>
                </a:lnTo>
                <a:lnTo>
                  <a:pt x="1476552" y="92125"/>
                </a:lnTo>
                <a:lnTo>
                  <a:pt x="1476552" y="137794"/>
                </a:lnTo>
                <a:close/>
              </a:path>
              <a:path w="1735455" h="167004">
                <a:moveTo>
                  <a:pt x="1522615" y="125590"/>
                </a:moveTo>
                <a:lnTo>
                  <a:pt x="1504111" y="125590"/>
                </a:lnTo>
                <a:lnTo>
                  <a:pt x="1511058" y="125196"/>
                </a:lnTo>
                <a:lnTo>
                  <a:pt x="1515783" y="120078"/>
                </a:lnTo>
                <a:lnTo>
                  <a:pt x="1522562" y="81446"/>
                </a:lnTo>
                <a:lnTo>
                  <a:pt x="1524774" y="34251"/>
                </a:lnTo>
                <a:lnTo>
                  <a:pt x="1601152" y="34251"/>
                </a:lnTo>
                <a:lnTo>
                  <a:pt x="1601152" y="46647"/>
                </a:lnTo>
                <a:lnTo>
                  <a:pt x="1537373" y="46647"/>
                </a:lnTo>
                <a:lnTo>
                  <a:pt x="1536232" y="68897"/>
                </a:lnTo>
                <a:lnTo>
                  <a:pt x="1530616" y="115519"/>
                </a:lnTo>
                <a:lnTo>
                  <a:pt x="1527340" y="122046"/>
                </a:lnTo>
                <a:lnTo>
                  <a:pt x="1522615" y="125590"/>
                </a:lnTo>
                <a:close/>
              </a:path>
              <a:path w="1735455" h="167004">
                <a:moveTo>
                  <a:pt x="1601152" y="125590"/>
                </a:moveTo>
                <a:lnTo>
                  <a:pt x="1587182" y="125590"/>
                </a:lnTo>
                <a:lnTo>
                  <a:pt x="1587182" y="46647"/>
                </a:lnTo>
                <a:lnTo>
                  <a:pt x="1601152" y="46647"/>
                </a:lnTo>
                <a:lnTo>
                  <a:pt x="1601152" y="125590"/>
                </a:lnTo>
                <a:close/>
              </a:path>
              <a:path w="1735455" h="167004">
                <a:moveTo>
                  <a:pt x="1511388" y="162801"/>
                </a:moveTo>
                <a:lnTo>
                  <a:pt x="1498206" y="162801"/>
                </a:lnTo>
                <a:lnTo>
                  <a:pt x="1498206" y="125590"/>
                </a:lnTo>
                <a:lnTo>
                  <a:pt x="1617294" y="125590"/>
                </a:lnTo>
                <a:lnTo>
                  <a:pt x="1617294" y="137794"/>
                </a:lnTo>
                <a:lnTo>
                  <a:pt x="1511388" y="137794"/>
                </a:lnTo>
                <a:lnTo>
                  <a:pt x="1511388" y="162801"/>
                </a:lnTo>
                <a:close/>
              </a:path>
              <a:path w="1735455" h="167004">
                <a:moveTo>
                  <a:pt x="1617294" y="162801"/>
                </a:moveTo>
                <a:lnTo>
                  <a:pt x="1604111" y="162801"/>
                </a:lnTo>
                <a:lnTo>
                  <a:pt x="1604111" y="137794"/>
                </a:lnTo>
                <a:lnTo>
                  <a:pt x="1617294" y="137794"/>
                </a:lnTo>
                <a:lnTo>
                  <a:pt x="1617294" y="162801"/>
                </a:lnTo>
                <a:close/>
              </a:path>
              <a:path w="1735455" h="167004">
                <a:moveTo>
                  <a:pt x="1697012" y="138785"/>
                </a:moveTo>
                <a:lnTo>
                  <a:pt x="1688744" y="138785"/>
                </a:lnTo>
                <a:lnTo>
                  <a:pt x="1681000" y="138359"/>
                </a:lnTo>
                <a:lnTo>
                  <a:pt x="1645088" y="118869"/>
                </a:lnTo>
                <a:lnTo>
                  <a:pt x="1634413" y="86029"/>
                </a:lnTo>
                <a:lnTo>
                  <a:pt x="1634754" y="79921"/>
                </a:lnTo>
                <a:lnTo>
                  <a:pt x="1653682" y="43828"/>
                </a:lnTo>
                <a:lnTo>
                  <a:pt x="1685010" y="33464"/>
                </a:lnTo>
                <a:lnTo>
                  <a:pt x="1692008" y="33883"/>
                </a:lnTo>
                <a:lnTo>
                  <a:pt x="1718008" y="45465"/>
                </a:lnTo>
                <a:lnTo>
                  <a:pt x="1685010" y="45465"/>
                </a:lnTo>
                <a:lnTo>
                  <a:pt x="1677828" y="46063"/>
                </a:lnTo>
                <a:lnTo>
                  <a:pt x="1649630" y="72607"/>
                </a:lnTo>
                <a:lnTo>
                  <a:pt x="1648396" y="79921"/>
                </a:lnTo>
                <a:lnTo>
                  <a:pt x="1734869" y="79921"/>
                </a:lnTo>
                <a:lnTo>
                  <a:pt x="1735201" y="86029"/>
                </a:lnTo>
                <a:lnTo>
                  <a:pt x="1735010" y="90347"/>
                </a:lnTo>
                <a:lnTo>
                  <a:pt x="1648396" y="90347"/>
                </a:lnTo>
                <a:lnTo>
                  <a:pt x="1649613" y="98036"/>
                </a:lnTo>
                <a:lnTo>
                  <a:pt x="1680944" y="125756"/>
                </a:lnTo>
                <a:lnTo>
                  <a:pt x="1689138" y="126377"/>
                </a:lnTo>
                <a:lnTo>
                  <a:pt x="1724931" y="126377"/>
                </a:lnTo>
                <a:lnTo>
                  <a:pt x="1724113" y="127355"/>
                </a:lnTo>
                <a:lnTo>
                  <a:pt x="1718373" y="131559"/>
                </a:lnTo>
                <a:lnTo>
                  <a:pt x="1704594" y="137337"/>
                </a:lnTo>
                <a:lnTo>
                  <a:pt x="1697012" y="138785"/>
                </a:lnTo>
                <a:close/>
              </a:path>
              <a:path w="1735455" h="167004">
                <a:moveTo>
                  <a:pt x="1734869" y="79921"/>
                </a:moveTo>
                <a:lnTo>
                  <a:pt x="1721815" y="79921"/>
                </a:lnTo>
                <a:lnTo>
                  <a:pt x="1720581" y="72607"/>
                </a:lnTo>
                <a:lnTo>
                  <a:pt x="1718252" y="66020"/>
                </a:lnTo>
                <a:lnTo>
                  <a:pt x="1685010" y="45465"/>
                </a:lnTo>
                <a:lnTo>
                  <a:pt x="1718008" y="45465"/>
                </a:lnTo>
                <a:lnTo>
                  <a:pt x="1734795" y="78561"/>
                </a:lnTo>
                <a:lnTo>
                  <a:pt x="1734869" y="79921"/>
                </a:lnTo>
                <a:close/>
              </a:path>
              <a:path w="1735455" h="167004">
                <a:moveTo>
                  <a:pt x="1724931" y="126377"/>
                </a:moveTo>
                <a:lnTo>
                  <a:pt x="1695577" y="126377"/>
                </a:lnTo>
                <a:lnTo>
                  <a:pt x="1701482" y="125234"/>
                </a:lnTo>
                <a:lnTo>
                  <a:pt x="1712239" y="120637"/>
                </a:lnTo>
                <a:lnTo>
                  <a:pt x="1716900" y="117259"/>
                </a:lnTo>
                <a:lnTo>
                  <a:pt x="1720837" y="112788"/>
                </a:lnTo>
                <a:lnTo>
                  <a:pt x="1728711" y="121856"/>
                </a:lnTo>
                <a:lnTo>
                  <a:pt x="1724931" y="126377"/>
                </a:lnTo>
                <a:close/>
              </a:path>
            </a:pathLst>
          </a:custGeom>
          <a:solidFill>
            <a:srgbClr val="221f1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79" name="object 16" descr=""/>
          <p:cNvPicPr/>
          <p:nvPr/>
        </p:nvPicPr>
        <p:blipFill>
          <a:blip r:embed="rId9"/>
          <a:stretch/>
        </p:blipFill>
        <p:spPr>
          <a:xfrm>
            <a:off x="576720" y="8116920"/>
            <a:ext cx="3134520" cy="1915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80" name="object 17" descr=""/>
          <p:cNvPicPr/>
          <p:nvPr/>
        </p:nvPicPr>
        <p:blipFill>
          <a:blip r:embed="rId10"/>
          <a:stretch/>
        </p:blipFill>
        <p:spPr>
          <a:xfrm>
            <a:off x="588600" y="7894080"/>
            <a:ext cx="2916720" cy="1778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81" name="object 18"/>
          <p:cNvSpPr/>
          <p:nvPr/>
        </p:nvSpPr>
        <p:spPr>
          <a:xfrm>
            <a:off x="587880" y="7533000"/>
            <a:ext cx="1404720" cy="148320"/>
          </a:xfrm>
          <a:custGeom>
            <a:avLst/>
            <a:gdLst>
              <a:gd name="textAreaLeft" fmla="*/ 0 w 1404720"/>
              <a:gd name="textAreaRight" fmla="*/ 1405080 w 1404720"/>
              <a:gd name="textAreaTop" fmla="*/ 0 h 148320"/>
              <a:gd name="textAreaBottom" fmla="*/ 148680 h 148320"/>
            </a:gdLst>
            <a:ahLst/>
            <a:cxnLst/>
            <a:rect l="textAreaLeft" t="textAreaTop" r="textAreaRight" b="textAreaBottom"/>
            <a:pathLst>
              <a:path w="1405255" h="148590">
                <a:moveTo>
                  <a:pt x="16052" y="119811"/>
                </a:moveTo>
                <a:lnTo>
                  <a:pt x="0" y="119811"/>
                </a:lnTo>
                <a:lnTo>
                  <a:pt x="0" y="901"/>
                </a:lnTo>
                <a:lnTo>
                  <a:pt x="106705" y="901"/>
                </a:lnTo>
                <a:lnTo>
                  <a:pt x="106705" y="15138"/>
                </a:lnTo>
                <a:lnTo>
                  <a:pt x="16052" y="15138"/>
                </a:lnTo>
                <a:lnTo>
                  <a:pt x="16052" y="119811"/>
                </a:lnTo>
                <a:close/>
              </a:path>
              <a:path w="1405255" h="148590">
                <a:moveTo>
                  <a:pt x="106705" y="119811"/>
                </a:moveTo>
                <a:lnTo>
                  <a:pt x="90652" y="119811"/>
                </a:lnTo>
                <a:lnTo>
                  <a:pt x="90652" y="15138"/>
                </a:lnTo>
                <a:lnTo>
                  <a:pt x="106705" y="15138"/>
                </a:lnTo>
                <a:lnTo>
                  <a:pt x="106705" y="119811"/>
                </a:lnTo>
                <a:close/>
              </a:path>
              <a:path w="1405255" h="148590">
                <a:moveTo>
                  <a:pt x="163961" y="106692"/>
                </a:moveTo>
                <a:lnTo>
                  <a:pt x="143624" y="106692"/>
                </a:lnTo>
                <a:lnTo>
                  <a:pt x="148297" y="103835"/>
                </a:lnTo>
                <a:lnTo>
                  <a:pt x="154622" y="92379"/>
                </a:lnTo>
                <a:lnTo>
                  <a:pt x="159904" y="53287"/>
                </a:lnTo>
                <a:lnTo>
                  <a:pt x="160434" y="44526"/>
                </a:lnTo>
                <a:lnTo>
                  <a:pt x="160502" y="43395"/>
                </a:lnTo>
                <a:lnTo>
                  <a:pt x="162534" y="901"/>
                </a:lnTo>
                <a:lnTo>
                  <a:pt x="249567" y="901"/>
                </a:lnTo>
                <a:lnTo>
                  <a:pt x="249567" y="15138"/>
                </a:lnTo>
                <a:lnTo>
                  <a:pt x="176555" y="15138"/>
                </a:lnTo>
                <a:lnTo>
                  <a:pt x="175028" y="43395"/>
                </a:lnTo>
                <a:lnTo>
                  <a:pt x="174967" y="44526"/>
                </a:lnTo>
                <a:lnTo>
                  <a:pt x="173753" y="61995"/>
                </a:lnTo>
                <a:lnTo>
                  <a:pt x="171972" y="76860"/>
                </a:lnTo>
                <a:lnTo>
                  <a:pt x="171918" y="77312"/>
                </a:lnTo>
                <a:lnTo>
                  <a:pt x="169461" y="90480"/>
                </a:lnTo>
                <a:lnTo>
                  <a:pt x="166382" y="101498"/>
                </a:lnTo>
                <a:lnTo>
                  <a:pt x="163961" y="106692"/>
                </a:lnTo>
                <a:close/>
              </a:path>
              <a:path w="1405255" h="148590">
                <a:moveTo>
                  <a:pt x="249567" y="119811"/>
                </a:moveTo>
                <a:lnTo>
                  <a:pt x="233514" y="119811"/>
                </a:lnTo>
                <a:lnTo>
                  <a:pt x="233514" y="15138"/>
                </a:lnTo>
                <a:lnTo>
                  <a:pt x="249567" y="15138"/>
                </a:lnTo>
                <a:lnTo>
                  <a:pt x="249567" y="119811"/>
                </a:lnTo>
                <a:close/>
              </a:path>
              <a:path w="1405255" h="148590">
                <a:moveTo>
                  <a:pt x="142189" y="121386"/>
                </a:moveTo>
                <a:lnTo>
                  <a:pt x="139026" y="121386"/>
                </a:lnTo>
                <a:lnTo>
                  <a:pt x="135178" y="120789"/>
                </a:lnTo>
                <a:lnTo>
                  <a:pt x="130657" y="119583"/>
                </a:lnTo>
                <a:lnTo>
                  <a:pt x="131714" y="106692"/>
                </a:lnTo>
                <a:lnTo>
                  <a:pt x="131787" y="105790"/>
                </a:lnTo>
                <a:lnTo>
                  <a:pt x="134505" y="106400"/>
                </a:lnTo>
                <a:lnTo>
                  <a:pt x="136385" y="106692"/>
                </a:lnTo>
                <a:lnTo>
                  <a:pt x="163961" y="106692"/>
                </a:lnTo>
                <a:lnTo>
                  <a:pt x="162327" y="110199"/>
                </a:lnTo>
                <a:lnTo>
                  <a:pt x="156943" y="116414"/>
                </a:lnTo>
                <a:lnTo>
                  <a:pt x="150230" y="120143"/>
                </a:lnTo>
                <a:lnTo>
                  <a:pt x="142189" y="121386"/>
                </a:lnTo>
                <a:close/>
              </a:path>
              <a:path w="1405255" h="148590">
                <a:moveTo>
                  <a:pt x="344284" y="120942"/>
                </a:moveTo>
                <a:lnTo>
                  <a:pt x="306792" y="108867"/>
                </a:lnTo>
                <a:lnTo>
                  <a:pt x="285680" y="76857"/>
                </a:lnTo>
                <a:lnTo>
                  <a:pt x="283705" y="60350"/>
                </a:lnTo>
                <a:lnTo>
                  <a:pt x="284198" y="51878"/>
                </a:lnTo>
                <a:lnTo>
                  <a:pt x="300997" y="16897"/>
                </a:lnTo>
                <a:lnTo>
                  <a:pt x="335904" y="480"/>
                </a:lnTo>
                <a:lnTo>
                  <a:pt x="344284" y="0"/>
                </a:lnTo>
                <a:lnTo>
                  <a:pt x="352663" y="480"/>
                </a:lnTo>
                <a:lnTo>
                  <a:pt x="384201" y="14008"/>
                </a:lnTo>
                <a:lnTo>
                  <a:pt x="335838" y="14008"/>
                </a:lnTo>
                <a:lnTo>
                  <a:pt x="328269" y="15938"/>
                </a:lnTo>
                <a:lnTo>
                  <a:pt x="314858" y="23621"/>
                </a:lnTo>
                <a:lnTo>
                  <a:pt x="309587" y="29082"/>
                </a:lnTo>
                <a:lnTo>
                  <a:pt x="301904" y="43256"/>
                </a:lnTo>
                <a:lnTo>
                  <a:pt x="299974" y="51307"/>
                </a:lnTo>
                <a:lnTo>
                  <a:pt x="299974" y="69392"/>
                </a:lnTo>
                <a:lnTo>
                  <a:pt x="328269" y="104775"/>
                </a:lnTo>
                <a:lnTo>
                  <a:pt x="335838" y="106692"/>
                </a:lnTo>
                <a:lnTo>
                  <a:pt x="384272" y="106692"/>
                </a:lnTo>
                <a:lnTo>
                  <a:pt x="381774" y="108867"/>
                </a:lnTo>
                <a:lnTo>
                  <a:pt x="375259" y="113144"/>
                </a:lnTo>
                <a:lnTo>
                  <a:pt x="368151" y="116554"/>
                </a:lnTo>
                <a:lnTo>
                  <a:pt x="360619" y="118991"/>
                </a:lnTo>
                <a:lnTo>
                  <a:pt x="352663" y="120454"/>
                </a:lnTo>
                <a:lnTo>
                  <a:pt x="344284" y="120942"/>
                </a:lnTo>
                <a:close/>
              </a:path>
              <a:path w="1405255" h="148590">
                <a:moveTo>
                  <a:pt x="384272" y="106692"/>
                </a:moveTo>
                <a:lnTo>
                  <a:pt x="352729" y="106692"/>
                </a:lnTo>
                <a:lnTo>
                  <a:pt x="360299" y="104775"/>
                </a:lnTo>
                <a:lnTo>
                  <a:pt x="373710" y="97091"/>
                </a:lnTo>
                <a:lnTo>
                  <a:pt x="378983" y="91554"/>
                </a:lnTo>
                <a:lnTo>
                  <a:pt x="386486" y="77457"/>
                </a:lnTo>
                <a:lnTo>
                  <a:pt x="388366" y="69392"/>
                </a:lnTo>
                <a:lnTo>
                  <a:pt x="388366" y="51307"/>
                </a:lnTo>
                <a:lnTo>
                  <a:pt x="360299" y="15938"/>
                </a:lnTo>
                <a:lnTo>
                  <a:pt x="352729" y="14008"/>
                </a:lnTo>
                <a:lnTo>
                  <a:pt x="384201" y="14008"/>
                </a:lnTo>
                <a:lnTo>
                  <a:pt x="404055" y="51307"/>
                </a:lnTo>
                <a:lnTo>
                  <a:pt x="404159" y="51878"/>
                </a:lnTo>
                <a:lnTo>
                  <a:pt x="396849" y="91554"/>
                </a:lnTo>
                <a:lnTo>
                  <a:pt x="387545" y="103844"/>
                </a:lnTo>
                <a:lnTo>
                  <a:pt x="384272" y="106692"/>
                </a:lnTo>
                <a:close/>
              </a:path>
              <a:path w="1405255" h="148590">
                <a:moveTo>
                  <a:pt x="586168" y="119811"/>
                </a:moveTo>
                <a:lnTo>
                  <a:pt x="439000" y="119811"/>
                </a:lnTo>
                <a:lnTo>
                  <a:pt x="439000" y="901"/>
                </a:lnTo>
                <a:lnTo>
                  <a:pt x="455053" y="901"/>
                </a:lnTo>
                <a:lnTo>
                  <a:pt x="455053" y="105790"/>
                </a:lnTo>
                <a:lnTo>
                  <a:pt x="586168" y="105790"/>
                </a:lnTo>
                <a:lnTo>
                  <a:pt x="586168" y="119811"/>
                </a:lnTo>
                <a:close/>
              </a:path>
              <a:path w="1405255" h="148590">
                <a:moveTo>
                  <a:pt x="529424" y="105790"/>
                </a:moveTo>
                <a:lnTo>
                  <a:pt x="513372" y="105790"/>
                </a:lnTo>
                <a:lnTo>
                  <a:pt x="513372" y="901"/>
                </a:lnTo>
                <a:lnTo>
                  <a:pt x="529424" y="901"/>
                </a:lnTo>
                <a:lnTo>
                  <a:pt x="529424" y="105790"/>
                </a:lnTo>
                <a:close/>
              </a:path>
              <a:path w="1405255" h="148590">
                <a:moveTo>
                  <a:pt x="603123" y="119811"/>
                </a:moveTo>
                <a:lnTo>
                  <a:pt x="586168" y="119811"/>
                </a:lnTo>
                <a:lnTo>
                  <a:pt x="586168" y="105790"/>
                </a:lnTo>
                <a:lnTo>
                  <a:pt x="587070" y="105790"/>
                </a:lnTo>
                <a:lnTo>
                  <a:pt x="587070" y="901"/>
                </a:lnTo>
                <a:lnTo>
                  <a:pt x="603123" y="901"/>
                </a:lnTo>
                <a:lnTo>
                  <a:pt x="603123" y="119811"/>
                </a:lnTo>
                <a:close/>
              </a:path>
              <a:path w="1405255" h="148590">
                <a:moveTo>
                  <a:pt x="621436" y="145808"/>
                </a:moveTo>
                <a:lnTo>
                  <a:pt x="606285" y="145808"/>
                </a:lnTo>
                <a:lnTo>
                  <a:pt x="606285" y="119811"/>
                </a:lnTo>
                <a:lnTo>
                  <a:pt x="603123" y="119811"/>
                </a:lnTo>
                <a:lnTo>
                  <a:pt x="603123" y="105790"/>
                </a:lnTo>
                <a:lnTo>
                  <a:pt x="621436" y="105790"/>
                </a:lnTo>
                <a:lnTo>
                  <a:pt x="621436" y="145808"/>
                </a:lnTo>
                <a:close/>
              </a:path>
              <a:path w="1405255" h="148590">
                <a:moveTo>
                  <a:pt x="648779" y="28028"/>
                </a:moveTo>
                <a:lnTo>
                  <a:pt x="642828" y="18165"/>
                </a:lnTo>
                <a:lnTo>
                  <a:pt x="641596" y="16016"/>
                </a:lnTo>
                <a:lnTo>
                  <a:pt x="647573" y="10921"/>
                </a:lnTo>
                <a:lnTo>
                  <a:pt x="689927" y="0"/>
                </a:lnTo>
                <a:lnTo>
                  <a:pt x="700888" y="726"/>
                </a:lnTo>
                <a:lnTo>
                  <a:pt x="710493" y="2908"/>
                </a:lnTo>
                <a:lnTo>
                  <a:pt x="718743" y="6547"/>
                </a:lnTo>
                <a:lnTo>
                  <a:pt x="725639" y="11645"/>
                </a:lnTo>
                <a:lnTo>
                  <a:pt x="727611" y="14008"/>
                </a:lnTo>
                <a:lnTo>
                  <a:pt x="680808" y="14008"/>
                </a:lnTo>
                <a:lnTo>
                  <a:pt x="673569" y="15252"/>
                </a:lnTo>
                <a:lnTo>
                  <a:pt x="659701" y="20231"/>
                </a:lnTo>
                <a:lnTo>
                  <a:pt x="653757" y="23660"/>
                </a:lnTo>
                <a:lnTo>
                  <a:pt x="648779" y="28028"/>
                </a:lnTo>
                <a:close/>
              </a:path>
              <a:path w="1405255" h="148590">
                <a:moveTo>
                  <a:pt x="681786" y="120942"/>
                </a:moveTo>
                <a:lnTo>
                  <a:pt x="646137" y="107454"/>
                </a:lnTo>
                <a:lnTo>
                  <a:pt x="638378" y="86347"/>
                </a:lnTo>
                <a:lnTo>
                  <a:pt x="639064" y="79148"/>
                </a:lnTo>
                <a:lnTo>
                  <a:pt x="673105" y="53247"/>
                </a:lnTo>
                <a:lnTo>
                  <a:pt x="684276" y="52666"/>
                </a:lnTo>
                <a:lnTo>
                  <a:pt x="722020" y="52666"/>
                </a:lnTo>
                <a:lnTo>
                  <a:pt x="722020" y="35191"/>
                </a:lnTo>
                <a:lnTo>
                  <a:pt x="688340" y="14008"/>
                </a:lnTo>
                <a:lnTo>
                  <a:pt x="727611" y="14008"/>
                </a:lnTo>
                <a:lnTo>
                  <a:pt x="731081" y="18165"/>
                </a:lnTo>
                <a:lnTo>
                  <a:pt x="734966" y="26084"/>
                </a:lnTo>
                <a:lnTo>
                  <a:pt x="737244" y="35191"/>
                </a:lnTo>
                <a:lnTo>
                  <a:pt x="737296" y="35400"/>
                </a:lnTo>
                <a:lnTo>
                  <a:pt x="738073" y="46113"/>
                </a:lnTo>
                <a:lnTo>
                  <a:pt x="738073" y="64655"/>
                </a:lnTo>
                <a:lnTo>
                  <a:pt x="684720" y="64655"/>
                </a:lnTo>
                <a:lnTo>
                  <a:pt x="671368" y="65984"/>
                </a:lnTo>
                <a:lnTo>
                  <a:pt x="661831" y="69969"/>
                </a:lnTo>
                <a:lnTo>
                  <a:pt x="656109" y="76608"/>
                </a:lnTo>
                <a:lnTo>
                  <a:pt x="654202" y="85902"/>
                </a:lnTo>
                <a:lnTo>
                  <a:pt x="654202" y="92836"/>
                </a:lnTo>
                <a:lnTo>
                  <a:pt x="656844" y="98298"/>
                </a:lnTo>
                <a:lnTo>
                  <a:pt x="667297" y="106210"/>
                </a:lnTo>
                <a:lnTo>
                  <a:pt x="667115" y="106210"/>
                </a:lnTo>
                <a:lnTo>
                  <a:pt x="674776" y="108280"/>
                </a:lnTo>
                <a:lnTo>
                  <a:pt x="718178" y="108280"/>
                </a:lnTo>
                <a:lnTo>
                  <a:pt x="713778" y="112280"/>
                </a:lnTo>
                <a:lnTo>
                  <a:pt x="706767" y="115735"/>
                </a:lnTo>
                <a:lnTo>
                  <a:pt x="701262" y="118016"/>
                </a:lnTo>
                <a:lnTo>
                  <a:pt x="695263" y="119643"/>
                </a:lnTo>
                <a:lnTo>
                  <a:pt x="688770" y="120617"/>
                </a:lnTo>
                <a:lnTo>
                  <a:pt x="681786" y="120942"/>
                </a:lnTo>
                <a:close/>
              </a:path>
              <a:path w="1405255" h="148590">
                <a:moveTo>
                  <a:pt x="718178" y="108280"/>
                </a:moveTo>
                <a:lnTo>
                  <a:pt x="693318" y="108280"/>
                </a:lnTo>
                <a:lnTo>
                  <a:pt x="701078" y="106210"/>
                </a:lnTo>
                <a:lnTo>
                  <a:pt x="714032" y="97917"/>
                </a:lnTo>
                <a:lnTo>
                  <a:pt x="718858" y="91935"/>
                </a:lnTo>
                <a:lnTo>
                  <a:pt x="722020" y="84086"/>
                </a:lnTo>
                <a:lnTo>
                  <a:pt x="722020" y="64655"/>
                </a:lnTo>
                <a:lnTo>
                  <a:pt x="738073" y="64655"/>
                </a:lnTo>
                <a:lnTo>
                  <a:pt x="738073" y="101269"/>
                </a:lnTo>
                <a:lnTo>
                  <a:pt x="722706" y="101269"/>
                </a:lnTo>
                <a:lnTo>
                  <a:pt x="719086" y="107454"/>
                </a:lnTo>
                <a:lnTo>
                  <a:pt x="718178" y="108280"/>
                </a:lnTo>
                <a:close/>
              </a:path>
              <a:path w="1405255" h="148590">
                <a:moveTo>
                  <a:pt x="738073" y="119811"/>
                </a:moveTo>
                <a:lnTo>
                  <a:pt x="722706" y="119811"/>
                </a:lnTo>
                <a:lnTo>
                  <a:pt x="722706" y="101269"/>
                </a:lnTo>
                <a:lnTo>
                  <a:pt x="738073" y="101269"/>
                </a:lnTo>
                <a:lnTo>
                  <a:pt x="738073" y="119811"/>
                </a:lnTo>
                <a:close/>
              </a:path>
              <a:path w="1405255" h="148590">
                <a:moveTo>
                  <a:pt x="788035" y="105790"/>
                </a:moveTo>
                <a:lnTo>
                  <a:pt x="766787" y="105790"/>
                </a:lnTo>
                <a:lnTo>
                  <a:pt x="774763" y="105346"/>
                </a:lnTo>
                <a:lnTo>
                  <a:pt x="780199" y="99466"/>
                </a:lnTo>
                <a:lnTo>
                  <a:pt x="787976" y="55102"/>
                </a:lnTo>
                <a:lnTo>
                  <a:pt x="790524" y="901"/>
                </a:lnTo>
                <a:lnTo>
                  <a:pt x="878230" y="901"/>
                </a:lnTo>
                <a:lnTo>
                  <a:pt x="878230" y="15138"/>
                </a:lnTo>
                <a:lnTo>
                  <a:pt x="804989" y="15138"/>
                </a:lnTo>
                <a:lnTo>
                  <a:pt x="803676" y="40690"/>
                </a:lnTo>
                <a:lnTo>
                  <a:pt x="799338" y="83299"/>
                </a:lnTo>
                <a:lnTo>
                  <a:pt x="793457" y="101726"/>
                </a:lnTo>
                <a:lnTo>
                  <a:pt x="788035" y="105790"/>
                </a:lnTo>
                <a:close/>
              </a:path>
              <a:path w="1405255" h="148590">
                <a:moveTo>
                  <a:pt x="878230" y="105790"/>
                </a:moveTo>
                <a:lnTo>
                  <a:pt x="862177" y="105790"/>
                </a:lnTo>
                <a:lnTo>
                  <a:pt x="862177" y="15138"/>
                </a:lnTo>
                <a:lnTo>
                  <a:pt x="878230" y="15138"/>
                </a:lnTo>
                <a:lnTo>
                  <a:pt x="878230" y="105790"/>
                </a:lnTo>
                <a:close/>
              </a:path>
              <a:path w="1405255" h="148590">
                <a:moveTo>
                  <a:pt x="775144" y="148513"/>
                </a:moveTo>
                <a:lnTo>
                  <a:pt x="760006" y="148513"/>
                </a:lnTo>
                <a:lnTo>
                  <a:pt x="760006" y="105790"/>
                </a:lnTo>
                <a:lnTo>
                  <a:pt x="896772" y="105790"/>
                </a:lnTo>
                <a:lnTo>
                  <a:pt x="896772" y="119811"/>
                </a:lnTo>
                <a:lnTo>
                  <a:pt x="775144" y="119811"/>
                </a:lnTo>
                <a:lnTo>
                  <a:pt x="775144" y="148513"/>
                </a:lnTo>
                <a:close/>
              </a:path>
              <a:path w="1405255" h="148590">
                <a:moveTo>
                  <a:pt x="896772" y="148513"/>
                </a:moveTo>
                <a:lnTo>
                  <a:pt x="881621" y="148513"/>
                </a:lnTo>
                <a:lnTo>
                  <a:pt x="881621" y="119811"/>
                </a:lnTo>
                <a:lnTo>
                  <a:pt x="896772" y="119811"/>
                </a:lnTo>
                <a:lnTo>
                  <a:pt x="896772" y="148513"/>
                </a:lnTo>
                <a:close/>
              </a:path>
              <a:path w="1405255" h="148590">
                <a:moveTo>
                  <a:pt x="944016" y="119811"/>
                </a:moveTo>
                <a:lnTo>
                  <a:pt x="927963" y="119811"/>
                </a:lnTo>
                <a:lnTo>
                  <a:pt x="927963" y="901"/>
                </a:lnTo>
                <a:lnTo>
                  <a:pt x="944016" y="901"/>
                </a:lnTo>
                <a:lnTo>
                  <a:pt x="944016" y="53124"/>
                </a:lnTo>
                <a:lnTo>
                  <a:pt x="988195" y="53124"/>
                </a:lnTo>
                <a:lnTo>
                  <a:pt x="983792" y="58546"/>
                </a:lnTo>
                <a:lnTo>
                  <a:pt x="990649" y="66916"/>
                </a:lnTo>
                <a:lnTo>
                  <a:pt x="944016" y="66916"/>
                </a:lnTo>
                <a:lnTo>
                  <a:pt x="944016" y="119811"/>
                </a:lnTo>
                <a:close/>
              </a:path>
              <a:path w="1405255" h="148590">
                <a:moveTo>
                  <a:pt x="988195" y="53124"/>
                </a:moveTo>
                <a:lnTo>
                  <a:pt x="971359" y="53124"/>
                </a:lnTo>
                <a:lnTo>
                  <a:pt x="1013180" y="901"/>
                </a:lnTo>
                <a:lnTo>
                  <a:pt x="1030592" y="901"/>
                </a:lnTo>
                <a:lnTo>
                  <a:pt x="988195" y="53124"/>
                </a:lnTo>
                <a:close/>
              </a:path>
              <a:path w="1405255" h="148590">
                <a:moveTo>
                  <a:pt x="1033983" y="119811"/>
                </a:moveTo>
                <a:lnTo>
                  <a:pt x="1014996" y="119811"/>
                </a:lnTo>
                <a:lnTo>
                  <a:pt x="971143" y="66916"/>
                </a:lnTo>
                <a:lnTo>
                  <a:pt x="990649" y="66916"/>
                </a:lnTo>
                <a:lnTo>
                  <a:pt x="1033983" y="119811"/>
                </a:lnTo>
                <a:close/>
              </a:path>
              <a:path w="1405255" h="148590">
                <a:moveTo>
                  <a:pt x="1105865" y="120942"/>
                </a:moveTo>
                <a:lnTo>
                  <a:pt x="1066752" y="108867"/>
                </a:lnTo>
                <a:lnTo>
                  <a:pt x="1045457" y="76857"/>
                </a:lnTo>
                <a:lnTo>
                  <a:pt x="1043482" y="60350"/>
                </a:lnTo>
                <a:lnTo>
                  <a:pt x="1043872" y="53352"/>
                </a:lnTo>
                <a:lnTo>
                  <a:pt x="1060064" y="16868"/>
                </a:lnTo>
                <a:lnTo>
                  <a:pt x="1101572" y="0"/>
                </a:lnTo>
                <a:lnTo>
                  <a:pt x="1109611" y="480"/>
                </a:lnTo>
                <a:lnTo>
                  <a:pt x="1139480" y="13792"/>
                </a:lnTo>
                <a:lnTo>
                  <a:pt x="1101572" y="13792"/>
                </a:lnTo>
                <a:lnTo>
                  <a:pt x="1093328" y="14476"/>
                </a:lnTo>
                <a:lnTo>
                  <a:pt x="1060942" y="44951"/>
                </a:lnTo>
                <a:lnTo>
                  <a:pt x="1059522" y="53352"/>
                </a:lnTo>
                <a:lnTo>
                  <a:pt x="1158836" y="53352"/>
                </a:lnTo>
                <a:lnTo>
                  <a:pt x="1159217" y="60350"/>
                </a:lnTo>
                <a:lnTo>
                  <a:pt x="1158989" y="65328"/>
                </a:lnTo>
                <a:lnTo>
                  <a:pt x="1059522" y="65328"/>
                </a:lnTo>
                <a:lnTo>
                  <a:pt x="1060926" y="74151"/>
                </a:lnTo>
                <a:lnTo>
                  <a:pt x="1088351" y="103843"/>
                </a:lnTo>
                <a:lnTo>
                  <a:pt x="1106322" y="106692"/>
                </a:lnTo>
                <a:lnTo>
                  <a:pt x="1147423" y="106692"/>
                </a:lnTo>
                <a:lnTo>
                  <a:pt x="1146479" y="107823"/>
                </a:lnTo>
                <a:lnTo>
                  <a:pt x="1112840" y="120630"/>
                </a:lnTo>
                <a:lnTo>
                  <a:pt x="1105865" y="120942"/>
                </a:lnTo>
                <a:close/>
              </a:path>
              <a:path w="1405255" h="148590">
                <a:moveTo>
                  <a:pt x="1158836" y="53352"/>
                </a:moveTo>
                <a:lnTo>
                  <a:pt x="1143850" y="53352"/>
                </a:lnTo>
                <a:lnTo>
                  <a:pt x="1142429" y="44951"/>
                </a:lnTo>
                <a:lnTo>
                  <a:pt x="1139748" y="37385"/>
                </a:lnTo>
                <a:lnTo>
                  <a:pt x="1101572" y="13792"/>
                </a:lnTo>
                <a:lnTo>
                  <a:pt x="1139480" y="13792"/>
                </a:lnTo>
                <a:lnTo>
                  <a:pt x="1158751" y="51785"/>
                </a:lnTo>
                <a:lnTo>
                  <a:pt x="1158836" y="53352"/>
                </a:lnTo>
                <a:close/>
              </a:path>
              <a:path w="1405255" h="148590">
                <a:moveTo>
                  <a:pt x="1147423" y="106692"/>
                </a:moveTo>
                <a:lnTo>
                  <a:pt x="1113701" y="106692"/>
                </a:lnTo>
                <a:lnTo>
                  <a:pt x="1120482" y="105384"/>
                </a:lnTo>
                <a:lnTo>
                  <a:pt x="1132840" y="100101"/>
                </a:lnTo>
                <a:lnTo>
                  <a:pt x="1138199" y="96227"/>
                </a:lnTo>
                <a:lnTo>
                  <a:pt x="1142720" y="91097"/>
                </a:lnTo>
                <a:lnTo>
                  <a:pt x="1151763" y="101498"/>
                </a:lnTo>
                <a:lnTo>
                  <a:pt x="1147423" y="106692"/>
                </a:lnTo>
                <a:close/>
              </a:path>
              <a:path w="1405255" h="148590">
                <a:moveTo>
                  <a:pt x="1307960" y="119811"/>
                </a:moveTo>
                <a:lnTo>
                  <a:pt x="1253934" y="119811"/>
                </a:lnTo>
                <a:lnTo>
                  <a:pt x="1253934" y="901"/>
                </a:lnTo>
                <a:lnTo>
                  <a:pt x="1306385" y="901"/>
                </a:lnTo>
                <a:lnTo>
                  <a:pt x="1316006" y="1396"/>
                </a:lnTo>
                <a:lnTo>
                  <a:pt x="1324524" y="2881"/>
                </a:lnTo>
                <a:lnTo>
                  <a:pt x="1331942" y="5354"/>
                </a:lnTo>
                <a:lnTo>
                  <a:pt x="1338262" y="8813"/>
                </a:lnTo>
                <a:lnTo>
                  <a:pt x="1345170" y="13563"/>
                </a:lnTo>
                <a:lnTo>
                  <a:pt x="1269530" y="13563"/>
                </a:lnTo>
                <a:lnTo>
                  <a:pt x="1269530" y="53797"/>
                </a:lnTo>
                <a:lnTo>
                  <a:pt x="1339250" y="53797"/>
                </a:lnTo>
                <a:lnTo>
                  <a:pt x="1336001" y="56057"/>
                </a:lnTo>
                <a:lnTo>
                  <a:pt x="1329664" y="58318"/>
                </a:lnTo>
                <a:lnTo>
                  <a:pt x="1340249" y="62261"/>
                </a:lnTo>
                <a:lnTo>
                  <a:pt x="1344564" y="65786"/>
                </a:lnTo>
                <a:lnTo>
                  <a:pt x="1269530" y="65786"/>
                </a:lnTo>
                <a:lnTo>
                  <a:pt x="1269530" y="107149"/>
                </a:lnTo>
                <a:lnTo>
                  <a:pt x="1346998" y="107149"/>
                </a:lnTo>
                <a:lnTo>
                  <a:pt x="1342326" y="111442"/>
                </a:lnTo>
                <a:lnTo>
                  <a:pt x="1335856" y="115102"/>
                </a:lnTo>
                <a:lnTo>
                  <a:pt x="1327972" y="117717"/>
                </a:lnTo>
                <a:lnTo>
                  <a:pt x="1318673" y="119288"/>
                </a:lnTo>
                <a:lnTo>
                  <a:pt x="1307960" y="119811"/>
                </a:lnTo>
                <a:close/>
              </a:path>
              <a:path w="1405255" h="148590">
                <a:moveTo>
                  <a:pt x="1339250" y="53797"/>
                </a:moveTo>
                <a:lnTo>
                  <a:pt x="1314437" y="53797"/>
                </a:lnTo>
                <a:lnTo>
                  <a:pt x="1321485" y="52069"/>
                </a:lnTo>
                <a:lnTo>
                  <a:pt x="1331290" y="45135"/>
                </a:lnTo>
                <a:lnTo>
                  <a:pt x="1333741" y="40093"/>
                </a:lnTo>
                <a:lnTo>
                  <a:pt x="1333741" y="26822"/>
                </a:lnTo>
                <a:lnTo>
                  <a:pt x="1331290" y="21856"/>
                </a:lnTo>
                <a:lnTo>
                  <a:pt x="1321485" y="15227"/>
                </a:lnTo>
                <a:lnTo>
                  <a:pt x="1314437" y="13563"/>
                </a:lnTo>
                <a:lnTo>
                  <a:pt x="1345170" y="13563"/>
                </a:lnTo>
                <a:lnTo>
                  <a:pt x="1345946" y="14096"/>
                </a:lnTo>
                <a:lnTo>
                  <a:pt x="1349781" y="21628"/>
                </a:lnTo>
                <a:lnTo>
                  <a:pt x="1349781" y="37896"/>
                </a:lnTo>
                <a:lnTo>
                  <a:pt x="1348016" y="43434"/>
                </a:lnTo>
                <a:lnTo>
                  <a:pt x="1340929" y="52628"/>
                </a:lnTo>
                <a:lnTo>
                  <a:pt x="1339250" y="53797"/>
                </a:lnTo>
                <a:close/>
              </a:path>
              <a:path w="1405255" h="148590">
                <a:moveTo>
                  <a:pt x="1346998" y="107149"/>
                </a:moveTo>
                <a:lnTo>
                  <a:pt x="1317536" y="107149"/>
                </a:lnTo>
                <a:lnTo>
                  <a:pt x="1325219" y="105498"/>
                </a:lnTo>
                <a:lnTo>
                  <a:pt x="1335468" y="98869"/>
                </a:lnTo>
                <a:lnTo>
                  <a:pt x="1338033" y="93662"/>
                </a:lnTo>
                <a:lnTo>
                  <a:pt x="1338033" y="79501"/>
                </a:lnTo>
                <a:lnTo>
                  <a:pt x="1335697" y="74256"/>
                </a:lnTo>
                <a:lnTo>
                  <a:pt x="1326349" y="67475"/>
                </a:lnTo>
                <a:lnTo>
                  <a:pt x="1318958" y="65786"/>
                </a:lnTo>
                <a:lnTo>
                  <a:pt x="1344564" y="65786"/>
                </a:lnTo>
                <a:lnTo>
                  <a:pt x="1347809" y="68435"/>
                </a:lnTo>
                <a:lnTo>
                  <a:pt x="1352346" y="76840"/>
                </a:lnTo>
                <a:lnTo>
                  <a:pt x="1353858" y="87477"/>
                </a:lnTo>
                <a:lnTo>
                  <a:pt x="1353251" y="93662"/>
                </a:lnTo>
                <a:lnTo>
                  <a:pt x="1353136" y="94826"/>
                </a:lnTo>
                <a:lnTo>
                  <a:pt x="1350973" y="101269"/>
                </a:lnTo>
                <a:lnTo>
                  <a:pt x="1347369" y="106808"/>
                </a:lnTo>
                <a:lnTo>
                  <a:pt x="1346998" y="107149"/>
                </a:lnTo>
                <a:close/>
              </a:path>
              <a:path w="1405255" h="148590">
                <a:moveTo>
                  <a:pt x="1395818" y="24638"/>
                </a:moveTo>
                <a:lnTo>
                  <a:pt x="1389189" y="24638"/>
                </a:lnTo>
                <a:lnTo>
                  <a:pt x="1386370" y="23431"/>
                </a:lnTo>
                <a:lnTo>
                  <a:pt x="1381696" y="18618"/>
                </a:lnTo>
                <a:lnTo>
                  <a:pt x="1380528" y="15671"/>
                </a:lnTo>
                <a:lnTo>
                  <a:pt x="1380528" y="8737"/>
                </a:lnTo>
                <a:lnTo>
                  <a:pt x="1381696" y="5842"/>
                </a:lnTo>
                <a:lnTo>
                  <a:pt x="1386370" y="1168"/>
                </a:lnTo>
                <a:lnTo>
                  <a:pt x="1389189" y="0"/>
                </a:lnTo>
                <a:lnTo>
                  <a:pt x="1395818" y="0"/>
                </a:lnTo>
                <a:lnTo>
                  <a:pt x="1398689" y="1168"/>
                </a:lnTo>
                <a:lnTo>
                  <a:pt x="1403502" y="5842"/>
                </a:lnTo>
                <a:lnTo>
                  <a:pt x="1404708" y="8737"/>
                </a:lnTo>
                <a:lnTo>
                  <a:pt x="1404708" y="15671"/>
                </a:lnTo>
                <a:lnTo>
                  <a:pt x="1403502" y="18618"/>
                </a:lnTo>
                <a:lnTo>
                  <a:pt x="1398689" y="23431"/>
                </a:lnTo>
                <a:lnTo>
                  <a:pt x="1395818" y="24638"/>
                </a:lnTo>
                <a:close/>
              </a:path>
              <a:path w="1405255" h="148590">
                <a:moveTo>
                  <a:pt x="1395818" y="120942"/>
                </a:moveTo>
                <a:lnTo>
                  <a:pt x="1389189" y="120942"/>
                </a:lnTo>
                <a:lnTo>
                  <a:pt x="1386370" y="119735"/>
                </a:lnTo>
                <a:lnTo>
                  <a:pt x="1381696" y="114909"/>
                </a:lnTo>
                <a:lnTo>
                  <a:pt x="1380528" y="111975"/>
                </a:lnTo>
                <a:lnTo>
                  <a:pt x="1380528" y="105041"/>
                </a:lnTo>
                <a:lnTo>
                  <a:pt x="1381696" y="102146"/>
                </a:lnTo>
                <a:lnTo>
                  <a:pt x="1386370" y="97472"/>
                </a:lnTo>
                <a:lnTo>
                  <a:pt x="1389189" y="96304"/>
                </a:lnTo>
                <a:lnTo>
                  <a:pt x="1395818" y="96304"/>
                </a:lnTo>
                <a:lnTo>
                  <a:pt x="1398689" y="97472"/>
                </a:lnTo>
                <a:lnTo>
                  <a:pt x="1403502" y="102146"/>
                </a:lnTo>
                <a:lnTo>
                  <a:pt x="1404708" y="105041"/>
                </a:lnTo>
                <a:lnTo>
                  <a:pt x="1404708" y="111975"/>
                </a:lnTo>
                <a:lnTo>
                  <a:pt x="1403502" y="114909"/>
                </a:lnTo>
                <a:lnTo>
                  <a:pt x="1398689" y="119735"/>
                </a:lnTo>
                <a:lnTo>
                  <a:pt x="1395818" y="120942"/>
                </a:lnTo>
                <a:close/>
              </a:path>
            </a:pathLst>
          </a:custGeom>
          <a:solidFill>
            <a:srgbClr val="221f1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82" name="object 19" descr=""/>
          <p:cNvPicPr/>
          <p:nvPr/>
        </p:nvPicPr>
        <p:blipFill>
          <a:blip r:embed="rId11"/>
          <a:stretch/>
        </p:blipFill>
        <p:spPr>
          <a:xfrm>
            <a:off x="587880" y="7197840"/>
            <a:ext cx="2523240" cy="2102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83" name="object 20" descr=""/>
          <p:cNvPicPr/>
          <p:nvPr/>
        </p:nvPicPr>
        <p:blipFill>
          <a:blip r:embed="rId12"/>
          <a:stretch/>
        </p:blipFill>
        <p:spPr>
          <a:xfrm>
            <a:off x="578160" y="6956640"/>
            <a:ext cx="2243160" cy="16668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184" name="object 21"/>
          <p:cNvGrpSpPr/>
          <p:nvPr/>
        </p:nvGrpSpPr>
        <p:grpSpPr>
          <a:xfrm>
            <a:off x="3956400" y="11649240"/>
            <a:ext cx="2532600" cy="429480"/>
            <a:chOff x="3956400" y="11649240"/>
            <a:chExt cx="2532600" cy="429480"/>
          </a:xfrm>
        </p:grpSpPr>
        <p:sp>
          <p:nvSpPr>
            <p:cNvPr id="185" name="object 22"/>
            <p:cNvSpPr/>
            <p:nvPr/>
          </p:nvSpPr>
          <p:spPr>
            <a:xfrm>
              <a:off x="3956400" y="11883600"/>
              <a:ext cx="991440" cy="195120"/>
            </a:xfrm>
            <a:custGeom>
              <a:avLst/>
              <a:gdLst>
                <a:gd name="textAreaLeft" fmla="*/ 0 w 991440"/>
                <a:gd name="textAreaRight" fmla="*/ 991800 w 991440"/>
                <a:gd name="textAreaTop" fmla="*/ 0 h 195120"/>
                <a:gd name="textAreaBottom" fmla="*/ 195480 h 195120"/>
              </a:gdLst>
              <a:ahLst/>
              <a:cxnLst/>
              <a:rect l="textAreaLeft" t="textAreaTop" r="textAreaRight" b="textAreaBottom"/>
              <a:pathLst>
                <a:path w="991870" h="195579">
                  <a:moveTo>
                    <a:pt x="16052" y="165480"/>
                  </a:moveTo>
                  <a:lnTo>
                    <a:pt x="0" y="165480"/>
                  </a:lnTo>
                  <a:lnTo>
                    <a:pt x="0" y="46570"/>
                  </a:lnTo>
                  <a:lnTo>
                    <a:pt x="106705" y="46570"/>
                  </a:lnTo>
                  <a:lnTo>
                    <a:pt x="106705" y="60807"/>
                  </a:lnTo>
                  <a:lnTo>
                    <a:pt x="16052" y="60807"/>
                  </a:lnTo>
                  <a:lnTo>
                    <a:pt x="16052" y="165480"/>
                  </a:lnTo>
                  <a:close/>
                </a:path>
                <a:path w="991870" h="195579">
                  <a:moveTo>
                    <a:pt x="106705" y="165480"/>
                  </a:moveTo>
                  <a:lnTo>
                    <a:pt x="90652" y="165480"/>
                  </a:lnTo>
                  <a:lnTo>
                    <a:pt x="90652" y="60807"/>
                  </a:lnTo>
                  <a:lnTo>
                    <a:pt x="106705" y="60807"/>
                  </a:lnTo>
                  <a:lnTo>
                    <a:pt x="106705" y="165480"/>
                  </a:lnTo>
                  <a:close/>
                </a:path>
                <a:path w="991870" h="195579">
                  <a:moveTo>
                    <a:pt x="201422" y="166611"/>
                  </a:moveTo>
                  <a:lnTo>
                    <a:pt x="163919" y="154536"/>
                  </a:lnTo>
                  <a:lnTo>
                    <a:pt x="142809" y="122526"/>
                  </a:lnTo>
                  <a:lnTo>
                    <a:pt x="140830" y="106019"/>
                  </a:lnTo>
                  <a:lnTo>
                    <a:pt x="141325" y="97547"/>
                  </a:lnTo>
                  <a:lnTo>
                    <a:pt x="158127" y="62566"/>
                  </a:lnTo>
                  <a:lnTo>
                    <a:pt x="193042" y="46150"/>
                  </a:lnTo>
                  <a:lnTo>
                    <a:pt x="201422" y="45669"/>
                  </a:lnTo>
                  <a:lnTo>
                    <a:pt x="209794" y="46150"/>
                  </a:lnTo>
                  <a:lnTo>
                    <a:pt x="241334" y="59677"/>
                  </a:lnTo>
                  <a:lnTo>
                    <a:pt x="192976" y="59677"/>
                  </a:lnTo>
                  <a:lnTo>
                    <a:pt x="185407" y="61607"/>
                  </a:lnTo>
                  <a:lnTo>
                    <a:pt x="171996" y="69291"/>
                  </a:lnTo>
                  <a:lnTo>
                    <a:pt x="166712" y="74752"/>
                  </a:lnTo>
                  <a:lnTo>
                    <a:pt x="159029" y="88925"/>
                  </a:lnTo>
                  <a:lnTo>
                    <a:pt x="157111" y="96977"/>
                  </a:lnTo>
                  <a:lnTo>
                    <a:pt x="157111" y="115061"/>
                  </a:lnTo>
                  <a:lnTo>
                    <a:pt x="185407" y="150444"/>
                  </a:lnTo>
                  <a:lnTo>
                    <a:pt x="192976" y="152361"/>
                  </a:lnTo>
                  <a:lnTo>
                    <a:pt x="241406" y="152361"/>
                  </a:lnTo>
                  <a:lnTo>
                    <a:pt x="238906" y="154536"/>
                  </a:lnTo>
                  <a:lnTo>
                    <a:pt x="232384" y="158813"/>
                  </a:lnTo>
                  <a:lnTo>
                    <a:pt x="225276" y="162223"/>
                  </a:lnTo>
                  <a:lnTo>
                    <a:pt x="217746" y="164660"/>
                  </a:lnTo>
                  <a:lnTo>
                    <a:pt x="209794" y="166123"/>
                  </a:lnTo>
                  <a:lnTo>
                    <a:pt x="201422" y="166611"/>
                  </a:lnTo>
                  <a:close/>
                </a:path>
                <a:path w="991870" h="195579">
                  <a:moveTo>
                    <a:pt x="241406" y="152361"/>
                  </a:moveTo>
                  <a:lnTo>
                    <a:pt x="209854" y="152361"/>
                  </a:lnTo>
                  <a:lnTo>
                    <a:pt x="217424" y="150444"/>
                  </a:lnTo>
                  <a:lnTo>
                    <a:pt x="230847" y="142760"/>
                  </a:lnTo>
                  <a:lnTo>
                    <a:pt x="236120" y="137223"/>
                  </a:lnTo>
                  <a:lnTo>
                    <a:pt x="243611" y="123126"/>
                  </a:lnTo>
                  <a:lnTo>
                    <a:pt x="245503" y="115061"/>
                  </a:lnTo>
                  <a:lnTo>
                    <a:pt x="245503" y="96977"/>
                  </a:lnTo>
                  <a:lnTo>
                    <a:pt x="217424" y="61607"/>
                  </a:lnTo>
                  <a:lnTo>
                    <a:pt x="209854" y="59677"/>
                  </a:lnTo>
                  <a:lnTo>
                    <a:pt x="241334" y="59677"/>
                  </a:lnTo>
                  <a:lnTo>
                    <a:pt x="261182" y="96977"/>
                  </a:lnTo>
                  <a:lnTo>
                    <a:pt x="261772" y="106019"/>
                  </a:lnTo>
                  <a:lnTo>
                    <a:pt x="261286" y="114499"/>
                  </a:lnTo>
                  <a:lnTo>
                    <a:pt x="244679" y="149513"/>
                  </a:lnTo>
                  <a:lnTo>
                    <a:pt x="241406" y="152361"/>
                  </a:lnTo>
                  <a:close/>
                </a:path>
                <a:path w="991870" h="195579">
                  <a:moveTo>
                    <a:pt x="288671" y="68719"/>
                  </a:moveTo>
                  <a:lnTo>
                    <a:pt x="328231" y="45211"/>
                  </a:lnTo>
                  <a:lnTo>
                    <a:pt x="337273" y="45211"/>
                  </a:lnTo>
                  <a:lnTo>
                    <a:pt x="345452" y="46532"/>
                  </a:lnTo>
                  <a:lnTo>
                    <a:pt x="360070" y="51803"/>
                  </a:lnTo>
                  <a:lnTo>
                    <a:pt x="365798" y="55537"/>
                  </a:lnTo>
                  <a:lnTo>
                    <a:pt x="368777" y="59004"/>
                  </a:lnTo>
                  <a:lnTo>
                    <a:pt x="326656" y="59004"/>
                  </a:lnTo>
                  <a:lnTo>
                    <a:pt x="317074" y="59611"/>
                  </a:lnTo>
                  <a:lnTo>
                    <a:pt x="307549" y="61433"/>
                  </a:lnTo>
                  <a:lnTo>
                    <a:pt x="298081" y="64469"/>
                  </a:lnTo>
                  <a:lnTo>
                    <a:pt x="288671" y="68719"/>
                  </a:lnTo>
                  <a:close/>
                </a:path>
                <a:path w="991870" h="195579">
                  <a:moveTo>
                    <a:pt x="369655" y="153047"/>
                  </a:moveTo>
                  <a:lnTo>
                    <a:pt x="325526" y="153047"/>
                  </a:lnTo>
                  <a:lnTo>
                    <a:pt x="333401" y="152659"/>
                  </a:lnTo>
                  <a:lnTo>
                    <a:pt x="340528" y="151493"/>
                  </a:lnTo>
                  <a:lnTo>
                    <a:pt x="346907" y="149549"/>
                  </a:lnTo>
                  <a:lnTo>
                    <a:pt x="352539" y="146824"/>
                  </a:lnTo>
                  <a:lnTo>
                    <a:pt x="359549" y="142684"/>
                  </a:lnTo>
                  <a:lnTo>
                    <a:pt x="363054" y="137071"/>
                  </a:lnTo>
                  <a:lnTo>
                    <a:pt x="363054" y="123659"/>
                  </a:lnTo>
                  <a:lnTo>
                    <a:pt x="360184" y="118719"/>
                  </a:lnTo>
                  <a:lnTo>
                    <a:pt x="348729" y="111645"/>
                  </a:lnTo>
                  <a:lnTo>
                    <a:pt x="340893" y="109867"/>
                  </a:lnTo>
                  <a:lnTo>
                    <a:pt x="310603" y="109867"/>
                  </a:lnTo>
                  <a:lnTo>
                    <a:pt x="310603" y="98107"/>
                  </a:lnTo>
                  <a:lnTo>
                    <a:pt x="338937" y="98107"/>
                  </a:lnTo>
                  <a:lnTo>
                    <a:pt x="346100" y="96418"/>
                  </a:lnTo>
                  <a:lnTo>
                    <a:pt x="356946" y="89636"/>
                  </a:lnTo>
                  <a:lnTo>
                    <a:pt x="359664" y="85077"/>
                  </a:lnTo>
                  <a:lnTo>
                    <a:pt x="359664" y="73025"/>
                  </a:lnTo>
                  <a:lnTo>
                    <a:pt x="356603" y="68046"/>
                  </a:lnTo>
                  <a:lnTo>
                    <a:pt x="344398" y="60807"/>
                  </a:lnTo>
                  <a:lnTo>
                    <a:pt x="336448" y="59004"/>
                  </a:lnTo>
                  <a:lnTo>
                    <a:pt x="368777" y="59004"/>
                  </a:lnTo>
                  <a:lnTo>
                    <a:pt x="374091" y="65189"/>
                  </a:lnTo>
                  <a:lnTo>
                    <a:pt x="376161" y="70764"/>
                  </a:lnTo>
                  <a:lnTo>
                    <a:pt x="376161" y="83121"/>
                  </a:lnTo>
                  <a:lnTo>
                    <a:pt x="374091" y="88468"/>
                  </a:lnTo>
                  <a:lnTo>
                    <a:pt x="365798" y="97815"/>
                  </a:lnTo>
                  <a:lnTo>
                    <a:pt x="360184" y="101282"/>
                  </a:lnTo>
                  <a:lnTo>
                    <a:pt x="353098" y="103543"/>
                  </a:lnTo>
                  <a:lnTo>
                    <a:pt x="361543" y="105498"/>
                  </a:lnTo>
                  <a:lnTo>
                    <a:pt x="368058" y="108889"/>
                  </a:lnTo>
                  <a:lnTo>
                    <a:pt x="377253" y="118541"/>
                  </a:lnTo>
                  <a:lnTo>
                    <a:pt x="379552" y="124409"/>
                  </a:lnTo>
                  <a:lnTo>
                    <a:pt x="379552" y="138277"/>
                  </a:lnTo>
                  <a:lnTo>
                    <a:pt x="377260" y="144233"/>
                  </a:lnTo>
                  <a:lnTo>
                    <a:pt x="377177" y="144449"/>
                  </a:lnTo>
                  <a:lnTo>
                    <a:pt x="369655" y="153047"/>
                  </a:lnTo>
                  <a:close/>
                </a:path>
                <a:path w="991870" h="195579">
                  <a:moveTo>
                    <a:pt x="326199" y="166839"/>
                  </a:moveTo>
                  <a:lnTo>
                    <a:pt x="318609" y="166563"/>
                  </a:lnTo>
                  <a:lnTo>
                    <a:pt x="319397" y="166563"/>
                  </a:lnTo>
                  <a:lnTo>
                    <a:pt x="313429" y="165906"/>
                  </a:lnTo>
                  <a:lnTo>
                    <a:pt x="279184" y="152146"/>
                  </a:lnTo>
                  <a:lnTo>
                    <a:pt x="284607" y="140157"/>
                  </a:lnTo>
                  <a:lnTo>
                    <a:pt x="290029" y="144233"/>
                  </a:lnTo>
                  <a:lnTo>
                    <a:pt x="296367" y="147396"/>
                  </a:lnTo>
                  <a:lnTo>
                    <a:pt x="310832" y="151917"/>
                  </a:lnTo>
                  <a:lnTo>
                    <a:pt x="318135" y="153047"/>
                  </a:lnTo>
                  <a:lnTo>
                    <a:pt x="369655" y="153047"/>
                  </a:lnTo>
                  <a:lnTo>
                    <a:pt x="367677" y="155308"/>
                  </a:lnTo>
                  <a:lnTo>
                    <a:pt x="333390" y="166563"/>
                  </a:lnTo>
                  <a:lnTo>
                    <a:pt x="326199" y="166839"/>
                  </a:lnTo>
                  <a:close/>
                </a:path>
                <a:path w="991870" h="195579">
                  <a:moveTo>
                    <a:pt x="430415" y="165480"/>
                  </a:moveTo>
                  <a:lnTo>
                    <a:pt x="415950" y="165480"/>
                  </a:lnTo>
                  <a:lnTo>
                    <a:pt x="415950" y="46570"/>
                  </a:lnTo>
                  <a:lnTo>
                    <a:pt x="431990" y="46570"/>
                  </a:lnTo>
                  <a:lnTo>
                    <a:pt x="431990" y="141058"/>
                  </a:lnTo>
                  <a:lnTo>
                    <a:pt x="450863" y="141058"/>
                  </a:lnTo>
                  <a:lnTo>
                    <a:pt x="430415" y="165480"/>
                  </a:lnTo>
                  <a:close/>
                </a:path>
                <a:path w="991870" h="195579">
                  <a:moveTo>
                    <a:pt x="450863" y="141058"/>
                  </a:moveTo>
                  <a:lnTo>
                    <a:pt x="431990" y="141058"/>
                  </a:lnTo>
                  <a:lnTo>
                    <a:pt x="511340" y="46570"/>
                  </a:lnTo>
                  <a:lnTo>
                    <a:pt x="525589" y="46570"/>
                  </a:lnTo>
                  <a:lnTo>
                    <a:pt x="525589" y="70980"/>
                  </a:lnTo>
                  <a:lnTo>
                    <a:pt x="509536" y="70980"/>
                  </a:lnTo>
                  <a:lnTo>
                    <a:pt x="450863" y="141058"/>
                  </a:lnTo>
                  <a:close/>
                </a:path>
                <a:path w="991870" h="195579">
                  <a:moveTo>
                    <a:pt x="525589" y="165480"/>
                  </a:moveTo>
                  <a:lnTo>
                    <a:pt x="509536" y="165480"/>
                  </a:lnTo>
                  <a:lnTo>
                    <a:pt x="509536" y="70980"/>
                  </a:lnTo>
                  <a:lnTo>
                    <a:pt x="525589" y="70980"/>
                  </a:lnTo>
                  <a:lnTo>
                    <a:pt x="525589" y="165480"/>
                  </a:lnTo>
                  <a:close/>
                </a:path>
                <a:path w="991870" h="195579">
                  <a:moveTo>
                    <a:pt x="695350" y="195313"/>
                  </a:moveTo>
                  <a:lnTo>
                    <a:pt x="680212" y="195313"/>
                  </a:lnTo>
                  <a:lnTo>
                    <a:pt x="680212" y="165480"/>
                  </a:lnTo>
                  <a:lnTo>
                    <a:pt x="571474" y="165480"/>
                  </a:lnTo>
                  <a:lnTo>
                    <a:pt x="571474" y="46570"/>
                  </a:lnTo>
                  <a:lnTo>
                    <a:pt x="587527" y="46570"/>
                  </a:lnTo>
                  <a:lnTo>
                    <a:pt x="587527" y="151460"/>
                  </a:lnTo>
                  <a:lnTo>
                    <a:pt x="695350" y="151460"/>
                  </a:lnTo>
                  <a:lnTo>
                    <a:pt x="695350" y="195313"/>
                  </a:lnTo>
                  <a:close/>
                </a:path>
                <a:path w="991870" h="195579">
                  <a:moveTo>
                    <a:pt x="676135" y="151460"/>
                  </a:moveTo>
                  <a:lnTo>
                    <a:pt x="660082" y="151460"/>
                  </a:lnTo>
                  <a:lnTo>
                    <a:pt x="660082" y="46570"/>
                  </a:lnTo>
                  <a:lnTo>
                    <a:pt x="676135" y="46570"/>
                  </a:lnTo>
                  <a:lnTo>
                    <a:pt x="676135" y="151460"/>
                  </a:lnTo>
                  <a:close/>
                </a:path>
                <a:path w="991870" h="195579">
                  <a:moveTo>
                    <a:pt x="740562" y="165480"/>
                  </a:moveTo>
                  <a:lnTo>
                    <a:pt x="726097" y="165480"/>
                  </a:lnTo>
                  <a:lnTo>
                    <a:pt x="726097" y="46570"/>
                  </a:lnTo>
                  <a:lnTo>
                    <a:pt x="742149" y="46570"/>
                  </a:lnTo>
                  <a:lnTo>
                    <a:pt x="742149" y="141058"/>
                  </a:lnTo>
                  <a:lnTo>
                    <a:pt x="761009" y="141058"/>
                  </a:lnTo>
                  <a:lnTo>
                    <a:pt x="740562" y="165480"/>
                  </a:lnTo>
                  <a:close/>
                </a:path>
                <a:path w="991870" h="195579">
                  <a:moveTo>
                    <a:pt x="761009" y="141058"/>
                  </a:moveTo>
                  <a:lnTo>
                    <a:pt x="742149" y="141058"/>
                  </a:lnTo>
                  <a:lnTo>
                    <a:pt x="821486" y="46570"/>
                  </a:lnTo>
                  <a:lnTo>
                    <a:pt x="835736" y="46570"/>
                  </a:lnTo>
                  <a:lnTo>
                    <a:pt x="835736" y="70980"/>
                  </a:lnTo>
                  <a:lnTo>
                    <a:pt x="819683" y="70980"/>
                  </a:lnTo>
                  <a:lnTo>
                    <a:pt x="761009" y="141058"/>
                  </a:lnTo>
                  <a:close/>
                </a:path>
                <a:path w="991870" h="195579">
                  <a:moveTo>
                    <a:pt x="835736" y="165480"/>
                  </a:moveTo>
                  <a:lnTo>
                    <a:pt x="819683" y="165480"/>
                  </a:lnTo>
                  <a:lnTo>
                    <a:pt x="819683" y="70980"/>
                  </a:lnTo>
                  <a:lnTo>
                    <a:pt x="835736" y="70980"/>
                  </a:lnTo>
                  <a:lnTo>
                    <a:pt x="835736" y="165480"/>
                  </a:lnTo>
                  <a:close/>
                </a:path>
                <a:path w="991870" h="195579">
                  <a:moveTo>
                    <a:pt x="896086" y="165480"/>
                  </a:moveTo>
                  <a:lnTo>
                    <a:pt x="881621" y="165480"/>
                  </a:lnTo>
                  <a:lnTo>
                    <a:pt x="881621" y="46570"/>
                  </a:lnTo>
                  <a:lnTo>
                    <a:pt x="897674" y="46570"/>
                  </a:lnTo>
                  <a:lnTo>
                    <a:pt x="897674" y="141058"/>
                  </a:lnTo>
                  <a:lnTo>
                    <a:pt x="916534" y="141058"/>
                  </a:lnTo>
                  <a:lnTo>
                    <a:pt x="896086" y="165480"/>
                  </a:lnTo>
                  <a:close/>
                </a:path>
                <a:path w="991870" h="195579">
                  <a:moveTo>
                    <a:pt x="916534" y="141058"/>
                  </a:moveTo>
                  <a:lnTo>
                    <a:pt x="897674" y="141058"/>
                  </a:lnTo>
                  <a:lnTo>
                    <a:pt x="977023" y="46570"/>
                  </a:lnTo>
                  <a:lnTo>
                    <a:pt x="991260" y="46570"/>
                  </a:lnTo>
                  <a:lnTo>
                    <a:pt x="991260" y="70980"/>
                  </a:lnTo>
                  <a:lnTo>
                    <a:pt x="975207" y="70980"/>
                  </a:lnTo>
                  <a:lnTo>
                    <a:pt x="916534" y="141058"/>
                  </a:lnTo>
                  <a:close/>
                </a:path>
                <a:path w="991870" h="195579">
                  <a:moveTo>
                    <a:pt x="991260" y="165480"/>
                  </a:moveTo>
                  <a:lnTo>
                    <a:pt x="975207" y="165480"/>
                  </a:lnTo>
                  <a:lnTo>
                    <a:pt x="975207" y="70980"/>
                  </a:lnTo>
                  <a:lnTo>
                    <a:pt x="991260" y="70980"/>
                  </a:lnTo>
                  <a:lnTo>
                    <a:pt x="991260" y="165480"/>
                  </a:lnTo>
                  <a:close/>
                </a:path>
                <a:path w="991870" h="195579">
                  <a:moveTo>
                    <a:pt x="935647" y="29387"/>
                  </a:moveTo>
                  <a:lnTo>
                    <a:pt x="902119" y="9347"/>
                  </a:lnTo>
                  <a:lnTo>
                    <a:pt x="901966" y="0"/>
                  </a:lnTo>
                  <a:lnTo>
                    <a:pt x="913498" y="0"/>
                  </a:lnTo>
                  <a:lnTo>
                    <a:pt x="913650" y="5880"/>
                  </a:lnTo>
                  <a:lnTo>
                    <a:pt x="915758" y="10591"/>
                  </a:lnTo>
                  <a:lnTo>
                    <a:pt x="923899" y="17678"/>
                  </a:lnTo>
                  <a:lnTo>
                    <a:pt x="929170" y="19443"/>
                  </a:lnTo>
                  <a:lnTo>
                    <a:pt x="962876" y="19443"/>
                  </a:lnTo>
                  <a:lnTo>
                    <a:pt x="960183" y="21704"/>
                  </a:lnTo>
                  <a:lnTo>
                    <a:pt x="955213" y="25069"/>
                  </a:lnTo>
                  <a:lnTo>
                    <a:pt x="949467" y="27470"/>
                  </a:lnTo>
                  <a:lnTo>
                    <a:pt x="942945" y="28908"/>
                  </a:lnTo>
                  <a:lnTo>
                    <a:pt x="935647" y="29387"/>
                  </a:lnTo>
                  <a:close/>
                </a:path>
                <a:path w="991870" h="195579">
                  <a:moveTo>
                    <a:pt x="962876" y="19443"/>
                  </a:moveTo>
                  <a:lnTo>
                    <a:pt x="942124" y="19443"/>
                  </a:lnTo>
                  <a:lnTo>
                    <a:pt x="947445" y="17678"/>
                  </a:lnTo>
                  <a:lnTo>
                    <a:pt x="955725" y="10591"/>
                  </a:lnTo>
                  <a:lnTo>
                    <a:pt x="957872" y="5880"/>
                  </a:lnTo>
                  <a:lnTo>
                    <a:pt x="958024" y="0"/>
                  </a:lnTo>
                  <a:lnTo>
                    <a:pt x="969556" y="0"/>
                  </a:lnTo>
                  <a:lnTo>
                    <a:pt x="969460" y="5880"/>
                  </a:lnTo>
                  <a:lnTo>
                    <a:pt x="969403" y="9347"/>
                  </a:lnTo>
                  <a:lnTo>
                    <a:pt x="966279" y="16586"/>
                  </a:lnTo>
                  <a:lnTo>
                    <a:pt x="962876" y="19443"/>
                  </a:lnTo>
                  <a:close/>
                </a:path>
              </a:pathLst>
            </a:custGeom>
            <a:solidFill>
              <a:srgbClr val="221f1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>
                <a:lnSpc>
                  <a:spcPct val="100000"/>
                </a:lnSpc>
              </a:pPr>
              <a:endParaRPr b="0" lang="ru-RU" sz="1800" strike="noStrike" u="none">
                <a:solidFill>
                  <a:srgbClr val="ffffff"/>
                </a:solidFill>
                <a:effectLst/>
                <a:uFillTx/>
                <a:latin typeface="Arial"/>
              </a:endParaRPr>
            </a:p>
          </p:txBody>
        </p:sp>
        <p:pic>
          <p:nvPicPr>
            <p:cNvPr id="186" name="object 23" descr=""/>
            <p:cNvPicPr/>
            <p:nvPr/>
          </p:nvPicPr>
          <p:blipFill>
            <a:blip r:embed="rId13"/>
            <a:stretch/>
          </p:blipFill>
          <p:spPr>
            <a:xfrm>
              <a:off x="3960000" y="11649240"/>
              <a:ext cx="2529000" cy="20160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187" name="object 24"/>
          <p:cNvSpPr/>
          <p:nvPr/>
        </p:nvSpPr>
        <p:spPr>
          <a:xfrm>
            <a:off x="625320" y="10993680"/>
            <a:ext cx="324000" cy="276480"/>
          </a:xfrm>
          <a:custGeom>
            <a:avLst/>
            <a:gdLst>
              <a:gd name="textAreaLeft" fmla="*/ 0 w 324000"/>
              <a:gd name="textAreaRight" fmla="*/ 324360 w 324000"/>
              <a:gd name="textAreaTop" fmla="*/ 0 h 276480"/>
              <a:gd name="textAreaBottom" fmla="*/ 276840 h 276480"/>
            </a:gdLst>
            <a:ahLst/>
            <a:cxnLst/>
            <a:rect l="textAreaLeft" t="textAreaTop" r="textAreaRight" b="textAreaBottom"/>
            <a:pathLst>
              <a:path w="324484" h="276859">
                <a:moveTo>
                  <a:pt x="7569" y="276466"/>
                </a:moveTo>
                <a:lnTo>
                  <a:pt x="0" y="276466"/>
                </a:lnTo>
                <a:lnTo>
                  <a:pt x="0" y="228853"/>
                </a:lnTo>
                <a:lnTo>
                  <a:pt x="265633" y="137960"/>
                </a:lnTo>
                <a:lnTo>
                  <a:pt x="0" y="47612"/>
                </a:lnTo>
                <a:lnTo>
                  <a:pt x="0" y="0"/>
                </a:lnTo>
                <a:lnTo>
                  <a:pt x="7569" y="0"/>
                </a:lnTo>
                <a:lnTo>
                  <a:pt x="324065" y="107124"/>
                </a:lnTo>
                <a:lnTo>
                  <a:pt x="324065" y="168795"/>
                </a:lnTo>
                <a:lnTo>
                  <a:pt x="7569" y="276466"/>
                </a:lnTo>
                <a:close/>
              </a:path>
            </a:pathLst>
          </a:custGeom>
          <a:solidFill>
            <a:srgbClr val="b01f2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8" name="object 25"/>
          <p:cNvSpPr/>
          <p:nvPr/>
        </p:nvSpPr>
        <p:spPr>
          <a:xfrm>
            <a:off x="6168960" y="2106720"/>
            <a:ext cx="366120" cy="366120"/>
          </a:xfrm>
          <a:custGeom>
            <a:avLst/>
            <a:gdLst>
              <a:gd name="textAreaLeft" fmla="*/ 0 w 366120"/>
              <a:gd name="textAreaRight" fmla="*/ 366480 w 366120"/>
              <a:gd name="textAreaTop" fmla="*/ 0 h 366120"/>
              <a:gd name="textAreaBottom" fmla="*/ 366480 h 366120"/>
            </a:gdLst>
            <a:ahLst/>
            <a:cxnLst/>
            <a:rect l="textAreaLeft" t="textAreaTop" r="textAreaRight" b="textAreaBottom"/>
            <a:pathLst>
              <a:path w="366395" h="366394">
                <a:moveTo>
                  <a:pt x="183057" y="366128"/>
                </a:moveTo>
                <a:lnTo>
                  <a:pt x="134392" y="359589"/>
                </a:lnTo>
                <a:lnTo>
                  <a:pt x="90662" y="341136"/>
                </a:lnTo>
                <a:lnTo>
                  <a:pt x="53614" y="312513"/>
                </a:lnTo>
                <a:lnTo>
                  <a:pt x="24991" y="275465"/>
                </a:lnTo>
                <a:lnTo>
                  <a:pt x="6538" y="231736"/>
                </a:lnTo>
                <a:lnTo>
                  <a:pt x="0" y="183070"/>
                </a:lnTo>
                <a:lnTo>
                  <a:pt x="6538" y="134403"/>
                </a:lnTo>
                <a:lnTo>
                  <a:pt x="24991" y="90672"/>
                </a:lnTo>
                <a:lnTo>
                  <a:pt x="53614" y="53620"/>
                </a:lnTo>
                <a:lnTo>
                  <a:pt x="90662" y="24995"/>
                </a:lnTo>
                <a:lnTo>
                  <a:pt x="134392" y="6539"/>
                </a:lnTo>
                <a:lnTo>
                  <a:pt x="183057" y="0"/>
                </a:lnTo>
                <a:lnTo>
                  <a:pt x="231723" y="6539"/>
                </a:lnTo>
                <a:lnTo>
                  <a:pt x="275452" y="24995"/>
                </a:lnTo>
                <a:lnTo>
                  <a:pt x="312500" y="53620"/>
                </a:lnTo>
                <a:lnTo>
                  <a:pt x="341123" y="90672"/>
                </a:lnTo>
                <a:lnTo>
                  <a:pt x="359576" y="134403"/>
                </a:lnTo>
                <a:lnTo>
                  <a:pt x="366115" y="183070"/>
                </a:lnTo>
                <a:lnTo>
                  <a:pt x="359576" y="231736"/>
                </a:lnTo>
                <a:lnTo>
                  <a:pt x="341123" y="275465"/>
                </a:lnTo>
                <a:lnTo>
                  <a:pt x="312500" y="312513"/>
                </a:lnTo>
                <a:lnTo>
                  <a:pt x="275452" y="341136"/>
                </a:lnTo>
                <a:lnTo>
                  <a:pt x="231723" y="359589"/>
                </a:lnTo>
                <a:lnTo>
                  <a:pt x="183057" y="366128"/>
                </a:lnTo>
                <a:close/>
              </a:path>
            </a:pathLst>
          </a:custGeom>
          <a:solidFill>
            <a:srgbClr val="254da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9" name="object 26"/>
          <p:cNvSpPr/>
          <p:nvPr/>
        </p:nvSpPr>
        <p:spPr>
          <a:xfrm>
            <a:off x="6168960" y="3372120"/>
            <a:ext cx="366120" cy="366120"/>
          </a:xfrm>
          <a:custGeom>
            <a:avLst/>
            <a:gdLst>
              <a:gd name="textAreaLeft" fmla="*/ 0 w 366120"/>
              <a:gd name="textAreaRight" fmla="*/ 366480 w 366120"/>
              <a:gd name="textAreaTop" fmla="*/ 0 h 366120"/>
              <a:gd name="textAreaBottom" fmla="*/ 366480 h 366120"/>
            </a:gdLst>
            <a:ahLst/>
            <a:cxnLst/>
            <a:rect l="textAreaLeft" t="textAreaTop" r="textAreaRight" b="textAreaBottom"/>
            <a:pathLst>
              <a:path w="366395" h="366395">
                <a:moveTo>
                  <a:pt x="183057" y="366128"/>
                </a:moveTo>
                <a:lnTo>
                  <a:pt x="134392" y="359588"/>
                </a:lnTo>
                <a:lnTo>
                  <a:pt x="90662" y="341133"/>
                </a:lnTo>
                <a:lnTo>
                  <a:pt x="53614" y="312507"/>
                </a:lnTo>
                <a:lnTo>
                  <a:pt x="24991" y="275455"/>
                </a:lnTo>
                <a:lnTo>
                  <a:pt x="6538" y="231724"/>
                </a:lnTo>
                <a:lnTo>
                  <a:pt x="0" y="183057"/>
                </a:lnTo>
                <a:lnTo>
                  <a:pt x="6538" y="134396"/>
                </a:lnTo>
                <a:lnTo>
                  <a:pt x="24991" y="90668"/>
                </a:lnTo>
                <a:lnTo>
                  <a:pt x="53614" y="53619"/>
                </a:lnTo>
                <a:lnTo>
                  <a:pt x="90662" y="24994"/>
                </a:lnTo>
                <a:lnTo>
                  <a:pt x="134392" y="6539"/>
                </a:lnTo>
                <a:lnTo>
                  <a:pt x="183057" y="0"/>
                </a:lnTo>
                <a:lnTo>
                  <a:pt x="231723" y="6539"/>
                </a:lnTo>
                <a:lnTo>
                  <a:pt x="275452" y="24994"/>
                </a:lnTo>
                <a:lnTo>
                  <a:pt x="312500" y="53619"/>
                </a:lnTo>
                <a:lnTo>
                  <a:pt x="341123" y="90668"/>
                </a:lnTo>
                <a:lnTo>
                  <a:pt x="359576" y="134396"/>
                </a:lnTo>
                <a:lnTo>
                  <a:pt x="366115" y="183057"/>
                </a:lnTo>
                <a:lnTo>
                  <a:pt x="359576" y="231724"/>
                </a:lnTo>
                <a:lnTo>
                  <a:pt x="341123" y="275455"/>
                </a:lnTo>
                <a:lnTo>
                  <a:pt x="312500" y="312507"/>
                </a:lnTo>
                <a:lnTo>
                  <a:pt x="275452" y="341133"/>
                </a:lnTo>
                <a:lnTo>
                  <a:pt x="231723" y="359588"/>
                </a:lnTo>
                <a:lnTo>
                  <a:pt x="183057" y="366128"/>
                </a:lnTo>
                <a:close/>
              </a:path>
            </a:pathLst>
          </a:custGeom>
          <a:solidFill>
            <a:srgbClr val="254da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0" name="object 27"/>
          <p:cNvSpPr/>
          <p:nvPr/>
        </p:nvSpPr>
        <p:spPr>
          <a:xfrm>
            <a:off x="6168960" y="4733280"/>
            <a:ext cx="366120" cy="366120"/>
          </a:xfrm>
          <a:custGeom>
            <a:avLst/>
            <a:gdLst>
              <a:gd name="textAreaLeft" fmla="*/ 0 w 366120"/>
              <a:gd name="textAreaRight" fmla="*/ 366480 w 366120"/>
              <a:gd name="textAreaTop" fmla="*/ 0 h 366120"/>
              <a:gd name="textAreaBottom" fmla="*/ 366480 h 366120"/>
            </a:gdLst>
            <a:ahLst/>
            <a:cxnLst/>
            <a:rect l="textAreaLeft" t="textAreaTop" r="textAreaRight" b="textAreaBottom"/>
            <a:pathLst>
              <a:path w="366395" h="366395">
                <a:moveTo>
                  <a:pt x="183057" y="366128"/>
                </a:moveTo>
                <a:lnTo>
                  <a:pt x="134392" y="359588"/>
                </a:lnTo>
                <a:lnTo>
                  <a:pt x="90662" y="341133"/>
                </a:lnTo>
                <a:lnTo>
                  <a:pt x="53614" y="312507"/>
                </a:lnTo>
                <a:lnTo>
                  <a:pt x="24991" y="275455"/>
                </a:lnTo>
                <a:lnTo>
                  <a:pt x="6538" y="231724"/>
                </a:lnTo>
                <a:lnTo>
                  <a:pt x="0" y="183057"/>
                </a:lnTo>
                <a:lnTo>
                  <a:pt x="6538" y="134392"/>
                </a:lnTo>
                <a:lnTo>
                  <a:pt x="24991" y="90662"/>
                </a:lnTo>
                <a:lnTo>
                  <a:pt x="53614" y="53614"/>
                </a:lnTo>
                <a:lnTo>
                  <a:pt x="90662" y="24991"/>
                </a:lnTo>
                <a:lnTo>
                  <a:pt x="134392" y="6538"/>
                </a:lnTo>
                <a:lnTo>
                  <a:pt x="183057" y="0"/>
                </a:lnTo>
                <a:lnTo>
                  <a:pt x="231723" y="6538"/>
                </a:lnTo>
                <a:lnTo>
                  <a:pt x="275452" y="24991"/>
                </a:lnTo>
                <a:lnTo>
                  <a:pt x="312500" y="53614"/>
                </a:lnTo>
                <a:lnTo>
                  <a:pt x="341123" y="90662"/>
                </a:lnTo>
                <a:lnTo>
                  <a:pt x="359576" y="134392"/>
                </a:lnTo>
                <a:lnTo>
                  <a:pt x="366115" y="183057"/>
                </a:lnTo>
                <a:lnTo>
                  <a:pt x="359576" y="231724"/>
                </a:lnTo>
                <a:lnTo>
                  <a:pt x="341123" y="275455"/>
                </a:lnTo>
                <a:lnTo>
                  <a:pt x="312500" y="312507"/>
                </a:lnTo>
                <a:lnTo>
                  <a:pt x="275452" y="341133"/>
                </a:lnTo>
                <a:lnTo>
                  <a:pt x="231723" y="359588"/>
                </a:lnTo>
                <a:lnTo>
                  <a:pt x="183057" y="366128"/>
                </a:lnTo>
                <a:close/>
              </a:path>
            </a:pathLst>
          </a:custGeom>
          <a:solidFill>
            <a:srgbClr val="254da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91" name="object 28" descr=""/>
          <p:cNvPicPr/>
          <p:nvPr/>
        </p:nvPicPr>
        <p:blipFill>
          <a:blip r:embed="rId14"/>
          <a:stretch/>
        </p:blipFill>
        <p:spPr>
          <a:xfrm>
            <a:off x="6789240" y="2370600"/>
            <a:ext cx="2325240" cy="1879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92" name="object 29" descr=""/>
          <p:cNvPicPr/>
          <p:nvPr/>
        </p:nvPicPr>
        <p:blipFill>
          <a:blip r:embed="rId15"/>
          <a:stretch/>
        </p:blipFill>
        <p:spPr>
          <a:xfrm>
            <a:off x="6791040" y="2123280"/>
            <a:ext cx="2131200" cy="1666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93" name="object 30" descr=""/>
          <p:cNvPicPr/>
          <p:nvPr/>
        </p:nvPicPr>
        <p:blipFill>
          <a:blip r:embed="rId16"/>
          <a:stretch/>
        </p:blipFill>
        <p:spPr>
          <a:xfrm>
            <a:off x="6789240" y="3672720"/>
            <a:ext cx="2325240" cy="1879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94" name="object 31" descr=""/>
          <p:cNvPicPr/>
          <p:nvPr/>
        </p:nvPicPr>
        <p:blipFill>
          <a:blip r:embed="rId17"/>
          <a:stretch/>
        </p:blipFill>
        <p:spPr>
          <a:xfrm>
            <a:off x="6804720" y="3432600"/>
            <a:ext cx="2496960" cy="1591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95" name="object 32" descr=""/>
          <p:cNvPicPr/>
          <p:nvPr/>
        </p:nvPicPr>
        <p:blipFill>
          <a:blip r:embed="rId18"/>
          <a:stretch/>
        </p:blipFill>
        <p:spPr>
          <a:xfrm>
            <a:off x="6800760" y="5073480"/>
            <a:ext cx="1929240" cy="1634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96" name="object 33"/>
          <p:cNvSpPr/>
          <p:nvPr/>
        </p:nvSpPr>
        <p:spPr>
          <a:xfrm>
            <a:off x="6804720" y="4793760"/>
            <a:ext cx="1695240" cy="203400"/>
          </a:xfrm>
          <a:custGeom>
            <a:avLst/>
            <a:gdLst>
              <a:gd name="textAreaLeft" fmla="*/ 0 w 1695240"/>
              <a:gd name="textAreaRight" fmla="*/ 1695600 w 1695240"/>
              <a:gd name="textAreaTop" fmla="*/ 0 h 203400"/>
              <a:gd name="textAreaBottom" fmla="*/ 203760 h 203400"/>
            </a:gdLst>
            <a:ahLst/>
            <a:cxnLst/>
            <a:rect l="textAreaLeft" t="textAreaTop" r="textAreaRight" b="textAreaBottom"/>
            <a:pathLst>
              <a:path w="1695450" h="203835">
                <a:moveTo>
                  <a:pt x="16738" y="158242"/>
                </a:moveTo>
                <a:lnTo>
                  <a:pt x="0" y="158242"/>
                </a:lnTo>
                <a:lnTo>
                  <a:pt x="0" y="0"/>
                </a:lnTo>
                <a:lnTo>
                  <a:pt x="59232" y="0"/>
                </a:lnTo>
                <a:lnTo>
                  <a:pt x="73558" y="904"/>
                </a:lnTo>
                <a:lnTo>
                  <a:pt x="86245" y="3617"/>
                </a:lnTo>
                <a:lnTo>
                  <a:pt x="97294" y="8138"/>
                </a:lnTo>
                <a:lnTo>
                  <a:pt x="106705" y="14465"/>
                </a:lnTo>
                <a:lnTo>
                  <a:pt x="16738" y="14465"/>
                </a:lnTo>
                <a:lnTo>
                  <a:pt x="16738" y="93586"/>
                </a:lnTo>
                <a:lnTo>
                  <a:pt x="107033" y="93586"/>
                </a:lnTo>
                <a:lnTo>
                  <a:pt x="106705" y="93929"/>
                </a:lnTo>
                <a:lnTo>
                  <a:pt x="97294" y="100211"/>
                </a:lnTo>
                <a:lnTo>
                  <a:pt x="86245" y="104695"/>
                </a:lnTo>
                <a:lnTo>
                  <a:pt x="73558" y="107384"/>
                </a:lnTo>
                <a:lnTo>
                  <a:pt x="59232" y="108280"/>
                </a:lnTo>
                <a:lnTo>
                  <a:pt x="16738" y="108280"/>
                </a:lnTo>
                <a:lnTo>
                  <a:pt x="16738" y="158242"/>
                </a:lnTo>
                <a:close/>
              </a:path>
              <a:path w="1695450" h="203835">
                <a:moveTo>
                  <a:pt x="107033" y="93586"/>
                </a:moveTo>
                <a:lnTo>
                  <a:pt x="58775" y="93586"/>
                </a:lnTo>
                <a:lnTo>
                  <a:pt x="69838" y="92943"/>
                </a:lnTo>
                <a:lnTo>
                  <a:pt x="79519" y="91014"/>
                </a:lnTo>
                <a:lnTo>
                  <a:pt x="106384" y="63105"/>
                </a:lnTo>
                <a:lnTo>
                  <a:pt x="107162" y="54254"/>
                </a:lnTo>
                <a:lnTo>
                  <a:pt x="106384" y="45208"/>
                </a:lnTo>
                <a:lnTo>
                  <a:pt x="79519" y="17037"/>
                </a:lnTo>
                <a:lnTo>
                  <a:pt x="58775" y="14465"/>
                </a:lnTo>
                <a:lnTo>
                  <a:pt x="106705" y="14465"/>
                </a:lnTo>
                <a:lnTo>
                  <a:pt x="114223" y="22380"/>
                </a:lnTo>
                <a:lnTo>
                  <a:pt x="119592" y="31649"/>
                </a:lnTo>
                <a:lnTo>
                  <a:pt x="122814" y="42274"/>
                </a:lnTo>
                <a:lnTo>
                  <a:pt x="123888" y="54254"/>
                </a:lnTo>
                <a:lnTo>
                  <a:pt x="122814" y="66229"/>
                </a:lnTo>
                <a:lnTo>
                  <a:pt x="119592" y="76834"/>
                </a:lnTo>
                <a:lnTo>
                  <a:pt x="114223" y="86069"/>
                </a:lnTo>
                <a:lnTo>
                  <a:pt x="107033" y="93586"/>
                </a:lnTo>
                <a:close/>
              </a:path>
              <a:path w="1695450" h="203835">
                <a:moveTo>
                  <a:pt x="186495" y="189433"/>
                </a:moveTo>
                <a:lnTo>
                  <a:pt x="162547" y="189433"/>
                </a:lnTo>
                <a:lnTo>
                  <a:pt x="167170" y="187934"/>
                </a:lnTo>
                <a:lnTo>
                  <a:pt x="174866" y="181902"/>
                </a:lnTo>
                <a:lnTo>
                  <a:pt x="178434" y="176784"/>
                </a:lnTo>
                <a:lnTo>
                  <a:pt x="181762" y="169545"/>
                </a:lnTo>
                <a:lnTo>
                  <a:pt x="186956" y="158013"/>
                </a:lnTo>
                <a:lnTo>
                  <a:pt x="133832" y="39331"/>
                </a:lnTo>
                <a:lnTo>
                  <a:pt x="150558" y="39331"/>
                </a:lnTo>
                <a:lnTo>
                  <a:pt x="195325" y="140385"/>
                </a:lnTo>
                <a:lnTo>
                  <a:pt x="210785" y="140385"/>
                </a:lnTo>
                <a:lnTo>
                  <a:pt x="196456" y="172478"/>
                </a:lnTo>
                <a:lnTo>
                  <a:pt x="192696" y="180234"/>
                </a:lnTo>
                <a:lnTo>
                  <a:pt x="188653" y="186775"/>
                </a:lnTo>
                <a:lnTo>
                  <a:pt x="186495" y="189433"/>
                </a:lnTo>
                <a:close/>
              </a:path>
              <a:path w="1695450" h="203835">
                <a:moveTo>
                  <a:pt x="210785" y="140385"/>
                </a:moveTo>
                <a:lnTo>
                  <a:pt x="195325" y="140385"/>
                </a:lnTo>
                <a:lnTo>
                  <a:pt x="240080" y="39331"/>
                </a:lnTo>
                <a:lnTo>
                  <a:pt x="255904" y="39331"/>
                </a:lnTo>
                <a:lnTo>
                  <a:pt x="210785" y="140385"/>
                </a:lnTo>
                <a:close/>
              </a:path>
              <a:path w="1695450" h="203835">
                <a:moveTo>
                  <a:pt x="165785" y="203225"/>
                </a:moveTo>
                <a:lnTo>
                  <a:pt x="151155" y="203225"/>
                </a:lnTo>
                <a:lnTo>
                  <a:pt x="145808" y="202323"/>
                </a:lnTo>
                <a:lnTo>
                  <a:pt x="135864" y="198704"/>
                </a:lnTo>
                <a:lnTo>
                  <a:pt x="131571" y="195999"/>
                </a:lnTo>
                <a:lnTo>
                  <a:pt x="127952" y="192379"/>
                </a:lnTo>
                <a:lnTo>
                  <a:pt x="135420" y="180390"/>
                </a:lnTo>
                <a:lnTo>
                  <a:pt x="141439" y="186423"/>
                </a:lnTo>
                <a:lnTo>
                  <a:pt x="148678" y="189433"/>
                </a:lnTo>
                <a:lnTo>
                  <a:pt x="186495" y="189433"/>
                </a:lnTo>
                <a:lnTo>
                  <a:pt x="184327" y="192102"/>
                </a:lnTo>
                <a:lnTo>
                  <a:pt x="179717" y="196215"/>
                </a:lnTo>
                <a:lnTo>
                  <a:pt x="173393" y="200888"/>
                </a:lnTo>
                <a:lnTo>
                  <a:pt x="165785" y="203225"/>
                </a:lnTo>
                <a:close/>
              </a:path>
              <a:path w="1695450" h="203835">
                <a:moveTo>
                  <a:pt x="327342" y="159372"/>
                </a:moveTo>
                <a:lnTo>
                  <a:pt x="289229" y="147459"/>
                </a:lnTo>
                <a:lnTo>
                  <a:pt x="268052" y="115322"/>
                </a:lnTo>
                <a:lnTo>
                  <a:pt x="266077" y="98793"/>
                </a:lnTo>
                <a:lnTo>
                  <a:pt x="266571" y="90313"/>
                </a:lnTo>
                <a:lnTo>
                  <a:pt x="283398" y="55332"/>
                </a:lnTo>
                <a:lnTo>
                  <a:pt x="319357" y="38804"/>
                </a:lnTo>
                <a:lnTo>
                  <a:pt x="320662" y="38804"/>
                </a:lnTo>
                <a:lnTo>
                  <a:pt x="327342" y="38430"/>
                </a:lnTo>
                <a:lnTo>
                  <a:pt x="365628" y="51795"/>
                </a:lnTo>
                <a:lnTo>
                  <a:pt x="366247" y="52451"/>
                </a:lnTo>
                <a:lnTo>
                  <a:pt x="318744" y="52451"/>
                </a:lnTo>
                <a:lnTo>
                  <a:pt x="311022" y="54368"/>
                </a:lnTo>
                <a:lnTo>
                  <a:pt x="284276" y="81686"/>
                </a:lnTo>
                <a:lnTo>
                  <a:pt x="282359" y="89750"/>
                </a:lnTo>
                <a:lnTo>
                  <a:pt x="282359" y="107988"/>
                </a:lnTo>
                <a:lnTo>
                  <a:pt x="311022" y="143205"/>
                </a:lnTo>
                <a:lnTo>
                  <a:pt x="318744" y="145135"/>
                </a:lnTo>
                <a:lnTo>
                  <a:pt x="366427" y="145135"/>
                </a:lnTo>
                <a:lnTo>
                  <a:pt x="365601" y="146007"/>
                </a:lnTo>
                <a:lnTo>
                  <a:pt x="335399" y="158891"/>
                </a:lnTo>
                <a:lnTo>
                  <a:pt x="336840" y="158891"/>
                </a:lnTo>
                <a:lnTo>
                  <a:pt x="327342" y="159372"/>
                </a:lnTo>
                <a:close/>
              </a:path>
              <a:path w="1695450" h="203835">
                <a:moveTo>
                  <a:pt x="361924" y="70078"/>
                </a:moveTo>
                <a:lnTo>
                  <a:pt x="358000" y="64198"/>
                </a:lnTo>
                <a:lnTo>
                  <a:pt x="353034" y="59791"/>
                </a:lnTo>
                <a:lnTo>
                  <a:pt x="340982" y="53911"/>
                </a:lnTo>
                <a:lnTo>
                  <a:pt x="334416" y="52451"/>
                </a:lnTo>
                <a:lnTo>
                  <a:pt x="366247" y="52451"/>
                </a:lnTo>
                <a:lnTo>
                  <a:pt x="370089" y="56520"/>
                </a:lnTo>
                <a:lnTo>
                  <a:pt x="373913" y="61937"/>
                </a:lnTo>
                <a:lnTo>
                  <a:pt x="361924" y="70078"/>
                </a:lnTo>
                <a:close/>
              </a:path>
              <a:path w="1695450" h="203835">
                <a:moveTo>
                  <a:pt x="366427" y="145135"/>
                </a:moveTo>
                <a:lnTo>
                  <a:pt x="334416" y="145135"/>
                </a:lnTo>
                <a:lnTo>
                  <a:pt x="340982" y="143700"/>
                </a:lnTo>
                <a:lnTo>
                  <a:pt x="353034" y="137972"/>
                </a:lnTo>
                <a:lnTo>
                  <a:pt x="358000" y="133603"/>
                </a:lnTo>
                <a:lnTo>
                  <a:pt x="361924" y="127723"/>
                </a:lnTo>
                <a:lnTo>
                  <a:pt x="373913" y="135864"/>
                </a:lnTo>
                <a:lnTo>
                  <a:pt x="370082" y="141281"/>
                </a:lnTo>
                <a:lnTo>
                  <a:pt x="366427" y="145135"/>
                </a:lnTo>
                <a:close/>
              </a:path>
              <a:path w="1695450" h="203835">
                <a:moveTo>
                  <a:pt x="452577" y="159372"/>
                </a:moveTo>
                <a:lnTo>
                  <a:pt x="414463" y="147459"/>
                </a:lnTo>
                <a:lnTo>
                  <a:pt x="393292" y="115322"/>
                </a:lnTo>
                <a:lnTo>
                  <a:pt x="391312" y="98793"/>
                </a:lnTo>
                <a:lnTo>
                  <a:pt x="391807" y="90313"/>
                </a:lnTo>
                <a:lnTo>
                  <a:pt x="408633" y="55332"/>
                </a:lnTo>
                <a:lnTo>
                  <a:pt x="444593" y="38804"/>
                </a:lnTo>
                <a:lnTo>
                  <a:pt x="445898" y="38804"/>
                </a:lnTo>
                <a:lnTo>
                  <a:pt x="452577" y="38430"/>
                </a:lnTo>
                <a:lnTo>
                  <a:pt x="490864" y="51795"/>
                </a:lnTo>
                <a:lnTo>
                  <a:pt x="491483" y="52451"/>
                </a:lnTo>
                <a:lnTo>
                  <a:pt x="443991" y="52451"/>
                </a:lnTo>
                <a:lnTo>
                  <a:pt x="436257" y="54368"/>
                </a:lnTo>
                <a:lnTo>
                  <a:pt x="409511" y="81686"/>
                </a:lnTo>
                <a:lnTo>
                  <a:pt x="407593" y="89750"/>
                </a:lnTo>
                <a:lnTo>
                  <a:pt x="407593" y="107988"/>
                </a:lnTo>
                <a:lnTo>
                  <a:pt x="436257" y="143205"/>
                </a:lnTo>
                <a:lnTo>
                  <a:pt x="443991" y="145135"/>
                </a:lnTo>
                <a:lnTo>
                  <a:pt x="491666" y="145135"/>
                </a:lnTo>
                <a:lnTo>
                  <a:pt x="490840" y="146007"/>
                </a:lnTo>
                <a:lnTo>
                  <a:pt x="460633" y="158891"/>
                </a:lnTo>
                <a:lnTo>
                  <a:pt x="462075" y="158891"/>
                </a:lnTo>
                <a:lnTo>
                  <a:pt x="452577" y="159372"/>
                </a:lnTo>
                <a:close/>
              </a:path>
              <a:path w="1695450" h="203835">
                <a:moveTo>
                  <a:pt x="487159" y="70078"/>
                </a:moveTo>
                <a:lnTo>
                  <a:pt x="483247" y="64198"/>
                </a:lnTo>
                <a:lnTo>
                  <a:pt x="478269" y="59791"/>
                </a:lnTo>
                <a:lnTo>
                  <a:pt x="466216" y="53911"/>
                </a:lnTo>
                <a:lnTo>
                  <a:pt x="459663" y="52451"/>
                </a:lnTo>
                <a:lnTo>
                  <a:pt x="491483" y="52451"/>
                </a:lnTo>
                <a:lnTo>
                  <a:pt x="495324" y="56520"/>
                </a:lnTo>
                <a:lnTo>
                  <a:pt x="499148" y="61937"/>
                </a:lnTo>
                <a:lnTo>
                  <a:pt x="487159" y="70078"/>
                </a:lnTo>
                <a:close/>
              </a:path>
              <a:path w="1695450" h="203835">
                <a:moveTo>
                  <a:pt x="491666" y="145135"/>
                </a:moveTo>
                <a:lnTo>
                  <a:pt x="459663" y="145135"/>
                </a:lnTo>
                <a:lnTo>
                  <a:pt x="466216" y="143700"/>
                </a:lnTo>
                <a:lnTo>
                  <a:pt x="478269" y="137972"/>
                </a:lnTo>
                <a:lnTo>
                  <a:pt x="483247" y="133603"/>
                </a:lnTo>
                <a:lnTo>
                  <a:pt x="487159" y="127723"/>
                </a:lnTo>
                <a:lnTo>
                  <a:pt x="499148" y="135864"/>
                </a:lnTo>
                <a:lnTo>
                  <a:pt x="495318" y="141281"/>
                </a:lnTo>
                <a:lnTo>
                  <a:pt x="491666" y="145135"/>
                </a:lnTo>
                <a:close/>
              </a:path>
              <a:path w="1695450" h="203835">
                <a:moveTo>
                  <a:pt x="546163" y="158242"/>
                </a:moveTo>
                <a:lnTo>
                  <a:pt x="530110" y="158242"/>
                </a:lnTo>
                <a:lnTo>
                  <a:pt x="530110" y="39331"/>
                </a:lnTo>
                <a:lnTo>
                  <a:pt x="546163" y="39331"/>
                </a:lnTo>
                <a:lnTo>
                  <a:pt x="546163" y="91554"/>
                </a:lnTo>
                <a:lnTo>
                  <a:pt x="590354" y="91554"/>
                </a:lnTo>
                <a:lnTo>
                  <a:pt x="585952" y="96977"/>
                </a:lnTo>
                <a:lnTo>
                  <a:pt x="592807" y="105346"/>
                </a:lnTo>
                <a:lnTo>
                  <a:pt x="546163" y="105346"/>
                </a:lnTo>
                <a:lnTo>
                  <a:pt x="546163" y="158242"/>
                </a:lnTo>
                <a:close/>
              </a:path>
              <a:path w="1695450" h="203835">
                <a:moveTo>
                  <a:pt x="590354" y="91554"/>
                </a:moveTo>
                <a:lnTo>
                  <a:pt x="573519" y="91554"/>
                </a:lnTo>
                <a:lnTo>
                  <a:pt x="615340" y="39331"/>
                </a:lnTo>
                <a:lnTo>
                  <a:pt x="632739" y="39331"/>
                </a:lnTo>
                <a:lnTo>
                  <a:pt x="590354" y="91554"/>
                </a:lnTo>
                <a:close/>
              </a:path>
              <a:path w="1695450" h="203835">
                <a:moveTo>
                  <a:pt x="636130" y="158242"/>
                </a:moveTo>
                <a:lnTo>
                  <a:pt x="617143" y="158242"/>
                </a:lnTo>
                <a:lnTo>
                  <a:pt x="573290" y="105346"/>
                </a:lnTo>
                <a:lnTo>
                  <a:pt x="592807" y="105346"/>
                </a:lnTo>
                <a:lnTo>
                  <a:pt x="636130" y="158242"/>
                </a:lnTo>
                <a:close/>
              </a:path>
              <a:path w="1695450" h="203835">
                <a:moveTo>
                  <a:pt x="675919" y="158242"/>
                </a:moveTo>
                <a:lnTo>
                  <a:pt x="661454" y="158242"/>
                </a:lnTo>
                <a:lnTo>
                  <a:pt x="661454" y="39331"/>
                </a:lnTo>
                <a:lnTo>
                  <a:pt x="677506" y="39331"/>
                </a:lnTo>
                <a:lnTo>
                  <a:pt x="677506" y="133832"/>
                </a:lnTo>
                <a:lnTo>
                  <a:pt x="696358" y="133832"/>
                </a:lnTo>
                <a:lnTo>
                  <a:pt x="675919" y="158242"/>
                </a:lnTo>
                <a:close/>
              </a:path>
              <a:path w="1695450" h="203835">
                <a:moveTo>
                  <a:pt x="696358" y="133832"/>
                </a:moveTo>
                <a:lnTo>
                  <a:pt x="677506" y="133832"/>
                </a:lnTo>
                <a:lnTo>
                  <a:pt x="756843" y="39331"/>
                </a:lnTo>
                <a:lnTo>
                  <a:pt x="771093" y="39331"/>
                </a:lnTo>
                <a:lnTo>
                  <a:pt x="771093" y="63753"/>
                </a:lnTo>
                <a:lnTo>
                  <a:pt x="755040" y="63753"/>
                </a:lnTo>
                <a:lnTo>
                  <a:pt x="696358" y="133832"/>
                </a:lnTo>
                <a:close/>
              </a:path>
              <a:path w="1695450" h="203835">
                <a:moveTo>
                  <a:pt x="771093" y="158242"/>
                </a:moveTo>
                <a:lnTo>
                  <a:pt x="755040" y="158242"/>
                </a:lnTo>
                <a:lnTo>
                  <a:pt x="755040" y="63753"/>
                </a:lnTo>
                <a:lnTo>
                  <a:pt x="771093" y="63753"/>
                </a:lnTo>
                <a:lnTo>
                  <a:pt x="771093" y="158242"/>
                </a:lnTo>
                <a:close/>
              </a:path>
              <a:path w="1695450" h="203835">
                <a:moveTo>
                  <a:pt x="867841" y="159372"/>
                </a:moveTo>
                <a:lnTo>
                  <a:pt x="828726" y="147302"/>
                </a:lnTo>
                <a:lnTo>
                  <a:pt x="807426" y="115293"/>
                </a:lnTo>
                <a:lnTo>
                  <a:pt x="805446" y="98793"/>
                </a:lnTo>
                <a:lnTo>
                  <a:pt x="805838" y="91782"/>
                </a:lnTo>
                <a:lnTo>
                  <a:pt x="822044" y="55298"/>
                </a:lnTo>
                <a:lnTo>
                  <a:pt x="863549" y="38430"/>
                </a:lnTo>
                <a:lnTo>
                  <a:pt x="871586" y="38911"/>
                </a:lnTo>
                <a:lnTo>
                  <a:pt x="901456" y="52222"/>
                </a:lnTo>
                <a:lnTo>
                  <a:pt x="863549" y="52222"/>
                </a:lnTo>
                <a:lnTo>
                  <a:pt x="855303" y="52908"/>
                </a:lnTo>
                <a:lnTo>
                  <a:pt x="822918" y="83381"/>
                </a:lnTo>
                <a:lnTo>
                  <a:pt x="821499" y="91782"/>
                </a:lnTo>
                <a:lnTo>
                  <a:pt x="920812" y="91782"/>
                </a:lnTo>
                <a:lnTo>
                  <a:pt x="921194" y="98793"/>
                </a:lnTo>
                <a:lnTo>
                  <a:pt x="920965" y="103759"/>
                </a:lnTo>
                <a:lnTo>
                  <a:pt x="821499" y="103759"/>
                </a:lnTo>
                <a:lnTo>
                  <a:pt x="822897" y="112583"/>
                </a:lnTo>
                <a:lnTo>
                  <a:pt x="850322" y="142279"/>
                </a:lnTo>
                <a:lnTo>
                  <a:pt x="868298" y="145135"/>
                </a:lnTo>
                <a:lnTo>
                  <a:pt x="909396" y="145135"/>
                </a:lnTo>
                <a:lnTo>
                  <a:pt x="908456" y="146265"/>
                </a:lnTo>
                <a:lnTo>
                  <a:pt x="874816" y="159062"/>
                </a:lnTo>
                <a:lnTo>
                  <a:pt x="867841" y="159372"/>
                </a:lnTo>
                <a:close/>
              </a:path>
              <a:path w="1695450" h="203835">
                <a:moveTo>
                  <a:pt x="920812" y="91782"/>
                </a:moveTo>
                <a:lnTo>
                  <a:pt x="905814" y="91782"/>
                </a:lnTo>
                <a:lnTo>
                  <a:pt x="904395" y="83381"/>
                </a:lnTo>
                <a:lnTo>
                  <a:pt x="901719" y="75815"/>
                </a:lnTo>
                <a:lnTo>
                  <a:pt x="863549" y="52222"/>
                </a:lnTo>
                <a:lnTo>
                  <a:pt x="901456" y="52222"/>
                </a:lnTo>
                <a:lnTo>
                  <a:pt x="920727" y="90220"/>
                </a:lnTo>
                <a:lnTo>
                  <a:pt x="920812" y="91782"/>
                </a:lnTo>
                <a:close/>
              </a:path>
              <a:path w="1695450" h="203835">
                <a:moveTo>
                  <a:pt x="909396" y="145135"/>
                </a:moveTo>
                <a:lnTo>
                  <a:pt x="875677" y="145135"/>
                </a:lnTo>
                <a:lnTo>
                  <a:pt x="882459" y="143814"/>
                </a:lnTo>
                <a:lnTo>
                  <a:pt x="894816" y="138544"/>
                </a:lnTo>
                <a:lnTo>
                  <a:pt x="900163" y="134658"/>
                </a:lnTo>
                <a:lnTo>
                  <a:pt x="904684" y="129527"/>
                </a:lnTo>
                <a:lnTo>
                  <a:pt x="913726" y="139928"/>
                </a:lnTo>
                <a:lnTo>
                  <a:pt x="909396" y="145135"/>
                </a:lnTo>
                <a:close/>
              </a:path>
              <a:path w="1695450" h="203835">
                <a:moveTo>
                  <a:pt x="1031963" y="158242"/>
                </a:moveTo>
                <a:lnTo>
                  <a:pt x="1015911" y="158242"/>
                </a:lnTo>
                <a:lnTo>
                  <a:pt x="1015911" y="39331"/>
                </a:lnTo>
                <a:lnTo>
                  <a:pt x="1122603" y="39331"/>
                </a:lnTo>
                <a:lnTo>
                  <a:pt x="1122603" y="53581"/>
                </a:lnTo>
                <a:lnTo>
                  <a:pt x="1031963" y="53581"/>
                </a:lnTo>
                <a:lnTo>
                  <a:pt x="1031963" y="158242"/>
                </a:lnTo>
                <a:close/>
              </a:path>
              <a:path w="1695450" h="203835">
                <a:moveTo>
                  <a:pt x="1122603" y="158242"/>
                </a:moveTo>
                <a:lnTo>
                  <a:pt x="1106563" y="158242"/>
                </a:lnTo>
                <a:lnTo>
                  <a:pt x="1106563" y="53581"/>
                </a:lnTo>
                <a:lnTo>
                  <a:pt x="1122603" y="53581"/>
                </a:lnTo>
                <a:lnTo>
                  <a:pt x="1122603" y="158242"/>
                </a:lnTo>
                <a:close/>
              </a:path>
              <a:path w="1695450" h="203835">
                <a:moveTo>
                  <a:pt x="1217333" y="159372"/>
                </a:moveTo>
                <a:lnTo>
                  <a:pt x="1179828" y="147302"/>
                </a:lnTo>
                <a:lnTo>
                  <a:pt x="1158721" y="115293"/>
                </a:lnTo>
                <a:lnTo>
                  <a:pt x="1156741" y="98793"/>
                </a:lnTo>
                <a:lnTo>
                  <a:pt x="1157236" y="90313"/>
                </a:lnTo>
                <a:lnTo>
                  <a:pt x="1174034" y="55332"/>
                </a:lnTo>
                <a:lnTo>
                  <a:pt x="1208953" y="38911"/>
                </a:lnTo>
                <a:lnTo>
                  <a:pt x="1217333" y="38430"/>
                </a:lnTo>
                <a:lnTo>
                  <a:pt x="1225705" y="38911"/>
                </a:lnTo>
                <a:lnTo>
                  <a:pt x="1257257" y="52451"/>
                </a:lnTo>
                <a:lnTo>
                  <a:pt x="1208887" y="52451"/>
                </a:lnTo>
                <a:lnTo>
                  <a:pt x="1201305" y="54368"/>
                </a:lnTo>
                <a:lnTo>
                  <a:pt x="1187894" y="62052"/>
                </a:lnTo>
                <a:lnTo>
                  <a:pt x="1182623" y="67513"/>
                </a:lnTo>
                <a:lnTo>
                  <a:pt x="1174940" y="81686"/>
                </a:lnTo>
                <a:lnTo>
                  <a:pt x="1173022" y="89750"/>
                </a:lnTo>
                <a:lnTo>
                  <a:pt x="1173022" y="107835"/>
                </a:lnTo>
                <a:lnTo>
                  <a:pt x="1201305" y="143205"/>
                </a:lnTo>
                <a:lnTo>
                  <a:pt x="1208887" y="145135"/>
                </a:lnTo>
                <a:lnTo>
                  <a:pt x="1257308" y="145135"/>
                </a:lnTo>
                <a:lnTo>
                  <a:pt x="1254817" y="147302"/>
                </a:lnTo>
                <a:lnTo>
                  <a:pt x="1248295" y="151574"/>
                </a:lnTo>
                <a:lnTo>
                  <a:pt x="1241187" y="154984"/>
                </a:lnTo>
                <a:lnTo>
                  <a:pt x="1233657" y="157421"/>
                </a:lnTo>
                <a:lnTo>
                  <a:pt x="1225705" y="158884"/>
                </a:lnTo>
                <a:lnTo>
                  <a:pt x="1217333" y="159372"/>
                </a:lnTo>
                <a:close/>
              </a:path>
              <a:path w="1695450" h="203835">
                <a:moveTo>
                  <a:pt x="1257308" y="145135"/>
                </a:moveTo>
                <a:lnTo>
                  <a:pt x="1225765" y="145135"/>
                </a:lnTo>
                <a:lnTo>
                  <a:pt x="1233335" y="143205"/>
                </a:lnTo>
                <a:lnTo>
                  <a:pt x="1246746" y="135521"/>
                </a:lnTo>
                <a:lnTo>
                  <a:pt x="1252031" y="129984"/>
                </a:lnTo>
                <a:lnTo>
                  <a:pt x="1259522" y="115900"/>
                </a:lnTo>
                <a:lnTo>
                  <a:pt x="1261402" y="107835"/>
                </a:lnTo>
                <a:lnTo>
                  <a:pt x="1261402" y="89750"/>
                </a:lnTo>
                <a:lnTo>
                  <a:pt x="1233335" y="54368"/>
                </a:lnTo>
                <a:lnTo>
                  <a:pt x="1225765" y="52451"/>
                </a:lnTo>
                <a:lnTo>
                  <a:pt x="1257257" y="52451"/>
                </a:lnTo>
                <a:lnTo>
                  <a:pt x="1277092" y="89750"/>
                </a:lnTo>
                <a:lnTo>
                  <a:pt x="1277683" y="98793"/>
                </a:lnTo>
                <a:lnTo>
                  <a:pt x="1277195" y="107270"/>
                </a:lnTo>
                <a:lnTo>
                  <a:pt x="1260590" y="142279"/>
                </a:lnTo>
                <a:lnTo>
                  <a:pt x="1257308" y="145135"/>
                </a:lnTo>
                <a:close/>
              </a:path>
              <a:path w="1695450" h="203835">
                <a:moveTo>
                  <a:pt x="1322959" y="145135"/>
                </a:moveTo>
                <a:lnTo>
                  <a:pt x="1302626" y="145135"/>
                </a:lnTo>
                <a:lnTo>
                  <a:pt x="1307299" y="142265"/>
                </a:lnTo>
                <a:lnTo>
                  <a:pt x="1313624" y="130809"/>
                </a:lnTo>
                <a:lnTo>
                  <a:pt x="1318906" y="91730"/>
                </a:lnTo>
                <a:lnTo>
                  <a:pt x="1319436" y="82969"/>
                </a:lnTo>
                <a:lnTo>
                  <a:pt x="1319504" y="81838"/>
                </a:lnTo>
                <a:lnTo>
                  <a:pt x="1321536" y="39331"/>
                </a:lnTo>
                <a:lnTo>
                  <a:pt x="1408569" y="39331"/>
                </a:lnTo>
                <a:lnTo>
                  <a:pt x="1408569" y="53581"/>
                </a:lnTo>
                <a:lnTo>
                  <a:pt x="1335557" y="53581"/>
                </a:lnTo>
                <a:lnTo>
                  <a:pt x="1334030" y="81838"/>
                </a:lnTo>
                <a:lnTo>
                  <a:pt x="1333969" y="82969"/>
                </a:lnTo>
                <a:lnTo>
                  <a:pt x="1332755" y="100430"/>
                </a:lnTo>
                <a:lnTo>
                  <a:pt x="1330974" y="115290"/>
                </a:lnTo>
                <a:lnTo>
                  <a:pt x="1330920" y="115744"/>
                </a:lnTo>
                <a:lnTo>
                  <a:pt x="1328463" y="128910"/>
                </a:lnTo>
                <a:lnTo>
                  <a:pt x="1325384" y="139928"/>
                </a:lnTo>
                <a:lnTo>
                  <a:pt x="1322959" y="145135"/>
                </a:lnTo>
                <a:close/>
              </a:path>
              <a:path w="1695450" h="203835">
                <a:moveTo>
                  <a:pt x="1408569" y="158242"/>
                </a:moveTo>
                <a:lnTo>
                  <a:pt x="1392516" y="158242"/>
                </a:lnTo>
                <a:lnTo>
                  <a:pt x="1392516" y="53581"/>
                </a:lnTo>
                <a:lnTo>
                  <a:pt x="1408569" y="53581"/>
                </a:lnTo>
                <a:lnTo>
                  <a:pt x="1408569" y="158242"/>
                </a:lnTo>
                <a:close/>
              </a:path>
              <a:path w="1695450" h="203835">
                <a:moveTo>
                  <a:pt x="1301191" y="159829"/>
                </a:moveTo>
                <a:lnTo>
                  <a:pt x="1298028" y="159829"/>
                </a:lnTo>
                <a:lnTo>
                  <a:pt x="1294180" y="159219"/>
                </a:lnTo>
                <a:lnTo>
                  <a:pt x="1289659" y="158013"/>
                </a:lnTo>
                <a:lnTo>
                  <a:pt x="1290714" y="145135"/>
                </a:lnTo>
                <a:lnTo>
                  <a:pt x="1290789" y="144221"/>
                </a:lnTo>
                <a:lnTo>
                  <a:pt x="1293507" y="144830"/>
                </a:lnTo>
                <a:lnTo>
                  <a:pt x="1295387" y="145135"/>
                </a:lnTo>
                <a:lnTo>
                  <a:pt x="1322959" y="145135"/>
                </a:lnTo>
                <a:lnTo>
                  <a:pt x="1321329" y="148637"/>
                </a:lnTo>
                <a:lnTo>
                  <a:pt x="1315945" y="154855"/>
                </a:lnTo>
                <a:lnTo>
                  <a:pt x="1309232" y="158586"/>
                </a:lnTo>
                <a:lnTo>
                  <a:pt x="1301191" y="159829"/>
                </a:lnTo>
                <a:close/>
              </a:path>
              <a:path w="1695450" h="203835">
                <a:moveTo>
                  <a:pt x="1470278" y="158242"/>
                </a:moveTo>
                <a:lnTo>
                  <a:pt x="1454238" y="158242"/>
                </a:lnTo>
                <a:lnTo>
                  <a:pt x="1454238" y="39331"/>
                </a:lnTo>
                <a:lnTo>
                  <a:pt x="1470278" y="39331"/>
                </a:lnTo>
                <a:lnTo>
                  <a:pt x="1470278" y="91554"/>
                </a:lnTo>
                <a:lnTo>
                  <a:pt x="1514470" y="91554"/>
                </a:lnTo>
                <a:lnTo>
                  <a:pt x="1510068" y="96977"/>
                </a:lnTo>
                <a:lnTo>
                  <a:pt x="1516924" y="105346"/>
                </a:lnTo>
                <a:lnTo>
                  <a:pt x="1470278" y="105346"/>
                </a:lnTo>
                <a:lnTo>
                  <a:pt x="1470278" y="158242"/>
                </a:lnTo>
                <a:close/>
              </a:path>
              <a:path w="1695450" h="203835">
                <a:moveTo>
                  <a:pt x="1514470" y="91554"/>
                </a:moveTo>
                <a:lnTo>
                  <a:pt x="1497634" y="91554"/>
                </a:lnTo>
                <a:lnTo>
                  <a:pt x="1539455" y="39331"/>
                </a:lnTo>
                <a:lnTo>
                  <a:pt x="1556867" y="39331"/>
                </a:lnTo>
                <a:lnTo>
                  <a:pt x="1514470" y="91554"/>
                </a:lnTo>
                <a:close/>
              </a:path>
              <a:path w="1695450" h="203835">
                <a:moveTo>
                  <a:pt x="1560258" y="158242"/>
                </a:moveTo>
                <a:lnTo>
                  <a:pt x="1541271" y="158242"/>
                </a:lnTo>
                <a:lnTo>
                  <a:pt x="1497406" y="105346"/>
                </a:lnTo>
                <a:lnTo>
                  <a:pt x="1516924" y="105346"/>
                </a:lnTo>
                <a:lnTo>
                  <a:pt x="1560258" y="158242"/>
                </a:lnTo>
                <a:close/>
              </a:path>
              <a:path w="1695450" h="203835">
                <a:moveTo>
                  <a:pt x="1600034" y="158242"/>
                </a:moveTo>
                <a:lnTo>
                  <a:pt x="1585569" y="158242"/>
                </a:lnTo>
                <a:lnTo>
                  <a:pt x="1585569" y="39331"/>
                </a:lnTo>
                <a:lnTo>
                  <a:pt x="1601622" y="39331"/>
                </a:lnTo>
                <a:lnTo>
                  <a:pt x="1601622" y="133832"/>
                </a:lnTo>
                <a:lnTo>
                  <a:pt x="1620477" y="133832"/>
                </a:lnTo>
                <a:lnTo>
                  <a:pt x="1600034" y="158242"/>
                </a:lnTo>
                <a:close/>
              </a:path>
              <a:path w="1695450" h="203835">
                <a:moveTo>
                  <a:pt x="1620477" y="133832"/>
                </a:moveTo>
                <a:lnTo>
                  <a:pt x="1601622" y="133832"/>
                </a:lnTo>
                <a:lnTo>
                  <a:pt x="1680971" y="39331"/>
                </a:lnTo>
                <a:lnTo>
                  <a:pt x="1695208" y="39331"/>
                </a:lnTo>
                <a:lnTo>
                  <a:pt x="1695208" y="63753"/>
                </a:lnTo>
                <a:lnTo>
                  <a:pt x="1679168" y="63753"/>
                </a:lnTo>
                <a:lnTo>
                  <a:pt x="1620477" y="133832"/>
                </a:lnTo>
                <a:close/>
              </a:path>
              <a:path w="1695450" h="203835">
                <a:moveTo>
                  <a:pt x="1695208" y="158242"/>
                </a:moveTo>
                <a:lnTo>
                  <a:pt x="1679168" y="158242"/>
                </a:lnTo>
                <a:lnTo>
                  <a:pt x="1679168" y="63753"/>
                </a:lnTo>
                <a:lnTo>
                  <a:pt x="1695208" y="63753"/>
                </a:lnTo>
                <a:lnTo>
                  <a:pt x="1695208" y="158242"/>
                </a:lnTo>
                <a:close/>
              </a:path>
            </a:pathLst>
          </a:custGeom>
          <a:solidFill>
            <a:srgbClr val="221f1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grpSp>
        <p:nvGrpSpPr>
          <p:cNvPr id="197" name="object 34"/>
          <p:cNvGrpSpPr/>
          <p:nvPr/>
        </p:nvGrpSpPr>
        <p:grpSpPr>
          <a:xfrm>
            <a:off x="8970480" y="9261000"/>
            <a:ext cx="997920" cy="567720"/>
            <a:chOff x="8970480" y="9261000"/>
            <a:chExt cx="997920" cy="567720"/>
          </a:xfrm>
        </p:grpSpPr>
        <p:pic>
          <p:nvPicPr>
            <p:cNvPr id="198" name="object 35" descr=""/>
            <p:cNvPicPr/>
            <p:nvPr/>
          </p:nvPicPr>
          <p:blipFill>
            <a:blip r:embed="rId19"/>
            <a:stretch/>
          </p:blipFill>
          <p:spPr>
            <a:xfrm>
              <a:off x="8970480" y="9261000"/>
              <a:ext cx="997920" cy="35064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199" name="object 36"/>
            <p:cNvSpPr/>
            <p:nvPr/>
          </p:nvSpPr>
          <p:spPr>
            <a:xfrm>
              <a:off x="9220680" y="9650520"/>
              <a:ext cx="501120" cy="178200"/>
            </a:xfrm>
            <a:custGeom>
              <a:avLst/>
              <a:gdLst>
                <a:gd name="textAreaLeft" fmla="*/ 0 w 501120"/>
                <a:gd name="textAreaRight" fmla="*/ 501480 w 501120"/>
                <a:gd name="textAreaTop" fmla="*/ 0 h 178200"/>
                <a:gd name="textAreaBottom" fmla="*/ 178560 h 178200"/>
              </a:gdLst>
              <a:ahLst/>
              <a:cxnLst/>
              <a:rect l="textAreaLeft" t="textAreaTop" r="textAreaRight" b="textAreaBottom"/>
              <a:pathLst>
                <a:path w="501650" h="178434">
                  <a:moveTo>
                    <a:pt x="132118" y="144754"/>
                  </a:moveTo>
                  <a:lnTo>
                    <a:pt x="122567" y="102565"/>
                  </a:lnTo>
                  <a:lnTo>
                    <a:pt x="106946" y="92951"/>
                  </a:lnTo>
                  <a:lnTo>
                    <a:pt x="100977" y="97701"/>
                  </a:lnTo>
                  <a:lnTo>
                    <a:pt x="89128" y="134315"/>
                  </a:lnTo>
                  <a:lnTo>
                    <a:pt x="88480" y="150075"/>
                  </a:lnTo>
                  <a:lnTo>
                    <a:pt x="89293" y="165862"/>
                  </a:lnTo>
                  <a:lnTo>
                    <a:pt x="90805" y="177914"/>
                  </a:lnTo>
                  <a:lnTo>
                    <a:pt x="129184" y="177914"/>
                  </a:lnTo>
                  <a:lnTo>
                    <a:pt x="131457" y="163271"/>
                  </a:lnTo>
                  <a:lnTo>
                    <a:pt x="132118" y="144754"/>
                  </a:lnTo>
                  <a:close/>
                </a:path>
                <a:path w="501650" h="178434">
                  <a:moveTo>
                    <a:pt x="412635" y="145338"/>
                  </a:moveTo>
                  <a:lnTo>
                    <a:pt x="403821" y="103200"/>
                  </a:lnTo>
                  <a:lnTo>
                    <a:pt x="394208" y="93179"/>
                  </a:lnTo>
                  <a:lnTo>
                    <a:pt x="387146" y="93179"/>
                  </a:lnTo>
                  <a:lnTo>
                    <a:pt x="369811" y="140538"/>
                  </a:lnTo>
                  <a:lnTo>
                    <a:pt x="369595" y="154254"/>
                  </a:lnTo>
                  <a:lnTo>
                    <a:pt x="370357" y="167932"/>
                  </a:lnTo>
                  <a:lnTo>
                    <a:pt x="371792" y="177914"/>
                  </a:lnTo>
                  <a:lnTo>
                    <a:pt x="410057" y="177914"/>
                  </a:lnTo>
                  <a:lnTo>
                    <a:pt x="411911" y="163563"/>
                  </a:lnTo>
                  <a:lnTo>
                    <a:pt x="412635" y="145338"/>
                  </a:lnTo>
                  <a:close/>
                </a:path>
                <a:path w="501650" h="178434">
                  <a:moveTo>
                    <a:pt x="501624" y="55664"/>
                  </a:moveTo>
                  <a:lnTo>
                    <a:pt x="489686" y="13703"/>
                  </a:lnTo>
                  <a:lnTo>
                    <a:pt x="460476" y="0"/>
                  </a:lnTo>
                  <a:lnTo>
                    <a:pt x="444119" y="2654"/>
                  </a:lnTo>
                  <a:lnTo>
                    <a:pt x="430199" y="11506"/>
                  </a:lnTo>
                  <a:lnTo>
                    <a:pt x="418376" y="24498"/>
                  </a:lnTo>
                  <a:lnTo>
                    <a:pt x="407200" y="38125"/>
                  </a:lnTo>
                  <a:lnTo>
                    <a:pt x="395668" y="51295"/>
                  </a:lnTo>
                  <a:lnTo>
                    <a:pt x="382651" y="63119"/>
                  </a:lnTo>
                  <a:lnTo>
                    <a:pt x="375869" y="68580"/>
                  </a:lnTo>
                  <a:lnTo>
                    <a:pt x="367144" y="70231"/>
                  </a:lnTo>
                  <a:lnTo>
                    <a:pt x="270306" y="70231"/>
                  </a:lnTo>
                  <a:lnTo>
                    <a:pt x="270306" y="151269"/>
                  </a:lnTo>
                  <a:lnTo>
                    <a:pt x="269278" y="156362"/>
                  </a:lnTo>
                  <a:lnTo>
                    <a:pt x="266814" y="158470"/>
                  </a:lnTo>
                  <a:lnTo>
                    <a:pt x="261823" y="164706"/>
                  </a:lnTo>
                  <a:lnTo>
                    <a:pt x="256387" y="170649"/>
                  </a:lnTo>
                  <a:lnTo>
                    <a:pt x="249859" y="175221"/>
                  </a:lnTo>
                  <a:lnTo>
                    <a:pt x="245275" y="170510"/>
                  </a:lnTo>
                  <a:lnTo>
                    <a:pt x="240703" y="165773"/>
                  </a:lnTo>
                  <a:lnTo>
                    <a:pt x="236347" y="160858"/>
                  </a:lnTo>
                  <a:lnTo>
                    <a:pt x="232371" y="155638"/>
                  </a:lnTo>
                  <a:lnTo>
                    <a:pt x="232410" y="155460"/>
                  </a:lnTo>
                  <a:lnTo>
                    <a:pt x="232511" y="155003"/>
                  </a:lnTo>
                  <a:lnTo>
                    <a:pt x="233489" y="150876"/>
                  </a:lnTo>
                  <a:lnTo>
                    <a:pt x="241808" y="149898"/>
                  </a:lnTo>
                  <a:lnTo>
                    <a:pt x="242379" y="149898"/>
                  </a:lnTo>
                  <a:lnTo>
                    <a:pt x="249770" y="149656"/>
                  </a:lnTo>
                  <a:lnTo>
                    <a:pt x="257962" y="149898"/>
                  </a:lnTo>
                  <a:lnTo>
                    <a:pt x="266103" y="150418"/>
                  </a:lnTo>
                  <a:lnTo>
                    <a:pt x="270306" y="151269"/>
                  </a:lnTo>
                  <a:lnTo>
                    <a:pt x="270306" y="70231"/>
                  </a:lnTo>
                  <a:lnTo>
                    <a:pt x="134366" y="70231"/>
                  </a:lnTo>
                  <a:lnTo>
                    <a:pt x="125691" y="68745"/>
                  </a:lnTo>
                  <a:lnTo>
                    <a:pt x="118808" y="63373"/>
                  </a:lnTo>
                  <a:lnTo>
                    <a:pt x="105435" y="51295"/>
                  </a:lnTo>
                  <a:lnTo>
                    <a:pt x="93560" y="37668"/>
                  </a:lnTo>
                  <a:lnTo>
                    <a:pt x="82042" y="23672"/>
                  </a:lnTo>
                  <a:lnTo>
                    <a:pt x="69761" y="10452"/>
                  </a:lnTo>
                  <a:lnTo>
                    <a:pt x="60147" y="3886"/>
                  </a:lnTo>
                  <a:lnTo>
                    <a:pt x="49072" y="622"/>
                  </a:lnTo>
                  <a:lnTo>
                    <a:pt x="37426" y="355"/>
                  </a:lnTo>
                  <a:lnTo>
                    <a:pt x="26136" y="2794"/>
                  </a:lnTo>
                  <a:lnTo>
                    <a:pt x="1701" y="33426"/>
                  </a:lnTo>
                  <a:lnTo>
                    <a:pt x="0" y="177914"/>
                  </a:lnTo>
                  <a:lnTo>
                    <a:pt x="54165" y="177914"/>
                  </a:lnTo>
                  <a:lnTo>
                    <a:pt x="48526" y="163855"/>
                  </a:lnTo>
                  <a:lnTo>
                    <a:pt x="47205" y="144741"/>
                  </a:lnTo>
                  <a:lnTo>
                    <a:pt x="72593" y="99656"/>
                  </a:lnTo>
                  <a:lnTo>
                    <a:pt x="115252" y="87896"/>
                  </a:lnTo>
                  <a:lnTo>
                    <a:pt x="132600" y="91579"/>
                  </a:lnTo>
                  <a:lnTo>
                    <a:pt x="169608" y="128384"/>
                  </a:lnTo>
                  <a:lnTo>
                    <a:pt x="172910" y="156362"/>
                  </a:lnTo>
                  <a:lnTo>
                    <a:pt x="170383" y="168935"/>
                  </a:lnTo>
                  <a:lnTo>
                    <a:pt x="166471" y="177914"/>
                  </a:lnTo>
                  <a:lnTo>
                    <a:pt x="334835" y="177914"/>
                  </a:lnTo>
                  <a:lnTo>
                    <a:pt x="333730" y="175221"/>
                  </a:lnTo>
                  <a:lnTo>
                    <a:pt x="329692" y="165392"/>
                  </a:lnTo>
                  <a:lnTo>
                    <a:pt x="329615" y="164706"/>
                  </a:lnTo>
                  <a:lnTo>
                    <a:pt x="329526" y="163855"/>
                  </a:lnTo>
                  <a:lnTo>
                    <a:pt x="327964" y="149656"/>
                  </a:lnTo>
                  <a:lnTo>
                    <a:pt x="327787" y="148005"/>
                  </a:lnTo>
                  <a:lnTo>
                    <a:pt x="349478" y="102781"/>
                  </a:lnTo>
                  <a:lnTo>
                    <a:pt x="395478" y="87833"/>
                  </a:lnTo>
                  <a:lnTo>
                    <a:pt x="412826" y="91338"/>
                  </a:lnTo>
                  <a:lnTo>
                    <a:pt x="450253" y="127609"/>
                  </a:lnTo>
                  <a:lnTo>
                    <a:pt x="453910" y="155638"/>
                  </a:lnTo>
                  <a:lnTo>
                    <a:pt x="451370" y="168681"/>
                  </a:lnTo>
                  <a:lnTo>
                    <a:pt x="451256" y="168935"/>
                  </a:lnTo>
                  <a:lnTo>
                    <a:pt x="447433" y="177914"/>
                  </a:lnTo>
                  <a:lnTo>
                    <a:pt x="501624" y="177914"/>
                  </a:lnTo>
                  <a:lnTo>
                    <a:pt x="501624" y="87833"/>
                  </a:lnTo>
                  <a:lnTo>
                    <a:pt x="501624" y="70231"/>
                  </a:lnTo>
                  <a:lnTo>
                    <a:pt x="501624" y="55664"/>
                  </a:lnTo>
                  <a:close/>
                </a:path>
              </a:pathLst>
            </a:custGeom>
            <a:solidFill>
              <a:srgbClr val="04050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>
                <a:lnSpc>
                  <a:spcPct val="100000"/>
                </a:lnSpc>
              </a:pPr>
              <a:endParaRPr b="0" lang="ru-RU" sz="1800" strike="noStrike" u="none">
                <a:solidFill>
                  <a:srgbClr val="ffffff"/>
                </a:solidFill>
                <a:effectLst/>
                <a:uFillTx/>
                <a:latin typeface="Arial"/>
              </a:endParaRPr>
            </a:p>
          </p:txBody>
        </p:sp>
      </p:grpSp>
      <p:grpSp>
        <p:nvGrpSpPr>
          <p:cNvPr id="200" name="object 37"/>
          <p:cNvGrpSpPr/>
          <p:nvPr/>
        </p:nvGrpSpPr>
        <p:grpSpPr>
          <a:xfrm>
            <a:off x="9014400" y="7014240"/>
            <a:ext cx="982080" cy="288000"/>
            <a:chOff x="9014400" y="7014240"/>
            <a:chExt cx="982080" cy="288000"/>
          </a:xfrm>
        </p:grpSpPr>
        <p:sp>
          <p:nvSpPr>
            <p:cNvPr id="201" name="object 38"/>
            <p:cNvSpPr/>
            <p:nvPr/>
          </p:nvSpPr>
          <p:spPr>
            <a:xfrm>
              <a:off x="9014400" y="7067880"/>
              <a:ext cx="175680" cy="183240"/>
            </a:xfrm>
            <a:custGeom>
              <a:avLst/>
              <a:gdLst>
                <a:gd name="textAreaLeft" fmla="*/ 0 w 175680"/>
                <a:gd name="textAreaRight" fmla="*/ 176040 w 175680"/>
                <a:gd name="textAreaTop" fmla="*/ 0 h 183240"/>
                <a:gd name="textAreaBottom" fmla="*/ 183600 h 183240"/>
              </a:gdLst>
              <a:ahLst/>
              <a:cxnLst/>
              <a:rect l="textAreaLeft" t="textAreaTop" r="textAreaRight" b="textAreaBottom"/>
              <a:pathLst>
                <a:path w="175895" h="183515">
                  <a:moveTo>
                    <a:pt x="87490" y="183248"/>
                  </a:moveTo>
                  <a:lnTo>
                    <a:pt x="53144" y="175753"/>
                  </a:lnTo>
                  <a:lnTo>
                    <a:pt x="25366" y="155611"/>
                  </a:lnTo>
                  <a:lnTo>
                    <a:pt x="6778" y="126332"/>
                  </a:lnTo>
                  <a:lnTo>
                    <a:pt x="0" y="91427"/>
                  </a:lnTo>
                  <a:lnTo>
                    <a:pt x="6720" y="55935"/>
                  </a:lnTo>
                  <a:lnTo>
                    <a:pt x="25261" y="26863"/>
                  </a:lnTo>
                  <a:lnTo>
                    <a:pt x="53197" y="7216"/>
                  </a:lnTo>
                  <a:lnTo>
                    <a:pt x="88099" y="0"/>
                  </a:lnTo>
                  <a:lnTo>
                    <a:pt x="96726" y="476"/>
                  </a:lnTo>
                  <a:lnTo>
                    <a:pt x="136896" y="15268"/>
                  </a:lnTo>
                  <a:lnTo>
                    <a:pt x="153179" y="29806"/>
                  </a:lnTo>
                  <a:lnTo>
                    <a:pt x="87744" y="29806"/>
                  </a:lnTo>
                  <a:lnTo>
                    <a:pt x="67617" y="33742"/>
                  </a:lnTo>
                  <a:lnTo>
                    <a:pt x="37722" y="60705"/>
                  </a:lnTo>
                  <a:lnTo>
                    <a:pt x="32207" y="80721"/>
                  </a:lnTo>
                  <a:lnTo>
                    <a:pt x="175237" y="80721"/>
                  </a:lnTo>
                  <a:lnTo>
                    <a:pt x="175628" y="89573"/>
                  </a:lnTo>
                  <a:lnTo>
                    <a:pt x="175602" y="95021"/>
                  </a:lnTo>
                  <a:lnTo>
                    <a:pt x="175285" y="100482"/>
                  </a:lnTo>
                  <a:lnTo>
                    <a:pt x="174680" y="105867"/>
                  </a:lnTo>
                  <a:lnTo>
                    <a:pt x="32105" y="105867"/>
                  </a:lnTo>
                  <a:lnTo>
                    <a:pt x="39715" y="124698"/>
                  </a:lnTo>
                  <a:lnTo>
                    <a:pt x="52208" y="139753"/>
                  </a:lnTo>
                  <a:lnTo>
                    <a:pt x="68765" y="149736"/>
                  </a:lnTo>
                  <a:lnTo>
                    <a:pt x="88569" y="153352"/>
                  </a:lnTo>
                  <a:lnTo>
                    <a:pt x="152636" y="153352"/>
                  </a:lnTo>
                  <a:lnTo>
                    <a:pt x="151276" y="155057"/>
                  </a:lnTo>
                  <a:lnTo>
                    <a:pt x="111059" y="179951"/>
                  </a:lnTo>
                  <a:lnTo>
                    <a:pt x="99415" y="182415"/>
                  </a:lnTo>
                  <a:lnTo>
                    <a:pt x="87490" y="183248"/>
                  </a:lnTo>
                  <a:close/>
                </a:path>
                <a:path w="175895" h="183515">
                  <a:moveTo>
                    <a:pt x="175227" y="80721"/>
                  </a:moveTo>
                  <a:lnTo>
                    <a:pt x="143256" y="80721"/>
                  </a:lnTo>
                  <a:lnTo>
                    <a:pt x="137739" y="60705"/>
                  </a:lnTo>
                  <a:lnTo>
                    <a:pt x="125291" y="44543"/>
                  </a:lnTo>
                  <a:lnTo>
                    <a:pt x="107948" y="33742"/>
                  </a:lnTo>
                  <a:lnTo>
                    <a:pt x="87744" y="29806"/>
                  </a:lnTo>
                  <a:lnTo>
                    <a:pt x="153179" y="29806"/>
                  </a:lnTo>
                  <a:lnTo>
                    <a:pt x="171965" y="63693"/>
                  </a:lnTo>
                  <a:lnTo>
                    <a:pt x="174016" y="72175"/>
                  </a:lnTo>
                  <a:lnTo>
                    <a:pt x="175227" y="80721"/>
                  </a:lnTo>
                  <a:close/>
                </a:path>
                <a:path w="175895" h="183515">
                  <a:moveTo>
                    <a:pt x="152636" y="153352"/>
                  </a:moveTo>
                  <a:lnTo>
                    <a:pt x="96528" y="153352"/>
                  </a:lnTo>
                  <a:lnTo>
                    <a:pt x="104279" y="151701"/>
                  </a:lnTo>
                  <a:lnTo>
                    <a:pt x="118719" y="145237"/>
                  </a:lnTo>
                  <a:lnTo>
                    <a:pt x="125196" y="140500"/>
                  </a:lnTo>
                  <a:lnTo>
                    <a:pt x="130492" y="134581"/>
                  </a:lnTo>
                  <a:lnTo>
                    <a:pt x="164922" y="135318"/>
                  </a:lnTo>
                  <a:lnTo>
                    <a:pt x="158752" y="145684"/>
                  </a:lnTo>
                  <a:lnTo>
                    <a:pt x="152636" y="153352"/>
                  </a:lnTo>
                  <a:close/>
                </a:path>
              </a:pathLst>
            </a:custGeom>
            <a:solidFill>
              <a:srgbClr val="201d1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>
                <a:lnSpc>
                  <a:spcPct val="100000"/>
                </a:lnSpc>
              </a:pPr>
              <a:endParaRPr b="0" lang="ru-RU" sz="1800" strike="noStrike" u="none">
                <a:solidFill>
                  <a:srgbClr val="ffffff"/>
                </a:solidFill>
                <a:effectLst/>
                <a:uFillTx/>
                <a:latin typeface="Arial"/>
              </a:endParaRPr>
            </a:p>
          </p:txBody>
        </p:sp>
        <p:pic>
          <p:nvPicPr>
            <p:cNvPr id="202" name="object 39" descr=""/>
            <p:cNvPicPr/>
            <p:nvPr/>
          </p:nvPicPr>
          <p:blipFill>
            <a:blip r:embed="rId20"/>
            <a:stretch/>
          </p:blipFill>
          <p:spPr>
            <a:xfrm>
              <a:off x="9211320" y="7067880"/>
              <a:ext cx="152280" cy="17856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203" name="object 40"/>
            <p:cNvSpPr/>
            <p:nvPr/>
          </p:nvSpPr>
          <p:spPr>
            <a:xfrm>
              <a:off x="9384840" y="7014240"/>
              <a:ext cx="611640" cy="288000"/>
            </a:xfrm>
            <a:custGeom>
              <a:avLst/>
              <a:gdLst>
                <a:gd name="textAreaLeft" fmla="*/ 0 w 611640"/>
                <a:gd name="textAreaRight" fmla="*/ 612000 w 611640"/>
                <a:gd name="textAreaTop" fmla="*/ 0 h 288000"/>
                <a:gd name="textAreaBottom" fmla="*/ 288360 h 288000"/>
              </a:gdLst>
              <a:ahLst/>
              <a:cxnLst/>
              <a:rect l="textAreaLeft" t="textAreaTop" r="textAreaRight" b="textAreaBottom"/>
              <a:pathLst>
                <a:path w="612140" h="288290">
                  <a:moveTo>
                    <a:pt x="180594" y="0"/>
                  </a:moveTo>
                  <a:lnTo>
                    <a:pt x="150876" y="0"/>
                  </a:lnTo>
                  <a:lnTo>
                    <a:pt x="150876" y="153860"/>
                  </a:lnTo>
                  <a:lnTo>
                    <a:pt x="149364" y="161798"/>
                  </a:lnTo>
                  <a:lnTo>
                    <a:pt x="127863" y="194767"/>
                  </a:lnTo>
                  <a:lnTo>
                    <a:pt x="98844" y="207111"/>
                  </a:lnTo>
                  <a:lnTo>
                    <a:pt x="90779" y="207111"/>
                  </a:lnTo>
                  <a:lnTo>
                    <a:pt x="67894" y="202158"/>
                  </a:lnTo>
                  <a:lnTo>
                    <a:pt x="49276" y="188747"/>
                  </a:lnTo>
                  <a:lnTo>
                    <a:pt x="36817" y="169214"/>
                  </a:lnTo>
                  <a:lnTo>
                    <a:pt x="32270" y="145846"/>
                  </a:lnTo>
                  <a:lnTo>
                    <a:pt x="36690" y="121793"/>
                  </a:lnTo>
                  <a:lnTo>
                    <a:pt x="48958" y="101993"/>
                  </a:lnTo>
                  <a:lnTo>
                    <a:pt x="67627" y="88544"/>
                  </a:lnTo>
                  <a:lnTo>
                    <a:pt x="91236" y="83604"/>
                  </a:lnTo>
                  <a:lnTo>
                    <a:pt x="115354" y="88417"/>
                  </a:lnTo>
                  <a:lnTo>
                    <a:pt x="134188" y="101625"/>
                  </a:lnTo>
                  <a:lnTo>
                    <a:pt x="146456" y="121386"/>
                  </a:lnTo>
                  <a:lnTo>
                    <a:pt x="146519" y="121793"/>
                  </a:lnTo>
                  <a:lnTo>
                    <a:pt x="150825" y="145846"/>
                  </a:lnTo>
                  <a:lnTo>
                    <a:pt x="150876" y="153860"/>
                  </a:lnTo>
                  <a:lnTo>
                    <a:pt x="150876" y="0"/>
                  </a:lnTo>
                  <a:lnTo>
                    <a:pt x="148323" y="0"/>
                  </a:lnTo>
                  <a:lnTo>
                    <a:pt x="148323" y="79857"/>
                  </a:lnTo>
                  <a:lnTo>
                    <a:pt x="147726" y="79857"/>
                  </a:lnTo>
                  <a:lnTo>
                    <a:pt x="135902" y="68351"/>
                  </a:lnTo>
                  <a:lnTo>
                    <a:pt x="121577" y="60198"/>
                  </a:lnTo>
                  <a:lnTo>
                    <a:pt x="105740" y="55359"/>
                  </a:lnTo>
                  <a:lnTo>
                    <a:pt x="89395" y="53771"/>
                  </a:lnTo>
                  <a:lnTo>
                    <a:pt x="53441" y="60909"/>
                  </a:lnTo>
                  <a:lnTo>
                    <a:pt x="25158" y="80505"/>
                  </a:lnTo>
                  <a:lnTo>
                    <a:pt x="6642" y="109842"/>
                  </a:lnTo>
                  <a:lnTo>
                    <a:pt x="0" y="146164"/>
                  </a:lnTo>
                  <a:lnTo>
                    <a:pt x="6731" y="182245"/>
                  </a:lnTo>
                  <a:lnTo>
                    <a:pt x="25387" y="211035"/>
                  </a:lnTo>
                  <a:lnTo>
                    <a:pt x="53695" y="230111"/>
                  </a:lnTo>
                  <a:lnTo>
                    <a:pt x="89395" y="237020"/>
                  </a:lnTo>
                  <a:lnTo>
                    <a:pt x="106959" y="235267"/>
                  </a:lnTo>
                  <a:lnTo>
                    <a:pt x="123393" y="229933"/>
                  </a:lnTo>
                  <a:lnTo>
                    <a:pt x="138036" y="220827"/>
                  </a:lnTo>
                  <a:lnTo>
                    <a:pt x="150190" y="207797"/>
                  </a:lnTo>
                  <a:lnTo>
                    <a:pt x="150825" y="207797"/>
                  </a:lnTo>
                  <a:lnTo>
                    <a:pt x="150825" y="232625"/>
                  </a:lnTo>
                  <a:lnTo>
                    <a:pt x="180594" y="232625"/>
                  </a:lnTo>
                  <a:lnTo>
                    <a:pt x="180594" y="207797"/>
                  </a:lnTo>
                  <a:lnTo>
                    <a:pt x="180594" y="207111"/>
                  </a:lnTo>
                  <a:lnTo>
                    <a:pt x="180594" y="83604"/>
                  </a:lnTo>
                  <a:lnTo>
                    <a:pt x="180594" y="79857"/>
                  </a:lnTo>
                  <a:lnTo>
                    <a:pt x="180594" y="0"/>
                  </a:lnTo>
                  <a:close/>
                </a:path>
                <a:path w="612140" h="288290">
                  <a:moveTo>
                    <a:pt x="368884" y="58445"/>
                  </a:moveTo>
                  <a:lnTo>
                    <a:pt x="334149" y="58445"/>
                  </a:lnTo>
                  <a:lnTo>
                    <a:pt x="282308" y="193624"/>
                  </a:lnTo>
                  <a:lnTo>
                    <a:pt x="231736" y="58445"/>
                  </a:lnTo>
                  <a:lnTo>
                    <a:pt x="197027" y="58445"/>
                  </a:lnTo>
                  <a:lnTo>
                    <a:pt x="265557" y="229146"/>
                  </a:lnTo>
                  <a:lnTo>
                    <a:pt x="241528" y="288074"/>
                  </a:lnTo>
                  <a:lnTo>
                    <a:pt x="275043" y="288074"/>
                  </a:lnTo>
                  <a:lnTo>
                    <a:pt x="368884" y="58445"/>
                  </a:lnTo>
                  <a:close/>
                </a:path>
                <a:path w="612140" h="288290">
                  <a:moveTo>
                    <a:pt x="553516" y="144932"/>
                  </a:moveTo>
                  <a:lnTo>
                    <a:pt x="546087" y="108953"/>
                  </a:lnTo>
                  <a:lnTo>
                    <a:pt x="528472" y="83629"/>
                  </a:lnTo>
                  <a:lnTo>
                    <a:pt x="525970" y="80035"/>
                  </a:lnTo>
                  <a:lnTo>
                    <a:pt x="521246" y="76962"/>
                  </a:lnTo>
                  <a:lnTo>
                    <a:pt x="521246" y="144932"/>
                  </a:lnTo>
                  <a:lnTo>
                    <a:pt x="520636" y="154063"/>
                  </a:lnTo>
                  <a:lnTo>
                    <a:pt x="499160" y="193001"/>
                  </a:lnTo>
                  <a:lnTo>
                    <a:pt x="457415" y="207149"/>
                  </a:lnTo>
                  <a:lnTo>
                    <a:pt x="448462" y="206044"/>
                  </a:lnTo>
                  <a:lnTo>
                    <a:pt x="411213" y="182181"/>
                  </a:lnTo>
                  <a:lnTo>
                    <a:pt x="399313" y="148259"/>
                  </a:lnTo>
                  <a:lnTo>
                    <a:pt x="399427" y="144297"/>
                  </a:lnTo>
                  <a:lnTo>
                    <a:pt x="399567" y="139166"/>
                  </a:lnTo>
                  <a:lnTo>
                    <a:pt x="419531" y="99415"/>
                  </a:lnTo>
                  <a:lnTo>
                    <a:pt x="460756" y="83629"/>
                  </a:lnTo>
                  <a:lnTo>
                    <a:pt x="472605" y="84848"/>
                  </a:lnTo>
                  <a:lnTo>
                    <a:pt x="511035" y="110972"/>
                  </a:lnTo>
                  <a:lnTo>
                    <a:pt x="521246" y="144932"/>
                  </a:lnTo>
                  <a:lnTo>
                    <a:pt x="521246" y="76962"/>
                  </a:lnTo>
                  <a:lnTo>
                    <a:pt x="496290" y="60693"/>
                  </a:lnTo>
                  <a:lnTo>
                    <a:pt x="495935" y="60693"/>
                  </a:lnTo>
                  <a:lnTo>
                    <a:pt x="460756" y="53797"/>
                  </a:lnTo>
                  <a:lnTo>
                    <a:pt x="425310" y="60693"/>
                  </a:lnTo>
                  <a:lnTo>
                    <a:pt x="395744" y="79717"/>
                  </a:lnTo>
                  <a:lnTo>
                    <a:pt x="375475" y="108407"/>
                  </a:lnTo>
                  <a:lnTo>
                    <a:pt x="375373" y="108953"/>
                  </a:lnTo>
                  <a:lnTo>
                    <a:pt x="367969" y="144297"/>
                  </a:lnTo>
                  <a:lnTo>
                    <a:pt x="375335" y="180543"/>
                  </a:lnTo>
                  <a:lnTo>
                    <a:pt x="395363" y="210007"/>
                  </a:lnTo>
                  <a:lnTo>
                    <a:pt x="424878" y="229806"/>
                  </a:lnTo>
                  <a:lnTo>
                    <a:pt x="460756" y="237045"/>
                  </a:lnTo>
                  <a:lnTo>
                    <a:pt x="497217" y="229641"/>
                  </a:lnTo>
                  <a:lnTo>
                    <a:pt x="526656" y="209613"/>
                  </a:lnTo>
                  <a:lnTo>
                    <a:pt x="528320" y="207149"/>
                  </a:lnTo>
                  <a:lnTo>
                    <a:pt x="546341" y="180289"/>
                  </a:lnTo>
                  <a:lnTo>
                    <a:pt x="553516" y="144932"/>
                  </a:lnTo>
                  <a:close/>
                </a:path>
                <a:path w="612140" h="288290">
                  <a:moveTo>
                    <a:pt x="612127" y="0"/>
                  </a:moveTo>
                  <a:lnTo>
                    <a:pt x="579856" y="0"/>
                  </a:lnTo>
                  <a:lnTo>
                    <a:pt x="579856" y="232613"/>
                  </a:lnTo>
                  <a:lnTo>
                    <a:pt x="612127" y="232613"/>
                  </a:lnTo>
                  <a:lnTo>
                    <a:pt x="612127" y="0"/>
                  </a:lnTo>
                  <a:close/>
                </a:path>
              </a:pathLst>
            </a:custGeom>
            <a:solidFill>
              <a:srgbClr val="201d1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>
                <a:lnSpc>
                  <a:spcPct val="100000"/>
                </a:lnSpc>
              </a:pPr>
              <a:endParaRPr b="0" lang="ru-RU" sz="1800" strike="noStrike" u="none">
                <a:solidFill>
                  <a:srgbClr val="ffffff"/>
                </a:solidFill>
                <a:effectLst/>
                <a:uFillTx/>
                <a:latin typeface="Arial"/>
              </a:endParaRPr>
            </a:p>
          </p:txBody>
        </p:sp>
      </p:grpSp>
      <p:grpSp>
        <p:nvGrpSpPr>
          <p:cNvPr id="204" name="object 41"/>
          <p:cNvGrpSpPr/>
          <p:nvPr/>
        </p:nvGrpSpPr>
        <p:grpSpPr>
          <a:xfrm>
            <a:off x="8739720" y="7017120"/>
            <a:ext cx="277200" cy="231120"/>
            <a:chOff x="8739720" y="7017120"/>
            <a:chExt cx="277200" cy="231120"/>
          </a:xfrm>
        </p:grpSpPr>
        <p:pic>
          <p:nvPicPr>
            <p:cNvPr id="205" name="object 42" descr=""/>
            <p:cNvPicPr/>
            <p:nvPr/>
          </p:nvPicPr>
          <p:blipFill>
            <a:blip r:embed="rId21"/>
            <a:stretch/>
          </p:blipFill>
          <p:spPr>
            <a:xfrm>
              <a:off x="8739720" y="7017120"/>
              <a:ext cx="125280" cy="23112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206" name="object 43"/>
            <p:cNvSpPr/>
            <p:nvPr/>
          </p:nvSpPr>
          <p:spPr>
            <a:xfrm>
              <a:off x="8892720" y="7069680"/>
              <a:ext cx="124200" cy="176040"/>
            </a:xfrm>
            <a:custGeom>
              <a:avLst/>
              <a:gdLst>
                <a:gd name="textAreaLeft" fmla="*/ 0 w 124200"/>
                <a:gd name="textAreaRight" fmla="*/ 124560 w 124200"/>
                <a:gd name="textAreaTop" fmla="*/ 0 h 176040"/>
                <a:gd name="textAreaBottom" fmla="*/ 176400 h 176040"/>
              </a:gdLst>
              <a:ahLst/>
              <a:cxnLst/>
              <a:rect l="textAreaLeft" t="textAreaTop" r="textAreaRight" b="textAreaBottom"/>
              <a:pathLst>
                <a:path w="124459" h="176529">
                  <a:moveTo>
                    <a:pt x="33350" y="175933"/>
                  </a:moveTo>
                  <a:lnTo>
                    <a:pt x="0" y="175933"/>
                  </a:lnTo>
                  <a:lnTo>
                    <a:pt x="0" y="3276"/>
                  </a:lnTo>
                  <a:lnTo>
                    <a:pt x="33350" y="3276"/>
                  </a:lnTo>
                  <a:lnTo>
                    <a:pt x="33159" y="26758"/>
                  </a:lnTo>
                  <a:lnTo>
                    <a:pt x="33820" y="25666"/>
                  </a:lnTo>
                  <a:lnTo>
                    <a:pt x="46153" y="10828"/>
                  </a:lnTo>
                  <a:lnTo>
                    <a:pt x="58735" y="3208"/>
                  </a:lnTo>
                  <a:lnTo>
                    <a:pt x="70515" y="401"/>
                  </a:lnTo>
                  <a:lnTo>
                    <a:pt x="82626" y="0"/>
                  </a:lnTo>
                  <a:lnTo>
                    <a:pt x="91382" y="1143"/>
                  </a:lnTo>
                  <a:lnTo>
                    <a:pt x="101868" y="4654"/>
                  </a:lnTo>
                  <a:lnTo>
                    <a:pt x="113128" y="10651"/>
                  </a:lnTo>
                  <a:lnTo>
                    <a:pt x="124206" y="19253"/>
                  </a:lnTo>
                  <a:lnTo>
                    <a:pt x="106718" y="48767"/>
                  </a:lnTo>
                  <a:lnTo>
                    <a:pt x="98074" y="41451"/>
                  </a:lnTo>
                  <a:lnTo>
                    <a:pt x="89727" y="36215"/>
                  </a:lnTo>
                  <a:lnTo>
                    <a:pt x="81706" y="33067"/>
                  </a:lnTo>
                  <a:lnTo>
                    <a:pt x="74041" y="32016"/>
                  </a:lnTo>
                  <a:lnTo>
                    <a:pt x="66017" y="32966"/>
                  </a:lnTo>
                  <a:lnTo>
                    <a:pt x="36244" y="65811"/>
                  </a:lnTo>
                  <a:lnTo>
                    <a:pt x="33350" y="85686"/>
                  </a:lnTo>
                  <a:lnTo>
                    <a:pt x="33350" y="175933"/>
                  </a:lnTo>
                  <a:close/>
                </a:path>
              </a:pathLst>
            </a:custGeom>
            <a:solidFill>
              <a:srgbClr val="201d1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>
                <a:lnSpc>
                  <a:spcPct val="100000"/>
                </a:lnSpc>
              </a:pPr>
              <a:endParaRPr b="0" lang="ru-RU" sz="1800" strike="noStrike" u="none">
                <a:solidFill>
                  <a:srgbClr val="ffffff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207" name="object 44"/>
          <p:cNvSpPr/>
          <p:nvPr/>
        </p:nvSpPr>
        <p:spPr>
          <a:xfrm>
            <a:off x="9650520" y="6875640"/>
            <a:ext cx="294840" cy="157680"/>
          </a:xfrm>
          <a:custGeom>
            <a:avLst/>
            <a:gdLst>
              <a:gd name="textAreaLeft" fmla="*/ 0 w 294840"/>
              <a:gd name="textAreaRight" fmla="*/ 295200 w 294840"/>
              <a:gd name="textAreaTop" fmla="*/ 0 h 157680"/>
              <a:gd name="textAreaBottom" fmla="*/ 158040 h 157680"/>
            </a:gdLst>
            <a:ahLst/>
            <a:cxnLst/>
            <a:rect l="textAreaLeft" t="textAreaTop" r="textAreaRight" b="textAreaBottom"/>
            <a:pathLst>
              <a:path w="295275" h="158115">
                <a:moveTo>
                  <a:pt x="12036" y="157560"/>
                </a:moveTo>
                <a:lnTo>
                  <a:pt x="1051" y="100257"/>
                </a:lnTo>
                <a:lnTo>
                  <a:pt x="0" y="87411"/>
                </a:lnTo>
                <a:lnTo>
                  <a:pt x="1137" y="75660"/>
                </a:lnTo>
                <a:lnTo>
                  <a:pt x="27121" y="40816"/>
                </a:lnTo>
                <a:lnTo>
                  <a:pt x="257570" y="0"/>
                </a:lnTo>
                <a:lnTo>
                  <a:pt x="277535" y="0"/>
                </a:lnTo>
                <a:lnTo>
                  <a:pt x="294815" y="110112"/>
                </a:lnTo>
                <a:lnTo>
                  <a:pt x="294599" y="110849"/>
                </a:lnTo>
                <a:lnTo>
                  <a:pt x="293735" y="112030"/>
                </a:lnTo>
                <a:lnTo>
                  <a:pt x="293100" y="112436"/>
                </a:lnTo>
                <a:lnTo>
                  <a:pt x="12036" y="157560"/>
                </a:lnTo>
                <a:close/>
              </a:path>
            </a:pathLst>
          </a:custGeom>
          <a:solidFill>
            <a:srgbClr val="f2662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grpSp>
        <p:nvGrpSpPr>
          <p:cNvPr id="208" name="object 45"/>
          <p:cNvGrpSpPr/>
          <p:nvPr/>
        </p:nvGrpSpPr>
        <p:grpSpPr>
          <a:xfrm>
            <a:off x="8961840" y="6215760"/>
            <a:ext cx="1006920" cy="244080"/>
            <a:chOff x="8961840" y="6215760"/>
            <a:chExt cx="1006920" cy="244080"/>
          </a:xfrm>
        </p:grpSpPr>
        <p:pic>
          <p:nvPicPr>
            <p:cNvPr id="209" name="object 46" descr=""/>
            <p:cNvPicPr/>
            <p:nvPr/>
          </p:nvPicPr>
          <p:blipFill>
            <a:blip r:embed="rId22"/>
            <a:stretch/>
          </p:blipFill>
          <p:spPr>
            <a:xfrm>
              <a:off x="8961840" y="6229800"/>
              <a:ext cx="282240" cy="23004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210" name="object 47" descr=""/>
            <p:cNvPicPr/>
            <p:nvPr/>
          </p:nvPicPr>
          <p:blipFill>
            <a:blip r:embed="rId23"/>
            <a:stretch/>
          </p:blipFill>
          <p:spPr>
            <a:xfrm>
              <a:off x="9272520" y="6286320"/>
              <a:ext cx="313920" cy="17352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211" name="object 48" descr=""/>
            <p:cNvPicPr/>
            <p:nvPr/>
          </p:nvPicPr>
          <p:blipFill>
            <a:blip r:embed="rId24"/>
            <a:stretch/>
          </p:blipFill>
          <p:spPr>
            <a:xfrm>
              <a:off x="9610560" y="6215760"/>
              <a:ext cx="167040" cy="24408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212" name="object 49" descr=""/>
            <p:cNvPicPr/>
            <p:nvPr/>
          </p:nvPicPr>
          <p:blipFill>
            <a:blip r:embed="rId25"/>
            <a:stretch/>
          </p:blipFill>
          <p:spPr>
            <a:xfrm>
              <a:off x="9801720" y="6286320"/>
              <a:ext cx="167040" cy="17352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213" name="object 50"/>
          <p:cNvSpPr/>
          <p:nvPr/>
        </p:nvSpPr>
        <p:spPr>
          <a:xfrm>
            <a:off x="8265600" y="6240240"/>
            <a:ext cx="549720" cy="378720"/>
          </a:xfrm>
          <a:custGeom>
            <a:avLst/>
            <a:gdLst>
              <a:gd name="textAreaLeft" fmla="*/ 0 w 549720"/>
              <a:gd name="textAreaRight" fmla="*/ 550080 w 549720"/>
              <a:gd name="textAreaTop" fmla="*/ 0 h 378720"/>
              <a:gd name="textAreaBottom" fmla="*/ 379080 h 378720"/>
            </a:gdLst>
            <a:ahLst/>
            <a:cxnLst/>
            <a:rect l="textAreaLeft" t="textAreaTop" r="textAreaRight" b="textAreaBottom"/>
            <a:pathLst>
              <a:path w="549909" h="379095">
                <a:moveTo>
                  <a:pt x="272961" y="153466"/>
                </a:moveTo>
                <a:lnTo>
                  <a:pt x="2120" y="1422"/>
                </a:lnTo>
                <a:lnTo>
                  <a:pt x="0" y="7518"/>
                </a:lnTo>
                <a:lnTo>
                  <a:pt x="25" y="202374"/>
                </a:lnTo>
                <a:lnTo>
                  <a:pt x="698" y="209257"/>
                </a:lnTo>
                <a:lnTo>
                  <a:pt x="4902" y="215265"/>
                </a:lnTo>
                <a:lnTo>
                  <a:pt x="11049" y="218160"/>
                </a:lnTo>
                <a:lnTo>
                  <a:pt x="263474" y="377469"/>
                </a:lnTo>
                <a:lnTo>
                  <a:pt x="269392" y="378752"/>
                </a:lnTo>
                <a:lnTo>
                  <a:pt x="272897" y="378701"/>
                </a:lnTo>
                <a:lnTo>
                  <a:pt x="272961" y="153466"/>
                </a:lnTo>
                <a:close/>
              </a:path>
              <a:path w="549909" h="379095">
                <a:moveTo>
                  <a:pt x="549808" y="6184"/>
                </a:moveTo>
                <a:lnTo>
                  <a:pt x="547662" y="0"/>
                </a:lnTo>
                <a:lnTo>
                  <a:pt x="273900" y="153682"/>
                </a:lnTo>
                <a:lnTo>
                  <a:pt x="273939" y="378663"/>
                </a:lnTo>
                <a:lnTo>
                  <a:pt x="286016" y="378675"/>
                </a:lnTo>
                <a:lnTo>
                  <a:pt x="538632" y="219075"/>
                </a:lnTo>
                <a:lnTo>
                  <a:pt x="544855" y="216154"/>
                </a:lnTo>
                <a:lnTo>
                  <a:pt x="549097" y="210096"/>
                </a:lnTo>
                <a:lnTo>
                  <a:pt x="549783" y="203123"/>
                </a:lnTo>
                <a:lnTo>
                  <a:pt x="549808" y="6184"/>
                </a:lnTo>
                <a:close/>
              </a:path>
            </a:pathLst>
          </a:custGeom>
          <a:solidFill>
            <a:srgbClr val="0000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4" name="object 51"/>
          <p:cNvSpPr/>
          <p:nvPr/>
        </p:nvSpPr>
        <p:spPr>
          <a:xfrm>
            <a:off x="7372440" y="7012440"/>
            <a:ext cx="1062000" cy="221760"/>
          </a:xfrm>
          <a:custGeom>
            <a:avLst/>
            <a:gdLst>
              <a:gd name="textAreaLeft" fmla="*/ 0 w 1062000"/>
              <a:gd name="textAreaRight" fmla="*/ 1062360 w 1062000"/>
              <a:gd name="textAreaTop" fmla="*/ 0 h 221760"/>
              <a:gd name="textAreaBottom" fmla="*/ 222120 h 221760"/>
            </a:gdLst>
            <a:ahLst/>
            <a:cxnLst/>
            <a:rect l="textAreaLeft" t="textAreaTop" r="textAreaRight" b="textAreaBottom"/>
            <a:pathLst>
              <a:path w="1062354" h="222250">
                <a:moveTo>
                  <a:pt x="872972" y="218657"/>
                </a:moveTo>
                <a:lnTo>
                  <a:pt x="839508" y="218657"/>
                </a:lnTo>
                <a:lnTo>
                  <a:pt x="839508" y="6478"/>
                </a:lnTo>
                <a:lnTo>
                  <a:pt x="874966" y="6326"/>
                </a:lnTo>
                <a:lnTo>
                  <a:pt x="876096" y="9196"/>
                </a:lnTo>
                <a:lnTo>
                  <a:pt x="878166" y="12511"/>
                </a:lnTo>
                <a:lnTo>
                  <a:pt x="887919" y="30761"/>
                </a:lnTo>
                <a:lnTo>
                  <a:pt x="896381" y="46362"/>
                </a:lnTo>
                <a:lnTo>
                  <a:pt x="904782" y="61935"/>
                </a:lnTo>
                <a:lnTo>
                  <a:pt x="912009" y="75668"/>
                </a:lnTo>
                <a:lnTo>
                  <a:pt x="873061" y="75668"/>
                </a:lnTo>
                <a:lnTo>
                  <a:pt x="872972" y="218657"/>
                </a:lnTo>
                <a:close/>
              </a:path>
              <a:path w="1062354" h="222250">
                <a:moveTo>
                  <a:pt x="988207" y="148020"/>
                </a:moveTo>
                <a:lnTo>
                  <a:pt x="951014" y="148020"/>
                </a:lnTo>
                <a:lnTo>
                  <a:pt x="952271" y="145187"/>
                </a:lnTo>
                <a:lnTo>
                  <a:pt x="954209" y="141962"/>
                </a:lnTo>
                <a:lnTo>
                  <a:pt x="955649" y="139180"/>
                </a:lnTo>
                <a:lnTo>
                  <a:pt x="969912" y="112637"/>
                </a:lnTo>
                <a:lnTo>
                  <a:pt x="974667" y="103726"/>
                </a:lnTo>
                <a:lnTo>
                  <a:pt x="984172" y="86117"/>
                </a:lnTo>
                <a:lnTo>
                  <a:pt x="998019" y="60025"/>
                </a:lnTo>
                <a:lnTo>
                  <a:pt x="1016705" y="25483"/>
                </a:lnTo>
                <a:lnTo>
                  <a:pt x="1025715" y="8383"/>
                </a:lnTo>
                <a:lnTo>
                  <a:pt x="1026312" y="7291"/>
                </a:lnTo>
                <a:lnTo>
                  <a:pt x="1026261" y="6897"/>
                </a:lnTo>
                <a:lnTo>
                  <a:pt x="1027379" y="6326"/>
                </a:lnTo>
                <a:lnTo>
                  <a:pt x="1062189" y="6326"/>
                </a:lnTo>
                <a:lnTo>
                  <a:pt x="1062189" y="76049"/>
                </a:lnTo>
                <a:lnTo>
                  <a:pt x="1028560" y="76049"/>
                </a:lnTo>
                <a:lnTo>
                  <a:pt x="1027772" y="76417"/>
                </a:lnTo>
                <a:lnTo>
                  <a:pt x="1026286" y="79579"/>
                </a:lnTo>
                <a:lnTo>
                  <a:pt x="1018641" y="93270"/>
                </a:lnTo>
                <a:lnTo>
                  <a:pt x="1011412" y="106394"/>
                </a:lnTo>
                <a:lnTo>
                  <a:pt x="996749" y="132527"/>
                </a:lnTo>
                <a:lnTo>
                  <a:pt x="988207" y="148020"/>
                </a:lnTo>
                <a:close/>
              </a:path>
              <a:path w="1062354" h="222250">
                <a:moveTo>
                  <a:pt x="950734" y="215025"/>
                </a:moveTo>
                <a:lnTo>
                  <a:pt x="946238" y="207324"/>
                </a:lnTo>
                <a:lnTo>
                  <a:pt x="941065" y="198008"/>
                </a:lnTo>
                <a:lnTo>
                  <a:pt x="931367" y="180201"/>
                </a:lnTo>
                <a:lnTo>
                  <a:pt x="924066" y="167116"/>
                </a:lnTo>
                <a:lnTo>
                  <a:pt x="916660" y="153987"/>
                </a:lnTo>
                <a:lnTo>
                  <a:pt x="909321" y="140884"/>
                </a:lnTo>
                <a:lnTo>
                  <a:pt x="902220" y="127877"/>
                </a:lnTo>
                <a:lnTo>
                  <a:pt x="873061" y="75668"/>
                </a:lnTo>
                <a:lnTo>
                  <a:pt x="912009" y="75668"/>
                </a:lnTo>
                <a:lnTo>
                  <a:pt x="917508" y="86117"/>
                </a:lnTo>
                <a:lnTo>
                  <a:pt x="927068" y="103726"/>
                </a:lnTo>
                <a:lnTo>
                  <a:pt x="931748" y="112637"/>
                </a:lnTo>
                <a:lnTo>
                  <a:pt x="946759" y="140679"/>
                </a:lnTo>
                <a:lnTo>
                  <a:pt x="947534" y="141962"/>
                </a:lnTo>
                <a:lnTo>
                  <a:pt x="948321" y="143536"/>
                </a:lnTo>
                <a:lnTo>
                  <a:pt x="949045" y="144908"/>
                </a:lnTo>
                <a:lnTo>
                  <a:pt x="949934" y="147004"/>
                </a:lnTo>
                <a:lnTo>
                  <a:pt x="951014" y="148020"/>
                </a:lnTo>
                <a:lnTo>
                  <a:pt x="988207" y="148020"/>
                </a:lnTo>
                <a:lnTo>
                  <a:pt x="960539" y="197778"/>
                </a:lnTo>
                <a:lnTo>
                  <a:pt x="958278" y="201715"/>
                </a:lnTo>
                <a:lnTo>
                  <a:pt x="952931" y="212015"/>
                </a:lnTo>
                <a:lnTo>
                  <a:pt x="950734" y="215025"/>
                </a:lnTo>
                <a:close/>
              </a:path>
              <a:path w="1062354" h="222250">
                <a:moveTo>
                  <a:pt x="1062189" y="218657"/>
                </a:moveTo>
                <a:lnTo>
                  <a:pt x="1028560" y="218657"/>
                </a:lnTo>
                <a:lnTo>
                  <a:pt x="1028560" y="76049"/>
                </a:lnTo>
                <a:lnTo>
                  <a:pt x="1062189" y="76049"/>
                </a:lnTo>
                <a:lnTo>
                  <a:pt x="1062189" y="218657"/>
                </a:lnTo>
                <a:close/>
              </a:path>
              <a:path w="1062354" h="222250">
                <a:moveTo>
                  <a:pt x="707301" y="222188"/>
                </a:moveTo>
                <a:lnTo>
                  <a:pt x="659437" y="215157"/>
                </a:lnTo>
                <a:lnTo>
                  <a:pt x="624471" y="193600"/>
                </a:lnTo>
                <a:lnTo>
                  <a:pt x="600759" y="163272"/>
                </a:lnTo>
                <a:lnTo>
                  <a:pt x="588009" y="118962"/>
                </a:lnTo>
                <a:lnTo>
                  <a:pt x="588889" y="97051"/>
                </a:lnTo>
                <a:lnTo>
                  <a:pt x="589004" y="94175"/>
                </a:lnTo>
                <a:lnTo>
                  <a:pt x="604801" y="51973"/>
                </a:lnTo>
                <a:lnTo>
                  <a:pt x="635990" y="19369"/>
                </a:lnTo>
                <a:lnTo>
                  <a:pt x="693273" y="0"/>
                </a:lnTo>
                <a:lnTo>
                  <a:pt x="716585" y="1249"/>
                </a:lnTo>
                <a:lnTo>
                  <a:pt x="739698" y="7431"/>
                </a:lnTo>
                <a:lnTo>
                  <a:pt x="766137" y="22014"/>
                </a:lnTo>
                <a:lnTo>
                  <a:pt x="777798" y="33631"/>
                </a:lnTo>
                <a:lnTo>
                  <a:pt x="693496" y="33631"/>
                </a:lnTo>
                <a:lnTo>
                  <a:pt x="681583" y="35527"/>
                </a:lnTo>
                <a:lnTo>
                  <a:pt x="644766" y="55525"/>
                </a:lnTo>
                <a:lnTo>
                  <a:pt x="639851" y="61050"/>
                </a:lnTo>
                <a:lnTo>
                  <a:pt x="638416" y="62637"/>
                </a:lnTo>
                <a:lnTo>
                  <a:pt x="636968" y="64504"/>
                </a:lnTo>
                <a:lnTo>
                  <a:pt x="626251" y="83758"/>
                </a:lnTo>
                <a:lnTo>
                  <a:pt x="621576" y="104567"/>
                </a:lnTo>
                <a:lnTo>
                  <a:pt x="622920" y="126023"/>
                </a:lnTo>
                <a:lnTo>
                  <a:pt x="647496" y="169224"/>
                </a:lnTo>
                <a:lnTo>
                  <a:pt x="687689" y="188110"/>
                </a:lnTo>
                <a:lnTo>
                  <a:pt x="696409" y="188950"/>
                </a:lnTo>
                <a:lnTo>
                  <a:pt x="778806" y="188950"/>
                </a:lnTo>
                <a:lnTo>
                  <a:pt x="775659" y="192174"/>
                </a:lnTo>
                <a:lnTo>
                  <a:pt x="740780" y="214396"/>
                </a:lnTo>
                <a:lnTo>
                  <a:pt x="719318" y="220733"/>
                </a:lnTo>
                <a:lnTo>
                  <a:pt x="707301" y="222188"/>
                </a:lnTo>
                <a:close/>
              </a:path>
              <a:path w="1062354" h="222250">
                <a:moveTo>
                  <a:pt x="778806" y="188950"/>
                </a:moveTo>
                <a:lnTo>
                  <a:pt x="696409" y="188950"/>
                </a:lnTo>
                <a:lnTo>
                  <a:pt x="705294" y="188736"/>
                </a:lnTo>
                <a:lnTo>
                  <a:pt x="734256" y="180543"/>
                </a:lnTo>
                <a:lnTo>
                  <a:pt x="757739" y="162629"/>
                </a:lnTo>
                <a:lnTo>
                  <a:pt x="772935" y="136960"/>
                </a:lnTo>
                <a:lnTo>
                  <a:pt x="777036" y="105500"/>
                </a:lnTo>
                <a:lnTo>
                  <a:pt x="775977" y="97051"/>
                </a:lnTo>
                <a:lnTo>
                  <a:pt x="755150" y="56978"/>
                </a:lnTo>
                <a:lnTo>
                  <a:pt x="716025" y="35049"/>
                </a:lnTo>
                <a:lnTo>
                  <a:pt x="693496" y="33631"/>
                </a:lnTo>
                <a:lnTo>
                  <a:pt x="777798" y="33631"/>
                </a:lnTo>
                <a:lnTo>
                  <a:pt x="787834" y="43629"/>
                </a:lnTo>
                <a:lnTo>
                  <a:pt x="803174" y="71164"/>
                </a:lnTo>
                <a:lnTo>
                  <a:pt x="810539" y="103506"/>
                </a:lnTo>
                <a:lnTo>
                  <a:pt x="809685" y="126023"/>
                </a:lnTo>
                <a:lnTo>
                  <a:pt x="809598" y="128340"/>
                </a:lnTo>
                <a:lnTo>
                  <a:pt x="803503" y="150798"/>
                </a:lnTo>
                <a:lnTo>
                  <a:pt x="793808" y="170136"/>
                </a:lnTo>
                <a:lnTo>
                  <a:pt x="782065" y="185612"/>
                </a:lnTo>
                <a:lnTo>
                  <a:pt x="778806" y="188950"/>
                </a:lnTo>
                <a:close/>
              </a:path>
              <a:path w="1062354" h="222250">
                <a:moveTo>
                  <a:pt x="178716" y="222213"/>
                </a:moveTo>
                <a:lnTo>
                  <a:pt x="126834" y="222213"/>
                </a:lnTo>
                <a:lnTo>
                  <a:pt x="126898" y="1258"/>
                </a:lnTo>
                <a:lnTo>
                  <a:pt x="141886" y="1059"/>
                </a:lnTo>
                <a:lnTo>
                  <a:pt x="158478" y="1059"/>
                </a:lnTo>
                <a:lnTo>
                  <a:pt x="210919" y="4286"/>
                </a:lnTo>
                <a:lnTo>
                  <a:pt x="250558" y="17997"/>
                </a:lnTo>
                <a:lnTo>
                  <a:pt x="269866" y="33274"/>
                </a:lnTo>
                <a:lnTo>
                  <a:pt x="172260" y="33274"/>
                </a:lnTo>
                <a:lnTo>
                  <a:pt x="162417" y="33527"/>
                </a:lnTo>
                <a:lnTo>
                  <a:pt x="161861" y="33527"/>
                </a:lnTo>
                <a:lnTo>
                  <a:pt x="161734" y="163822"/>
                </a:lnTo>
                <a:lnTo>
                  <a:pt x="161709" y="189930"/>
                </a:lnTo>
                <a:lnTo>
                  <a:pt x="171450" y="190324"/>
                </a:lnTo>
                <a:lnTo>
                  <a:pt x="270492" y="190324"/>
                </a:lnTo>
                <a:lnTo>
                  <a:pt x="265874" y="194794"/>
                </a:lnTo>
                <a:lnTo>
                  <a:pt x="246713" y="207328"/>
                </a:lnTo>
                <a:lnTo>
                  <a:pt x="225321" y="215846"/>
                </a:lnTo>
                <a:lnTo>
                  <a:pt x="202318" y="220699"/>
                </a:lnTo>
                <a:lnTo>
                  <a:pt x="178716" y="222213"/>
                </a:lnTo>
                <a:close/>
              </a:path>
              <a:path w="1062354" h="222250">
                <a:moveTo>
                  <a:pt x="270492" y="190324"/>
                </a:moveTo>
                <a:lnTo>
                  <a:pt x="171450" y="190324"/>
                </a:lnTo>
                <a:lnTo>
                  <a:pt x="186733" y="189930"/>
                </a:lnTo>
                <a:lnTo>
                  <a:pt x="184267" y="189930"/>
                </a:lnTo>
                <a:lnTo>
                  <a:pt x="194497" y="189160"/>
                </a:lnTo>
                <a:lnTo>
                  <a:pt x="205096" y="187726"/>
                </a:lnTo>
                <a:lnTo>
                  <a:pt x="204561" y="187726"/>
                </a:lnTo>
                <a:lnTo>
                  <a:pt x="229713" y="179230"/>
                </a:lnTo>
                <a:lnTo>
                  <a:pt x="248105" y="163822"/>
                </a:lnTo>
                <a:lnTo>
                  <a:pt x="259236" y="141427"/>
                </a:lnTo>
                <a:lnTo>
                  <a:pt x="262874" y="112574"/>
                </a:lnTo>
                <a:lnTo>
                  <a:pt x="262966" y="111850"/>
                </a:lnTo>
                <a:lnTo>
                  <a:pt x="248269" y="59861"/>
                </a:lnTo>
                <a:lnTo>
                  <a:pt x="204330" y="35752"/>
                </a:lnTo>
                <a:lnTo>
                  <a:pt x="172260" y="33274"/>
                </a:lnTo>
                <a:lnTo>
                  <a:pt x="269866" y="33274"/>
                </a:lnTo>
                <a:lnTo>
                  <a:pt x="272730" y="35541"/>
                </a:lnTo>
                <a:lnTo>
                  <a:pt x="287489" y="57584"/>
                </a:lnTo>
                <a:lnTo>
                  <a:pt x="295696" y="83478"/>
                </a:lnTo>
                <a:lnTo>
                  <a:pt x="298146" y="111850"/>
                </a:lnTo>
                <a:lnTo>
                  <a:pt x="298208" y="112574"/>
                </a:lnTo>
                <a:lnTo>
                  <a:pt x="289521" y="161024"/>
                </a:lnTo>
                <a:lnTo>
                  <a:pt x="273176" y="187726"/>
                </a:lnTo>
                <a:lnTo>
                  <a:pt x="270492" y="190324"/>
                </a:lnTo>
                <a:close/>
              </a:path>
              <a:path w="1062354" h="222250">
                <a:moveTo>
                  <a:pt x="514561" y="222088"/>
                </a:moveTo>
                <a:lnTo>
                  <a:pt x="464731" y="212612"/>
                </a:lnTo>
                <a:lnTo>
                  <a:pt x="428406" y="186585"/>
                </a:lnTo>
                <a:lnTo>
                  <a:pt x="405264" y="148415"/>
                </a:lnTo>
                <a:lnTo>
                  <a:pt x="398919" y="114326"/>
                </a:lnTo>
                <a:lnTo>
                  <a:pt x="398919" y="107976"/>
                </a:lnTo>
                <a:lnTo>
                  <a:pt x="411917" y="59358"/>
                </a:lnTo>
                <a:lnTo>
                  <a:pt x="451784" y="16714"/>
                </a:lnTo>
                <a:lnTo>
                  <a:pt x="492059" y="1771"/>
                </a:lnTo>
                <a:lnTo>
                  <a:pt x="535361" y="3237"/>
                </a:lnTo>
                <a:lnTo>
                  <a:pt x="576630" y="22328"/>
                </a:lnTo>
                <a:lnTo>
                  <a:pt x="578777" y="23877"/>
                </a:lnTo>
                <a:lnTo>
                  <a:pt x="586663" y="30138"/>
                </a:lnTo>
                <a:lnTo>
                  <a:pt x="587654" y="31929"/>
                </a:lnTo>
                <a:lnTo>
                  <a:pt x="586663" y="33453"/>
                </a:lnTo>
                <a:lnTo>
                  <a:pt x="586373" y="33720"/>
                </a:lnTo>
                <a:lnTo>
                  <a:pt x="510120" y="33720"/>
                </a:lnTo>
                <a:lnTo>
                  <a:pt x="480051" y="39816"/>
                </a:lnTo>
                <a:lnTo>
                  <a:pt x="455296" y="56370"/>
                </a:lnTo>
                <a:lnTo>
                  <a:pt x="438506" y="80783"/>
                </a:lnTo>
                <a:lnTo>
                  <a:pt x="432333" y="110453"/>
                </a:lnTo>
                <a:lnTo>
                  <a:pt x="432333" y="112218"/>
                </a:lnTo>
                <a:lnTo>
                  <a:pt x="444031" y="152488"/>
                </a:lnTo>
                <a:lnTo>
                  <a:pt x="473608" y="179593"/>
                </a:lnTo>
                <a:lnTo>
                  <a:pt x="512843" y="188851"/>
                </a:lnTo>
                <a:lnTo>
                  <a:pt x="585941" y="188851"/>
                </a:lnTo>
                <a:lnTo>
                  <a:pt x="587768" y="190653"/>
                </a:lnTo>
                <a:lnTo>
                  <a:pt x="540328" y="218100"/>
                </a:lnTo>
                <a:lnTo>
                  <a:pt x="514561" y="222088"/>
                </a:lnTo>
                <a:close/>
              </a:path>
              <a:path w="1062354" h="222250">
                <a:moveTo>
                  <a:pt x="564578" y="55322"/>
                </a:moveTo>
                <a:lnTo>
                  <a:pt x="559612" y="51545"/>
                </a:lnTo>
                <a:lnTo>
                  <a:pt x="549027" y="44164"/>
                </a:lnTo>
                <a:lnTo>
                  <a:pt x="532603" y="36961"/>
                </a:lnTo>
                <a:lnTo>
                  <a:pt x="510120" y="33720"/>
                </a:lnTo>
                <a:lnTo>
                  <a:pt x="586373" y="33720"/>
                </a:lnTo>
                <a:lnTo>
                  <a:pt x="583577" y="36285"/>
                </a:lnTo>
                <a:lnTo>
                  <a:pt x="578243" y="41771"/>
                </a:lnTo>
                <a:lnTo>
                  <a:pt x="567118" y="52300"/>
                </a:lnTo>
                <a:lnTo>
                  <a:pt x="564578" y="55322"/>
                </a:lnTo>
                <a:close/>
              </a:path>
              <a:path w="1062354" h="222250">
                <a:moveTo>
                  <a:pt x="585941" y="188851"/>
                </a:moveTo>
                <a:lnTo>
                  <a:pt x="512843" y="188851"/>
                </a:lnTo>
                <a:lnTo>
                  <a:pt x="553516" y="175579"/>
                </a:lnTo>
                <a:lnTo>
                  <a:pt x="564121" y="167324"/>
                </a:lnTo>
                <a:lnTo>
                  <a:pt x="585941" y="188851"/>
                </a:lnTo>
                <a:close/>
              </a:path>
              <a:path w="1062354" h="222250">
                <a:moveTo>
                  <a:pt x="12" y="222188"/>
                </a:moveTo>
                <a:lnTo>
                  <a:pt x="0" y="190145"/>
                </a:lnTo>
                <a:lnTo>
                  <a:pt x="14446" y="189489"/>
                </a:lnTo>
                <a:lnTo>
                  <a:pt x="28103" y="187674"/>
                </a:lnTo>
                <a:lnTo>
                  <a:pt x="60896" y="156910"/>
                </a:lnTo>
                <a:lnTo>
                  <a:pt x="62115" y="1373"/>
                </a:lnTo>
                <a:lnTo>
                  <a:pt x="98336" y="1373"/>
                </a:lnTo>
                <a:lnTo>
                  <a:pt x="98427" y="138746"/>
                </a:lnTo>
                <a:lnTo>
                  <a:pt x="97648" y="156143"/>
                </a:lnTo>
                <a:lnTo>
                  <a:pt x="94482" y="172594"/>
                </a:lnTo>
                <a:lnTo>
                  <a:pt x="94419" y="172923"/>
                </a:lnTo>
                <a:lnTo>
                  <a:pt x="72974" y="204767"/>
                </a:lnTo>
                <a:lnTo>
                  <a:pt x="35964" y="219681"/>
                </a:lnTo>
                <a:lnTo>
                  <a:pt x="17948" y="221964"/>
                </a:lnTo>
                <a:lnTo>
                  <a:pt x="12" y="222188"/>
                </a:lnTo>
                <a:close/>
              </a:path>
              <a:path w="1062354" h="222250">
                <a:moveTo>
                  <a:pt x="352031" y="214783"/>
                </a:moveTo>
                <a:lnTo>
                  <a:pt x="342960" y="214218"/>
                </a:lnTo>
                <a:lnTo>
                  <a:pt x="335516" y="210431"/>
                </a:lnTo>
                <a:lnTo>
                  <a:pt x="330208" y="204314"/>
                </a:lnTo>
                <a:lnTo>
                  <a:pt x="327545" y="196762"/>
                </a:lnTo>
                <a:lnTo>
                  <a:pt x="328114" y="187766"/>
                </a:lnTo>
                <a:lnTo>
                  <a:pt x="331968" y="180368"/>
                </a:lnTo>
                <a:lnTo>
                  <a:pt x="338161" y="175097"/>
                </a:lnTo>
                <a:lnTo>
                  <a:pt x="345744" y="172480"/>
                </a:lnTo>
                <a:lnTo>
                  <a:pt x="354691" y="173031"/>
                </a:lnTo>
                <a:lnTo>
                  <a:pt x="362105" y="176814"/>
                </a:lnTo>
                <a:lnTo>
                  <a:pt x="367418" y="182935"/>
                </a:lnTo>
                <a:lnTo>
                  <a:pt x="370065" y="190501"/>
                </a:lnTo>
                <a:lnTo>
                  <a:pt x="369494" y="199471"/>
                </a:lnTo>
                <a:lnTo>
                  <a:pt x="365706" y="206871"/>
                </a:lnTo>
                <a:lnTo>
                  <a:pt x="359588" y="212157"/>
                </a:lnTo>
                <a:lnTo>
                  <a:pt x="352031" y="214783"/>
                </a:lnTo>
                <a:close/>
              </a:path>
            </a:pathLst>
          </a:custGeom>
          <a:solidFill>
            <a:srgbClr val="d4252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5" name="object 52"/>
          <p:cNvSpPr/>
          <p:nvPr/>
        </p:nvSpPr>
        <p:spPr>
          <a:xfrm>
            <a:off x="8755560" y="7619760"/>
            <a:ext cx="1236600" cy="388800"/>
          </a:xfrm>
          <a:custGeom>
            <a:avLst/>
            <a:gdLst>
              <a:gd name="textAreaLeft" fmla="*/ 0 w 1236600"/>
              <a:gd name="textAreaRight" fmla="*/ 1236960 w 1236600"/>
              <a:gd name="textAreaTop" fmla="*/ 0 h 388800"/>
              <a:gd name="textAreaBottom" fmla="*/ 389160 h 388800"/>
            </a:gdLst>
            <a:ahLst/>
            <a:cxnLst/>
            <a:rect l="textAreaLeft" t="textAreaTop" r="textAreaRight" b="textAreaBottom"/>
            <a:pathLst>
              <a:path w="1236979" h="389254">
                <a:moveTo>
                  <a:pt x="106070" y="89115"/>
                </a:moveTo>
                <a:lnTo>
                  <a:pt x="83781" y="89115"/>
                </a:lnTo>
                <a:lnTo>
                  <a:pt x="91148" y="54274"/>
                </a:lnTo>
                <a:lnTo>
                  <a:pt x="108799" y="25965"/>
                </a:lnTo>
                <a:lnTo>
                  <a:pt x="134315" y="6952"/>
                </a:lnTo>
                <a:lnTo>
                  <a:pt x="165277" y="0"/>
                </a:lnTo>
                <a:lnTo>
                  <a:pt x="196240" y="6952"/>
                </a:lnTo>
                <a:lnTo>
                  <a:pt x="215850" y="21564"/>
                </a:lnTo>
                <a:lnTo>
                  <a:pt x="165277" y="21564"/>
                </a:lnTo>
                <a:lnTo>
                  <a:pt x="142723" y="26838"/>
                </a:lnTo>
                <a:lnTo>
                  <a:pt x="124153" y="41257"/>
                </a:lnTo>
                <a:lnTo>
                  <a:pt x="111344" y="62717"/>
                </a:lnTo>
                <a:lnTo>
                  <a:pt x="106070" y="89115"/>
                </a:lnTo>
                <a:close/>
              </a:path>
              <a:path w="1236979" h="389254">
                <a:moveTo>
                  <a:pt x="246773" y="89115"/>
                </a:moveTo>
                <a:lnTo>
                  <a:pt x="224472" y="89115"/>
                </a:lnTo>
                <a:lnTo>
                  <a:pt x="219200" y="62717"/>
                </a:lnTo>
                <a:lnTo>
                  <a:pt x="206395" y="41257"/>
                </a:lnTo>
                <a:lnTo>
                  <a:pt x="187830" y="26838"/>
                </a:lnTo>
                <a:lnTo>
                  <a:pt x="165277" y="21564"/>
                </a:lnTo>
                <a:lnTo>
                  <a:pt x="215850" y="21564"/>
                </a:lnTo>
                <a:lnTo>
                  <a:pt x="221756" y="25965"/>
                </a:lnTo>
                <a:lnTo>
                  <a:pt x="239406" y="54274"/>
                </a:lnTo>
                <a:lnTo>
                  <a:pt x="246773" y="89115"/>
                </a:lnTo>
                <a:close/>
              </a:path>
              <a:path w="1236979" h="389254">
                <a:moveTo>
                  <a:pt x="286664" y="369303"/>
                </a:moveTo>
                <a:lnTo>
                  <a:pt x="41503" y="369303"/>
                </a:lnTo>
                <a:lnTo>
                  <a:pt x="29983" y="366592"/>
                </a:lnTo>
                <a:lnTo>
                  <a:pt x="0" y="96723"/>
                </a:lnTo>
                <a:lnTo>
                  <a:pt x="24" y="92265"/>
                </a:lnTo>
                <a:lnTo>
                  <a:pt x="3136" y="89115"/>
                </a:lnTo>
                <a:lnTo>
                  <a:pt x="327431" y="89115"/>
                </a:lnTo>
                <a:lnTo>
                  <a:pt x="330593" y="92265"/>
                </a:lnTo>
                <a:lnTo>
                  <a:pt x="330578" y="96723"/>
                </a:lnTo>
                <a:lnTo>
                  <a:pt x="328690" y="134632"/>
                </a:lnTo>
                <a:lnTo>
                  <a:pt x="162686" y="134632"/>
                </a:lnTo>
                <a:lnTo>
                  <a:pt x="141985" y="137996"/>
                </a:lnTo>
                <a:lnTo>
                  <a:pt x="125037" y="147132"/>
                </a:lnTo>
                <a:lnTo>
                  <a:pt x="113252" y="160893"/>
                </a:lnTo>
                <a:lnTo>
                  <a:pt x="108038" y="178130"/>
                </a:lnTo>
                <a:lnTo>
                  <a:pt x="108941" y="190241"/>
                </a:lnTo>
                <a:lnTo>
                  <a:pt x="134759" y="221640"/>
                </a:lnTo>
                <a:lnTo>
                  <a:pt x="169405" y="235369"/>
                </a:lnTo>
                <a:lnTo>
                  <a:pt x="187420" y="242939"/>
                </a:lnTo>
                <a:lnTo>
                  <a:pt x="200080" y="252644"/>
                </a:lnTo>
                <a:lnTo>
                  <a:pt x="206976" y="264086"/>
                </a:lnTo>
                <a:lnTo>
                  <a:pt x="207672" y="276453"/>
                </a:lnTo>
                <a:lnTo>
                  <a:pt x="207695" y="276872"/>
                </a:lnTo>
                <a:lnTo>
                  <a:pt x="205246" y="282473"/>
                </a:lnTo>
                <a:lnTo>
                  <a:pt x="110362" y="282473"/>
                </a:lnTo>
                <a:lnTo>
                  <a:pt x="108457" y="285369"/>
                </a:lnTo>
                <a:lnTo>
                  <a:pt x="103567" y="292401"/>
                </a:lnTo>
                <a:lnTo>
                  <a:pt x="102171" y="294474"/>
                </a:lnTo>
                <a:lnTo>
                  <a:pt x="100977" y="296151"/>
                </a:lnTo>
                <a:lnTo>
                  <a:pt x="141441" y="317957"/>
                </a:lnTo>
                <a:lnTo>
                  <a:pt x="163976" y="321199"/>
                </a:lnTo>
                <a:lnTo>
                  <a:pt x="319401" y="321199"/>
                </a:lnTo>
                <a:lnTo>
                  <a:pt x="318680" y="335673"/>
                </a:lnTo>
                <a:lnTo>
                  <a:pt x="298595" y="366592"/>
                </a:lnTo>
                <a:lnTo>
                  <a:pt x="298860" y="366592"/>
                </a:lnTo>
                <a:lnTo>
                  <a:pt x="286664" y="369303"/>
                </a:lnTo>
                <a:close/>
              </a:path>
              <a:path w="1236979" h="389254">
                <a:moveTo>
                  <a:pt x="327113" y="166319"/>
                </a:moveTo>
                <a:lnTo>
                  <a:pt x="209422" y="166319"/>
                </a:lnTo>
                <a:lnTo>
                  <a:pt x="210692" y="166141"/>
                </a:lnTo>
                <a:lnTo>
                  <a:pt x="211708" y="164604"/>
                </a:lnTo>
                <a:lnTo>
                  <a:pt x="213105" y="162356"/>
                </a:lnTo>
                <a:lnTo>
                  <a:pt x="216573" y="156997"/>
                </a:lnTo>
                <a:lnTo>
                  <a:pt x="217728" y="155067"/>
                </a:lnTo>
                <a:lnTo>
                  <a:pt x="218516" y="153809"/>
                </a:lnTo>
                <a:lnTo>
                  <a:pt x="218665" y="152335"/>
                </a:lnTo>
                <a:lnTo>
                  <a:pt x="218681" y="152184"/>
                </a:lnTo>
                <a:lnTo>
                  <a:pt x="216674" y="150736"/>
                </a:lnTo>
                <a:lnTo>
                  <a:pt x="213817" y="148628"/>
                </a:lnTo>
                <a:lnTo>
                  <a:pt x="205803" y="144348"/>
                </a:lnTo>
                <a:lnTo>
                  <a:pt x="162686" y="134632"/>
                </a:lnTo>
                <a:lnTo>
                  <a:pt x="328690" y="134632"/>
                </a:lnTo>
                <a:lnTo>
                  <a:pt x="328068" y="147132"/>
                </a:lnTo>
                <a:lnTo>
                  <a:pt x="327993" y="148628"/>
                </a:lnTo>
                <a:lnTo>
                  <a:pt x="327889" y="150736"/>
                </a:lnTo>
                <a:lnTo>
                  <a:pt x="327809" y="152335"/>
                </a:lnTo>
                <a:lnTo>
                  <a:pt x="327692" y="154684"/>
                </a:lnTo>
                <a:lnTo>
                  <a:pt x="327577" y="156997"/>
                </a:lnTo>
                <a:lnTo>
                  <a:pt x="327484" y="158859"/>
                </a:lnTo>
                <a:lnTo>
                  <a:pt x="327383" y="160893"/>
                </a:lnTo>
                <a:lnTo>
                  <a:pt x="327310" y="162356"/>
                </a:lnTo>
                <a:lnTo>
                  <a:pt x="327198" y="164604"/>
                </a:lnTo>
                <a:lnTo>
                  <a:pt x="327113" y="166319"/>
                </a:lnTo>
                <a:close/>
              </a:path>
              <a:path w="1236979" h="389254">
                <a:moveTo>
                  <a:pt x="319401" y="321199"/>
                </a:moveTo>
                <a:lnTo>
                  <a:pt x="171976" y="321199"/>
                </a:lnTo>
                <a:lnTo>
                  <a:pt x="180786" y="320170"/>
                </a:lnTo>
                <a:lnTo>
                  <a:pt x="180561" y="320170"/>
                </a:lnTo>
                <a:lnTo>
                  <a:pt x="216679" y="300110"/>
                </a:lnTo>
                <a:lnTo>
                  <a:pt x="226067" y="276872"/>
                </a:lnTo>
                <a:lnTo>
                  <a:pt x="226174" y="276453"/>
                </a:lnTo>
                <a:lnTo>
                  <a:pt x="224530" y="256608"/>
                </a:lnTo>
                <a:lnTo>
                  <a:pt x="213758" y="239968"/>
                </a:lnTo>
                <a:lnTo>
                  <a:pt x="193068" y="225806"/>
                </a:lnTo>
                <a:lnTo>
                  <a:pt x="161670" y="213398"/>
                </a:lnTo>
                <a:lnTo>
                  <a:pt x="146097" y="206814"/>
                </a:lnTo>
                <a:lnTo>
                  <a:pt x="135158" y="199142"/>
                </a:lnTo>
                <a:lnTo>
                  <a:pt x="128750" y="190241"/>
                </a:lnTo>
                <a:lnTo>
                  <a:pt x="126771" y="179971"/>
                </a:lnTo>
                <a:lnTo>
                  <a:pt x="130032" y="168725"/>
                </a:lnTo>
                <a:lnTo>
                  <a:pt x="137750" y="159789"/>
                </a:lnTo>
                <a:lnTo>
                  <a:pt x="147428" y="154684"/>
                </a:lnTo>
                <a:lnTo>
                  <a:pt x="149144" y="153809"/>
                </a:lnTo>
                <a:lnTo>
                  <a:pt x="163093" y="151485"/>
                </a:lnTo>
                <a:lnTo>
                  <a:pt x="173820" y="152335"/>
                </a:lnTo>
                <a:lnTo>
                  <a:pt x="184943" y="154684"/>
                </a:lnTo>
                <a:lnTo>
                  <a:pt x="196276" y="158859"/>
                </a:lnTo>
                <a:lnTo>
                  <a:pt x="207632" y="165188"/>
                </a:lnTo>
                <a:lnTo>
                  <a:pt x="209422" y="166319"/>
                </a:lnTo>
                <a:lnTo>
                  <a:pt x="327113" y="166319"/>
                </a:lnTo>
                <a:lnTo>
                  <a:pt x="319731" y="314571"/>
                </a:lnTo>
                <a:lnTo>
                  <a:pt x="319672" y="315747"/>
                </a:lnTo>
                <a:lnTo>
                  <a:pt x="319562" y="317957"/>
                </a:lnTo>
                <a:lnTo>
                  <a:pt x="319452" y="320170"/>
                </a:lnTo>
                <a:lnTo>
                  <a:pt x="319401" y="321199"/>
                </a:lnTo>
                <a:close/>
              </a:path>
              <a:path w="1236979" h="389254">
                <a:moveTo>
                  <a:pt x="164172" y="303720"/>
                </a:moveTo>
                <a:lnTo>
                  <a:pt x="126259" y="292401"/>
                </a:lnTo>
                <a:lnTo>
                  <a:pt x="112064" y="282473"/>
                </a:lnTo>
                <a:lnTo>
                  <a:pt x="205246" y="282473"/>
                </a:lnTo>
                <a:lnTo>
                  <a:pt x="164172" y="303720"/>
                </a:lnTo>
                <a:close/>
              </a:path>
              <a:path w="1236979" h="389254">
                <a:moveTo>
                  <a:pt x="521248" y="303733"/>
                </a:moveTo>
                <a:lnTo>
                  <a:pt x="465823" y="303733"/>
                </a:lnTo>
                <a:lnTo>
                  <a:pt x="481983" y="301434"/>
                </a:lnTo>
                <a:lnTo>
                  <a:pt x="494901" y="295917"/>
                </a:lnTo>
                <a:lnTo>
                  <a:pt x="503926" y="287622"/>
                </a:lnTo>
                <a:lnTo>
                  <a:pt x="508406" y="276987"/>
                </a:lnTo>
                <a:lnTo>
                  <a:pt x="507445" y="264688"/>
                </a:lnTo>
                <a:lnTo>
                  <a:pt x="500408" y="253695"/>
                </a:lnTo>
                <a:lnTo>
                  <a:pt x="487632" y="244397"/>
                </a:lnTo>
                <a:lnTo>
                  <a:pt x="469455" y="237185"/>
                </a:lnTo>
                <a:lnTo>
                  <a:pt x="460452" y="234277"/>
                </a:lnTo>
                <a:lnTo>
                  <a:pt x="449651" y="230385"/>
                </a:lnTo>
                <a:lnTo>
                  <a:pt x="409627" y="202969"/>
                </a:lnTo>
                <a:lnTo>
                  <a:pt x="402932" y="176580"/>
                </a:lnTo>
                <a:lnTo>
                  <a:pt x="408263" y="157722"/>
                </a:lnTo>
                <a:lnTo>
                  <a:pt x="420777" y="142557"/>
                </a:lnTo>
                <a:lnTo>
                  <a:pt x="438942" y="132335"/>
                </a:lnTo>
                <a:lnTo>
                  <a:pt x="461225" y="128308"/>
                </a:lnTo>
                <a:lnTo>
                  <a:pt x="471690" y="128646"/>
                </a:lnTo>
                <a:lnTo>
                  <a:pt x="515975" y="142290"/>
                </a:lnTo>
                <a:lnTo>
                  <a:pt x="522617" y="146977"/>
                </a:lnTo>
                <a:lnTo>
                  <a:pt x="522617" y="148704"/>
                </a:lnTo>
                <a:lnTo>
                  <a:pt x="521726" y="150355"/>
                </a:lnTo>
                <a:lnTo>
                  <a:pt x="462076" y="150355"/>
                </a:lnTo>
                <a:lnTo>
                  <a:pt x="448345" y="152851"/>
                </a:lnTo>
                <a:lnTo>
                  <a:pt x="437387" y="158788"/>
                </a:lnTo>
                <a:lnTo>
                  <a:pt x="430012" y="167496"/>
                </a:lnTo>
                <a:lnTo>
                  <a:pt x="427024" y="178308"/>
                </a:lnTo>
                <a:lnTo>
                  <a:pt x="429145" y="188092"/>
                </a:lnTo>
                <a:lnTo>
                  <a:pt x="435611" y="196576"/>
                </a:lnTo>
                <a:lnTo>
                  <a:pt x="446604" y="203889"/>
                </a:lnTo>
                <a:lnTo>
                  <a:pt x="462305" y="210159"/>
                </a:lnTo>
                <a:lnTo>
                  <a:pt x="495834" y="222763"/>
                </a:lnTo>
                <a:lnTo>
                  <a:pt x="518163" y="237582"/>
                </a:lnTo>
                <a:lnTo>
                  <a:pt x="530028" y="255358"/>
                </a:lnTo>
                <a:lnTo>
                  <a:pt x="532168" y="276834"/>
                </a:lnTo>
                <a:lnTo>
                  <a:pt x="528885" y="290616"/>
                </a:lnTo>
                <a:lnTo>
                  <a:pt x="522292" y="302656"/>
                </a:lnTo>
                <a:lnTo>
                  <a:pt x="521248" y="303733"/>
                </a:lnTo>
                <a:close/>
              </a:path>
              <a:path w="1236979" h="389254">
                <a:moveTo>
                  <a:pt x="509955" y="165722"/>
                </a:moveTo>
                <a:lnTo>
                  <a:pt x="473811" y="151178"/>
                </a:lnTo>
                <a:lnTo>
                  <a:pt x="462076" y="150355"/>
                </a:lnTo>
                <a:lnTo>
                  <a:pt x="521726" y="150355"/>
                </a:lnTo>
                <a:lnTo>
                  <a:pt x="520636" y="152374"/>
                </a:lnTo>
                <a:lnTo>
                  <a:pt x="514007" y="161823"/>
                </a:lnTo>
                <a:lnTo>
                  <a:pt x="513778" y="162191"/>
                </a:lnTo>
                <a:lnTo>
                  <a:pt x="511695" y="164884"/>
                </a:lnTo>
                <a:lnTo>
                  <a:pt x="509955" y="165722"/>
                </a:lnTo>
                <a:close/>
              </a:path>
              <a:path w="1236979" h="389254">
                <a:moveTo>
                  <a:pt x="466051" y="326440"/>
                </a:moveTo>
                <a:lnTo>
                  <a:pt x="419455" y="315379"/>
                </a:lnTo>
                <a:lnTo>
                  <a:pt x="397395" y="299135"/>
                </a:lnTo>
                <a:lnTo>
                  <a:pt x="399313" y="296303"/>
                </a:lnTo>
                <a:lnTo>
                  <a:pt x="408724" y="282105"/>
                </a:lnTo>
                <a:lnTo>
                  <a:pt x="411098" y="282105"/>
                </a:lnTo>
                <a:lnTo>
                  <a:pt x="414680" y="284568"/>
                </a:lnTo>
                <a:lnTo>
                  <a:pt x="416598" y="285991"/>
                </a:lnTo>
                <a:lnTo>
                  <a:pt x="428215" y="293433"/>
                </a:lnTo>
                <a:lnTo>
                  <a:pt x="440401" y="298911"/>
                </a:lnTo>
                <a:lnTo>
                  <a:pt x="453010" y="302378"/>
                </a:lnTo>
                <a:lnTo>
                  <a:pt x="465823" y="303733"/>
                </a:lnTo>
                <a:lnTo>
                  <a:pt x="521248" y="303733"/>
                </a:lnTo>
                <a:lnTo>
                  <a:pt x="512667" y="312578"/>
                </a:lnTo>
                <a:lnTo>
                  <a:pt x="500291" y="320001"/>
                </a:lnTo>
                <a:lnTo>
                  <a:pt x="492206" y="322958"/>
                </a:lnTo>
                <a:lnTo>
                  <a:pt x="483423" y="325088"/>
                </a:lnTo>
                <a:lnTo>
                  <a:pt x="474514" y="326284"/>
                </a:lnTo>
                <a:lnTo>
                  <a:pt x="466051" y="326440"/>
                </a:lnTo>
                <a:close/>
              </a:path>
              <a:path w="1236979" h="389254">
                <a:moveTo>
                  <a:pt x="573341" y="325729"/>
                </a:moveTo>
                <a:lnTo>
                  <a:pt x="551865" y="325729"/>
                </a:lnTo>
                <a:lnTo>
                  <a:pt x="551274" y="324891"/>
                </a:lnTo>
                <a:lnTo>
                  <a:pt x="550951" y="324396"/>
                </a:lnTo>
                <a:lnTo>
                  <a:pt x="550951" y="129400"/>
                </a:lnTo>
                <a:lnTo>
                  <a:pt x="551865" y="128244"/>
                </a:lnTo>
                <a:lnTo>
                  <a:pt x="573290" y="128244"/>
                </a:lnTo>
                <a:lnTo>
                  <a:pt x="574482" y="129400"/>
                </a:lnTo>
                <a:lnTo>
                  <a:pt x="574547" y="213842"/>
                </a:lnTo>
                <a:lnTo>
                  <a:pt x="642830" y="213842"/>
                </a:lnTo>
                <a:lnTo>
                  <a:pt x="650855" y="219148"/>
                </a:lnTo>
                <a:lnTo>
                  <a:pt x="655189" y="225399"/>
                </a:lnTo>
                <a:lnTo>
                  <a:pt x="609587" y="225399"/>
                </a:lnTo>
                <a:lnTo>
                  <a:pt x="596011" y="228091"/>
                </a:lnTo>
                <a:lnTo>
                  <a:pt x="584904" y="235435"/>
                </a:lnTo>
                <a:lnTo>
                  <a:pt x="577379" y="246337"/>
                </a:lnTo>
                <a:lnTo>
                  <a:pt x="574558" y="259651"/>
                </a:lnTo>
                <a:lnTo>
                  <a:pt x="574547" y="324396"/>
                </a:lnTo>
                <a:lnTo>
                  <a:pt x="573341" y="325729"/>
                </a:lnTo>
                <a:close/>
              </a:path>
              <a:path w="1236979" h="389254">
                <a:moveTo>
                  <a:pt x="642830" y="213842"/>
                </a:moveTo>
                <a:lnTo>
                  <a:pt x="574547" y="213842"/>
                </a:lnTo>
                <a:lnTo>
                  <a:pt x="582480" y="208913"/>
                </a:lnTo>
                <a:lnTo>
                  <a:pt x="591067" y="205301"/>
                </a:lnTo>
                <a:lnTo>
                  <a:pt x="600154" y="203080"/>
                </a:lnTo>
                <a:lnTo>
                  <a:pt x="609587" y="202323"/>
                </a:lnTo>
                <a:lnTo>
                  <a:pt x="632239" y="206841"/>
                </a:lnTo>
                <a:lnTo>
                  <a:pt x="642830" y="213842"/>
                </a:lnTo>
                <a:close/>
              </a:path>
              <a:path w="1236979" h="389254">
                <a:moveTo>
                  <a:pt x="667270" y="325729"/>
                </a:moveTo>
                <a:lnTo>
                  <a:pt x="645502" y="325729"/>
                </a:lnTo>
                <a:lnTo>
                  <a:pt x="644626" y="324891"/>
                </a:lnTo>
                <a:lnTo>
                  <a:pt x="644586" y="259651"/>
                </a:lnTo>
                <a:lnTo>
                  <a:pt x="641769" y="246337"/>
                </a:lnTo>
                <a:lnTo>
                  <a:pt x="635612" y="237374"/>
                </a:lnTo>
                <a:lnTo>
                  <a:pt x="634243" y="235435"/>
                </a:lnTo>
                <a:lnTo>
                  <a:pt x="623125" y="228091"/>
                </a:lnTo>
                <a:lnTo>
                  <a:pt x="609587" y="225399"/>
                </a:lnTo>
                <a:lnTo>
                  <a:pt x="655189" y="225399"/>
                </a:lnTo>
                <a:lnTo>
                  <a:pt x="663490" y="237374"/>
                </a:lnTo>
                <a:lnTo>
                  <a:pt x="668197" y="259651"/>
                </a:lnTo>
                <a:lnTo>
                  <a:pt x="668197" y="324891"/>
                </a:lnTo>
                <a:lnTo>
                  <a:pt x="667270" y="325729"/>
                </a:lnTo>
                <a:close/>
              </a:path>
              <a:path w="1236979" h="389254">
                <a:moveTo>
                  <a:pt x="750341" y="326275"/>
                </a:moveTo>
                <a:lnTo>
                  <a:pt x="725663" y="321409"/>
                </a:lnTo>
                <a:lnTo>
                  <a:pt x="705511" y="308140"/>
                </a:lnTo>
                <a:lnTo>
                  <a:pt x="691925" y="288460"/>
                </a:lnTo>
                <a:lnTo>
                  <a:pt x="686950" y="264325"/>
                </a:lnTo>
                <a:lnTo>
                  <a:pt x="691925" y="240260"/>
                </a:lnTo>
                <a:lnTo>
                  <a:pt x="705511" y="220581"/>
                </a:lnTo>
                <a:lnTo>
                  <a:pt x="725663" y="207314"/>
                </a:lnTo>
                <a:lnTo>
                  <a:pt x="750341" y="202450"/>
                </a:lnTo>
                <a:lnTo>
                  <a:pt x="775018" y="207314"/>
                </a:lnTo>
                <a:lnTo>
                  <a:pt x="795170" y="220581"/>
                </a:lnTo>
                <a:lnTo>
                  <a:pt x="798330" y="225158"/>
                </a:lnTo>
                <a:lnTo>
                  <a:pt x="750328" y="225158"/>
                </a:lnTo>
                <a:lnTo>
                  <a:pt x="734701" y="228236"/>
                </a:lnTo>
                <a:lnTo>
                  <a:pt x="721941" y="236631"/>
                </a:lnTo>
                <a:lnTo>
                  <a:pt x="713338" y="249080"/>
                </a:lnTo>
                <a:lnTo>
                  <a:pt x="710183" y="264325"/>
                </a:lnTo>
                <a:lnTo>
                  <a:pt x="713338" y="279576"/>
                </a:lnTo>
                <a:lnTo>
                  <a:pt x="721941" y="292030"/>
                </a:lnTo>
                <a:lnTo>
                  <a:pt x="734701" y="300426"/>
                </a:lnTo>
                <a:lnTo>
                  <a:pt x="750328" y="303504"/>
                </a:lnTo>
                <a:lnTo>
                  <a:pt x="798371" y="303504"/>
                </a:lnTo>
                <a:lnTo>
                  <a:pt x="795170" y="308140"/>
                </a:lnTo>
                <a:lnTo>
                  <a:pt x="775018" y="321409"/>
                </a:lnTo>
                <a:lnTo>
                  <a:pt x="750341" y="326275"/>
                </a:lnTo>
                <a:close/>
              </a:path>
              <a:path w="1236979" h="389254">
                <a:moveTo>
                  <a:pt x="798371" y="303504"/>
                </a:moveTo>
                <a:lnTo>
                  <a:pt x="750328" y="303504"/>
                </a:lnTo>
                <a:lnTo>
                  <a:pt x="765956" y="300426"/>
                </a:lnTo>
                <a:lnTo>
                  <a:pt x="778716" y="292030"/>
                </a:lnTo>
                <a:lnTo>
                  <a:pt x="787319" y="279576"/>
                </a:lnTo>
                <a:lnTo>
                  <a:pt x="790473" y="264325"/>
                </a:lnTo>
                <a:lnTo>
                  <a:pt x="787319" y="249080"/>
                </a:lnTo>
                <a:lnTo>
                  <a:pt x="778716" y="236631"/>
                </a:lnTo>
                <a:lnTo>
                  <a:pt x="765956" y="228236"/>
                </a:lnTo>
                <a:lnTo>
                  <a:pt x="750328" y="225158"/>
                </a:lnTo>
                <a:lnTo>
                  <a:pt x="798330" y="225158"/>
                </a:lnTo>
                <a:lnTo>
                  <a:pt x="808757" y="240260"/>
                </a:lnTo>
                <a:lnTo>
                  <a:pt x="813731" y="264325"/>
                </a:lnTo>
                <a:lnTo>
                  <a:pt x="808757" y="288460"/>
                </a:lnTo>
                <a:lnTo>
                  <a:pt x="798371" y="303504"/>
                </a:lnTo>
                <a:close/>
              </a:path>
              <a:path w="1236979" h="389254">
                <a:moveTo>
                  <a:pt x="1184635" y="326227"/>
                </a:moveTo>
                <a:lnTo>
                  <a:pt x="1140066" y="312430"/>
                </a:lnTo>
                <a:lnTo>
                  <a:pt x="1117282" y="272681"/>
                </a:lnTo>
                <a:lnTo>
                  <a:pt x="1116723" y="266814"/>
                </a:lnTo>
                <a:lnTo>
                  <a:pt x="1116723" y="264261"/>
                </a:lnTo>
                <a:lnTo>
                  <a:pt x="1134324" y="220484"/>
                </a:lnTo>
                <a:lnTo>
                  <a:pt x="1176832" y="202349"/>
                </a:lnTo>
                <a:lnTo>
                  <a:pt x="1200230" y="207215"/>
                </a:lnTo>
                <a:lnTo>
                  <a:pt x="1219336" y="220484"/>
                </a:lnTo>
                <a:lnTo>
                  <a:pt x="1222312" y="225031"/>
                </a:lnTo>
                <a:lnTo>
                  <a:pt x="1176845" y="225031"/>
                </a:lnTo>
                <a:lnTo>
                  <a:pt x="1165198" y="226824"/>
                </a:lnTo>
                <a:lnTo>
                  <a:pt x="1155079" y="231894"/>
                </a:lnTo>
                <a:lnTo>
                  <a:pt x="1147143" y="239770"/>
                </a:lnTo>
                <a:lnTo>
                  <a:pt x="1142047" y="249986"/>
                </a:lnTo>
                <a:lnTo>
                  <a:pt x="1234143" y="249986"/>
                </a:lnTo>
                <a:lnTo>
                  <a:pt x="1236941" y="264261"/>
                </a:lnTo>
                <a:lnTo>
                  <a:pt x="1236954" y="269227"/>
                </a:lnTo>
                <a:lnTo>
                  <a:pt x="1233893" y="272503"/>
                </a:lnTo>
                <a:lnTo>
                  <a:pt x="1230020" y="272681"/>
                </a:lnTo>
                <a:lnTo>
                  <a:pt x="1140599" y="272681"/>
                </a:lnTo>
                <a:lnTo>
                  <a:pt x="1143292" y="280849"/>
                </a:lnTo>
                <a:lnTo>
                  <a:pt x="1182882" y="303797"/>
                </a:lnTo>
                <a:lnTo>
                  <a:pt x="1233800" y="303797"/>
                </a:lnTo>
                <a:lnTo>
                  <a:pt x="1234643" y="305104"/>
                </a:lnTo>
                <a:lnTo>
                  <a:pt x="1234608" y="305473"/>
                </a:lnTo>
                <a:lnTo>
                  <a:pt x="1234503" y="306603"/>
                </a:lnTo>
                <a:lnTo>
                  <a:pt x="1230744" y="310438"/>
                </a:lnTo>
                <a:lnTo>
                  <a:pt x="1197500" y="325069"/>
                </a:lnTo>
                <a:lnTo>
                  <a:pt x="1197991" y="325069"/>
                </a:lnTo>
                <a:lnTo>
                  <a:pt x="1184635" y="326227"/>
                </a:lnTo>
                <a:close/>
              </a:path>
              <a:path w="1236979" h="389254">
                <a:moveTo>
                  <a:pt x="1234143" y="249986"/>
                </a:moveTo>
                <a:lnTo>
                  <a:pt x="1212278" y="249986"/>
                </a:lnTo>
                <a:lnTo>
                  <a:pt x="1206815" y="240065"/>
                </a:lnTo>
                <a:lnTo>
                  <a:pt x="1198548" y="232155"/>
                </a:lnTo>
                <a:lnTo>
                  <a:pt x="1188095" y="226824"/>
                </a:lnTo>
                <a:lnTo>
                  <a:pt x="1187693" y="226824"/>
                </a:lnTo>
                <a:lnTo>
                  <a:pt x="1176845" y="225031"/>
                </a:lnTo>
                <a:lnTo>
                  <a:pt x="1222312" y="225031"/>
                </a:lnTo>
                <a:lnTo>
                  <a:pt x="1232153" y="240065"/>
                </a:lnTo>
                <a:lnTo>
                  <a:pt x="1234143" y="249986"/>
                </a:lnTo>
                <a:close/>
              </a:path>
              <a:path w="1236979" h="389254">
                <a:moveTo>
                  <a:pt x="1233800" y="303797"/>
                </a:moveTo>
                <a:lnTo>
                  <a:pt x="1182882" y="303797"/>
                </a:lnTo>
                <a:lnTo>
                  <a:pt x="1195373" y="302609"/>
                </a:lnTo>
                <a:lnTo>
                  <a:pt x="1207490" y="298496"/>
                </a:lnTo>
                <a:lnTo>
                  <a:pt x="1218674" y="290995"/>
                </a:lnTo>
                <a:lnTo>
                  <a:pt x="1218806" y="290855"/>
                </a:lnTo>
                <a:lnTo>
                  <a:pt x="1219187" y="290614"/>
                </a:lnTo>
                <a:lnTo>
                  <a:pt x="1221999" y="288142"/>
                </a:lnTo>
                <a:lnTo>
                  <a:pt x="1221693" y="288142"/>
                </a:lnTo>
                <a:lnTo>
                  <a:pt x="1223556" y="288734"/>
                </a:lnTo>
                <a:lnTo>
                  <a:pt x="1225271" y="290855"/>
                </a:lnTo>
                <a:lnTo>
                  <a:pt x="1227988" y="294614"/>
                </a:lnTo>
                <a:lnTo>
                  <a:pt x="1232931" y="302450"/>
                </a:lnTo>
                <a:lnTo>
                  <a:pt x="1233800" y="303797"/>
                </a:lnTo>
                <a:close/>
              </a:path>
              <a:path w="1236979" h="389254">
                <a:moveTo>
                  <a:pt x="855217" y="389064"/>
                </a:moveTo>
                <a:lnTo>
                  <a:pt x="834161" y="389064"/>
                </a:lnTo>
                <a:lnTo>
                  <a:pt x="833246" y="387908"/>
                </a:lnTo>
                <a:lnTo>
                  <a:pt x="833299" y="203042"/>
                </a:lnTo>
                <a:lnTo>
                  <a:pt x="834161" y="202120"/>
                </a:lnTo>
                <a:lnTo>
                  <a:pt x="855217" y="202120"/>
                </a:lnTo>
                <a:lnTo>
                  <a:pt x="856008" y="203042"/>
                </a:lnTo>
                <a:lnTo>
                  <a:pt x="856132" y="216090"/>
                </a:lnTo>
                <a:lnTo>
                  <a:pt x="933395" y="216090"/>
                </a:lnTo>
                <a:lnTo>
                  <a:pt x="939612" y="220256"/>
                </a:lnTo>
                <a:lnTo>
                  <a:pt x="942714" y="224828"/>
                </a:lnTo>
                <a:lnTo>
                  <a:pt x="895540" y="224828"/>
                </a:lnTo>
                <a:lnTo>
                  <a:pt x="880430" y="227810"/>
                </a:lnTo>
                <a:lnTo>
                  <a:pt x="868011" y="235961"/>
                </a:lnTo>
                <a:lnTo>
                  <a:pt x="859505" y="248086"/>
                </a:lnTo>
                <a:lnTo>
                  <a:pt x="856132" y="262991"/>
                </a:lnTo>
                <a:lnTo>
                  <a:pt x="856132" y="265010"/>
                </a:lnTo>
                <a:lnTo>
                  <a:pt x="859505" y="279923"/>
                </a:lnTo>
                <a:lnTo>
                  <a:pt x="868011" y="292052"/>
                </a:lnTo>
                <a:lnTo>
                  <a:pt x="880283" y="300108"/>
                </a:lnTo>
                <a:lnTo>
                  <a:pt x="879943" y="300108"/>
                </a:lnTo>
                <a:lnTo>
                  <a:pt x="895540" y="303187"/>
                </a:lnTo>
                <a:lnTo>
                  <a:pt x="942755" y="303187"/>
                </a:lnTo>
                <a:lnTo>
                  <a:pt x="939612" y="307821"/>
                </a:lnTo>
                <a:lnTo>
                  <a:pt x="933412" y="311975"/>
                </a:lnTo>
                <a:lnTo>
                  <a:pt x="856132" y="311975"/>
                </a:lnTo>
                <a:lnTo>
                  <a:pt x="856132" y="387908"/>
                </a:lnTo>
                <a:lnTo>
                  <a:pt x="855217" y="389064"/>
                </a:lnTo>
                <a:close/>
              </a:path>
              <a:path w="1236979" h="389254">
                <a:moveTo>
                  <a:pt x="933395" y="216090"/>
                </a:moveTo>
                <a:lnTo>
                  <a:pt x="856132" y="216090"/>
                </a:lnTo>
                <a:lnTo>
                  <a:pt x="864892" y="210125"/>
                </a:lnTo>
                <a:lnTo>
                  <a:pt x="874509" y="205743"/>
                </a:lnTo>
                <a:lnTo>
                  <a:pt x="884793" y="203042"/>
                </a:lnTo>
                <a:lnTo>
                  <a:pt x="895553" y="202120"/>
                </a:lnTo>
                <a:lnTo>
                  <a:pt x="919808" y="206986"/>
                </a:lnTo>
                <a:lnTo>
                  <a:pt x="933395" y="216090"/>
                </a:lnTo>
                <a:close/>
              </a:path>
              <a:path w="1236979" h="389254">
                <a:moveTo>
                  <a:pt x="942755" y="303187"/>
                </a:moveTo>
                <a:lnTo>
                  <a:pt x="895540" y="303187"/>
                </a:lnTo>
                <a:lnTo>
                  <a:pt x="910890" y="300108"/>
                </a:lnTo>
                <a:lnTo>
                  <a:pt x="923424" y="291712"/>
                </a:lnTo>
                <a:lnTo>
                  <a:pt x="931875" y="279259"/>
                </a:lnTo>
                <a:lnTo>
                  <a:pt x="934973" y="264007"/>
                </a:lnTo>
                <a:lnTo>
                  <a:pt x="931875" y="248761"/>
                </a:lnTo>
                <a:lnTo>
                  <a:pt x="923424" y="236307"/>
                </a:lnTo>
                <a:lnTo>
                  <a:pt x="910744" y="227810"/>
                </a:lnTo>
                <a:lnTo>
                  <a:pt x="910402" y="227810"/>
                </a:lnTo>
                <a:lnTo>
                  <a:pt x="895540" y="224828"/>
                </a:lnTo>
                <a:lnTo>
                  <a:pt x="942714" y="224828"/>
                </a:lnTo>
                <a:lnTo>
                  <a:pt x="952963" y="239935"/>
                </a:lnTo>
                <a:lnTo>
                  <a:pt x="957854" y="264007"/>
                </a:lnTo>
                <a:lnTo>
                  <a:pt x="952963" y="288137"/>
                </a:lnTo>
                <a:lnTo>
                  <a:pt x="942755" y="303187"/>
                </a:lnTo>
                <a:close/>
              </a:path>
              <a:path w="1236979" h="389254">
                <a:moveTo>
                  <a:pt x="895553" y="325958"/>
                </a:moveTo>
                <a:lnTo>
                  <a:pt x="884793" y="325036"/>
                </a:lnTo>
                <a:lnTo>
                  <a:pt x="874509" y="322333"/>
                </a:lnTo>
                <a:lnTo>
                  <a:pt x="864892" y="317948"/>
                </a:lnTo>
                <a:lnTo>
                  <a:pt x="856132" y="311975"/>
                </a:lnTo>
                <a:lnTo>
                  <a:pt x="933412" y="311975"/>
                </a:lnTo>
                <a:lnTo>
                  <a:pt x="919808" y="321091"/>
                </a:lnTo>
                <a:lnTo>
                  <a:pt x="895553" y="325958"/>
                </a:lnTo>
                <a:close/>
              </a:path>
              <a:path w="1236979" h="389254">
                <a:moveTo>
                  <a:pt x="1045468" y="326227"/>
                </a:moveTo>
                <a:lnTo>
                  <a:pt x="1000894" y="312430"/>
                </a:lnTo>
                <a:lnTo>
                  <a:pt x="978115" y="272681"/>
                </a:lnTo>
                <a:lnTo>
                  <a:pt x="977544" y="266814"/>
                </a:lnTo>
                <a:lnTo>
                  <a:pt x="977544" y="264261"/>
                </a:lnTo>
                <a:lnTo>
                  <a:pt x="995151" y="220484"/>
                </a:lnTo>
                <a:lnTo>
                  <a:pt x="1037666" y="202349"/>
                </a:lnTo>
                <a:lnTo>
                  <a:pt x="1061063" y="207215"/>
                </a:lnTo>
                <a:lnTo>
                  <a:pt x="1080169" y="220484"/>
                </a:lnTo>
                <a:lnTo>
                  <a:pt x="1083145" y="225031"/>
                </a:lnTo>
                <a:lnTo>
                  <a:pt x="1037678" y="225031"/>
                </a:lnTo>
                <a:lnTo>
                  <a:pt x="1026030" y="226824"/>
                </a:lnTo>
                <a:lnTo>
                  <a:pt x="1015906" y="231894"/>
                </a:lnTo>
                <a:lnTo>
                  <a:pt x="1007966" y="239770"/>
                </a:lnTo>
                <a:lnTo>
                  <a:pt x="1002868" y="249986"/>
                </a:lnTo>
                <a:lnTo>
                  <a:pt x="1094977" y="249986"/>
                </a:lnTo>
                <a:lnTo>
                  <a:pt x="1097775" y="264261"/>
                </a:lnTo>
                <a:lnTo>
                  <a:pt x="1097787" y="269227"/>
                </a:lnTo>
                <a:lnTo>
                  <a:pt x="1094727" y="272503"/>
                </a:lnTo>
                <a:lnTo>
                  <a:pt x="1090853" y="272681"/>
                </a:lnTo>
                <a:lnTo>
                  <a:pt x="1001433" y="272681"/>
                </a:lnTo>
                <a:lnTo>
                  <a:pt x="1004126" y="280849"/>
                </a:lnTo>
                <a:lnTo>
                  <a:pt x="1043714" y="303797"/>
                </a:lnTo>
                <a:lnTo>
                  <a:pt x="1094633" y="303797"/>
                </a:lnTo>
                <a:lnTo>
                  <a:pt x="1095476" y="305104"/>
                </a:lnTo>
                <a:lnTo>
                  <a:pt x="1095442" y="305473"/>
                </a:lnTo>
                <a:lnTo>
                  <a:pt x="1095336" y="306603"/>
                </a:lnTo>
                <a:lnTo>
                  <a:pt x="1091831" y="310197"/>
                </a:lnTo>
                <a:lnTo>
                  <a:pt x="1058334" y="325069"/>
                </a:lnTo>
                <a:lnTo>
                  <a:pt x="1058824" y="325069"/>
                </a:lnTo>
                <a:lnTo>
                  <a:pt x="1045468" y="326227"/>
                </a:lnTo>
                <a:close/>
              </a:path>
              <a:path w="1236979" h="389254">
                <a:moveTo>
                  <a:pt x="1094977" y="249986"/>
                </a:moveTo>
                <a:lnTo>
                  <a:pt x="1073111" y="249986"/>
                </a:lnTo>
                <a:lnTo>
                  <a:pt x="1067648" y="240065"/>
                </a:lnTo>
                <a:lnTo>
                  <a:pt x="1059381" y="232155"/>
                </a:lnTo>
                <a:lnTo>
                  <a:pt x="1048928" y="226824"/>
                </a:lnTo>
                <a:lnTo>
                  <a:pt x="1048527" y="226824"/>
                </a:lnTo>
                <a:lnTo>
                  <a:pt x="1037678" y="225031"/>
                </a:lnTo>
                <a:lnTo>
                  <a:pt x="1083145" y="225031"/>
                </a:lnTo>
                <a:lnTo>
                  <a:pt x="1092986" y="240065"/>
                </a:lnTo>
                <a:lnTo>
                  <a:pt x="1094977" y="249986"/>
                </a:lnTo>
                <a:close/>
              </a:path>
              <a:path w="1236979" h="389254">
                <a:moveTo>
                  <a:pt x="1094633" y="303797"/>
                </a:moveTo>
                <a:lnTo>
                  <a:pt x="1043714" y="303797"/>
                </a:lnTo>
                <a:lnTo>
                  <a:pt x="1056201" y="302609"/>
                </a:lnTo>
                <a:lnTo>
                  <a:pt x="1068318" y="298496"/>
                </a:lnTo>
                <a:lnTo>
                  <a:pt x="1079508" y="290995"/>
                </a:lnTo>
                <a:lnTo>
                  <a:pt x="1079639" y="290855"/>
                </a:lnTo>
                <a:lnTo>
                  <a:pt x="1080020" y="290614"/>
                </a:lnTo>
                <a:lnTo>
                  <a:pt x="1082832" y="288142"/>
                </a:lnTo>
                <a:lnTo>
                  <a:pt x="1082526" y="288142"/>
                </a:lnTo>
                <a:lnTo>
                  <a:pt x="1084389" y="288734"/>
                </a:lnTo>
                <a:lnTo>
                  <a:pt x="1086093" y="290855"/>
                </a:lnTo>
                <a:lnTo>
                  <a:pt x="1088821" y="294614"/>
                </a:lnTo>
                <a:lnTo>
                  <a:pt x="1093764" y="302450"/>
                </a:lnTo>
                <a:lnTo>
                  <a:pt x="1094633" y="303797"/>
                </a:lnTo>
                <a:close/>
              </a:path>
            </a:pathLst>
          </a:custGeom>
          <a:solidFill>
            <a:srgbClr val="ee4c2b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6" name="object 53"/>
          <p:cNvSpPr/>
          <p:nvPr/>
        </p:nvSpPr>
        <p:spPr>
          <a:xfrm>
            <a:off x="7607880" y="7692120"/>
            <a:ext cx="750960" cy="354600"/>
          </a:xfrm>
          <a:custGeom>
            <a:avLst/>
            <a:gdLst>
              <a:gd name="textAreaLeft" fmla="*/ 0 w 750960"/>
              <a:gd name="textAreaRight" fmla="*/ 751320 w 750960"/>
              <a:gd name="textAreaTop" fmla="*/ 0 h 354600"/>
              <a:gd name="textAreaBottom" fmla="*/ 354960 h 354600"/>
            </a:gdLst>
            <a:ahLst/>
            <a:cxnLst/>
            <a:rect l="textAreaLeft" t="textAreaTop" r="textAreaRight" b="textAreaBottom"/>
            <a:pathLst>
              <a:path w="751204" h="354965">
                <a:moveTo>
                  <a:pt x="224895" y="3911"/>
                </a:moveTo>
                <a:lnTo>
                  <a:pt x="166560" y="3911"/>
                </a:lnTo>
                <a:lnTo>
                  <a:pt x="184900" y="3300"/>
                </a:lnTo>
                <a:lnTo>
                  <a:pt x="204000" y="1955"/>
                </a:lnTo>
                <a:lnTo>
                  <a:pt x="219013" y="611"/>
                </a:lnTo>
                <a:lnTo>
                  <a:pt x="225094" y="0"/>
                </a:lnTo>
                <a:lnTo>
                  <a:pt x="224994" y="1955"/>
                </a:lnTo>
                <a:lnTo>
                  <a:pt x="224895" y="3911"/>
                </a:lnTo>
                <a:close/>
              </a:path>
              <a:path w="751204" h="354965">
                <a:moveTo>
                  <a:pt x="0" y="271640"/>
                </a:moveTo>
                <a:lnTo>
                  <a:pt x="0" y="256870"/>
                </a:lnTo>
                <a:lnTo>
                  <a:pt x="19037" y="252679"/>
                </a:lnTo>
                <a:lnTo>
                  <a:pt x="32804" y="249935"/>
                </a:lnTo>
                <a:lnTo>
                  <a:pt x="36868" y="245883"/>
                </a:lnTo>
                <a:lnTo>
                  <a:pt x="36868" y="235026"/>
                </a:lnTo>
                <a:lnTo>
                  <a:pt x="37069" y="229066"/>
                </a:lnTo>
                <a:lnTo>
                  <a:pt x="37592" y="209013"/>
                </a:lnTo>
                <a:lnTo>
                  <a:pt x="38026" y="182105"/>
                </a:lnTo>
                <a:lnTo>
                  <a:pt x="38089" y="96079"/>
                </a:lnTo>
                <a:lnTo>
                  <a:pt x="37592" y="65325"/>
                </a:lnTo>
                <a:lnTo>
                  <a:pt x="37094" y="46015"/>
                </a:lnTo>
                <a:lnTo>
                  <a:pt x="36967" y="42260"/>
                </a:lnTo>
                <a:lnTo>
                  <a:pt x="36868" y="27152"/>
                </a:lnTo>
                <a:lnTo>
                  <a:pt x="32804" y="24409"/>
                </a:lnTo>
                <a:lnTo>
                  <a:pt x="19037" y="21666"/>
                </a:lnTo>
                <a:lnTo>
                  <a:pt x="0" y="17652"/>
                </a:lnTo>
                <a:lnTo>
                  <a:pt x="0" y="2743"/>
                </a:lnTo>
                <a:lnTo>
                  <a:pt x="57353" y="3911"/>
                </a:lnTo>
                <a:lnTo>
                  <a:pt x="224895" y="3911"/>
                </a:lnTo>
                <a:lnTo>
                  <a:pt x="224288" y="17652"/>
                </a:lnTo>
                <a:lnTo>
                  <a:pt x="224259" y="18303"/>
                </a:lnTo>
                <a:lnTo>
                  <a:pt x="224136" y="21666"/>
                </a:lnTo>
                <a:lnTo>
                  <a:pt x="80454" y="21666"/>
                </a:lnTo>
                <a:lnTo>
                  <a:pt x="80454" y="127701"/>
                </a:lnTo>
                <a:lnTo>
                  <a:pt x="174892" y="127701"/>
                </a:lnTo>
                <a:lnTo>
                  <a:pt x="174574" y="133210"/>
                </a:lnTo>
                <a:lnTo>
                  <a:pt x="174891" y="143916"/>
                </a:lnTo>
                <a:lnTo>
                  <a:pt x="80454" y="143916"/>
                </a:lnTo>
                <a:lnTo>
                  <a:pt x="80581" y="229066"/>
                </a:lnTo>
                <a:lnTo>
                  <a:pt x="82043" y="238689"/>
                </a:lnTo>
                <a:lnTo>
                  <a:pt x="86968" y="245883"/>
                </a:lnTo>
                <a:lnTo>
                  <a:pt x="95256" y="249935"/>
                </a:lnTo>
                <a:lnTo>
                  <a:pt x="94538" y="249935"/>
                </a:lnTo>
                <a:lnTo>
                  <a:pt x="107759" y="251371"/>
                </a:lnTo>
                <a:lnTo>
                  <a:pt x="232808" y="251371"/>
                </a:lnTo>
                <a:lnTo>
                  <a:pt x="232463" y="254389"/>
                </a:lnTo>
                <a:lnTo>
                  <a:pt x="230759" y="270332"/>
                </a:lnTo>
                <a:lnTo>
                  <a:pt x="58661" y="270332"/>
                </a:lnTo>
                <a:lnTo>
                  <a:pt x="0" y="271640"/>
                </a:lnTo>
                <a:close/>
              </a:path>
              <a:path w="751204" h="354965">
                <a:moveTo>
                  <a:pt x="222338" y="77393"/>
                </a:moveTo>
                <a:lnTo>
                  <a:pt x="207365" y="77393"/>
                </a:lnTo>
                <a:lnTo>
                  <a:pt x="197238" y="42260"/>
                </a:lnTo>
                <a:lnTo>
                  <a:pt x="191190" y="30824"/>
                </a:lnTo>
                <a:lnTo>
                  <a:pt x="183321" y="23972"/>
                </a:lnTo>
                <a:lnTo>
                  <a:pt x="173128" y="21666"/>
                </a:lnTo>
                <a:lnTo>
                  <a:pt x="224136" y="21666"/>
                </a:lnTo>
                <a:lnTo>
                  <a:pt x="223491" y="39319"/>
                </a:lnTo>
                <a:lnTo>
                  <a:pt x="223383" y="42260"/>
                </a:lnTo>
                <a:lnTo>
                  <a:pt x="222338" y="77393"/>
                </a:lnTo>
                <a:close/>
              </a:path>
              <a:path w="751204" h="354965">
                <a:moveTo>
                  <a:pt x="174892" y="127701"/>
                </a:moveTo>
                <a:lnTo>
                  <a:pt x="86309" y="127701"/>
                </a:lnTo>
                <a:lnTo>
                  <a:pt x="100618" y="127542"/>
                </a:lnTo>
                <a:lnTo>
                  <a:pt x="118494" y="127113"/>
                </a:lnTo>
                <a:lnTo>
                  <a:pt x="161048" y="85483"/>
                </a:lnTo>
                <a:lnTo>
                  <a:pt x="177330" y="85483"/>
                </a:lnTo>
                <a:lnTo>
                  <a:pt x="175087" y="124313"/>
                </a:lnTo>
                <a:lnTo>
                  <a:pt x="174974" y="126276"/>
                </a:lnTo>
                <a:lnTo>
                  <a:pt x="174892" y="127701"/>
                </a:lnTo>
                <a:close/>
              </a:path>
              <a:path w="751204" h="354965">
                <a:moveTo>
                  <a:pt x="176022" y="182105"/>
                </a:moveTo>
                <a:lnTo>
                  <a:pt x="159600" y="182105"/>
                </a:lnTo>
                <a:lnTo>
                  <a:pt x="155536" y="163004"/>
                </a:lnTo>
                <a:lnTo>
                  <a:pt x="152155" y="154702"/>
                </a:lnTo>
                <a:lnTo>
                  <a:pt x="102638" y="144097"/>
                </a:lnTo>
                <a:lnTo>
                  <a:pt x="84842" y="143916"/>
                </a:lnTo>
                <a:lnTo>
                  <a:pt x="174891" y="143916"/>
                </a:lnTo>
                <a:lnTo>
                  <a:pt x="175907" y="178222"/>
                </a:lnTo>
                <a:lnTo>
                  <a:pt x="176022" y="182105"/>
                </a:lnTo>
                <a:close/>
              </a:path>
              <a:path w="751204" h="354965">
                <a:moveTo>
                  <a:pt x="232808" y="251371"/>
                </a:moveTo>
                <a:lnTo>
                  <a:pt x="165112" y="251371"/>
                </a:lnTo>
                <a:lnTo>
                  <a:pt x="178301" y="250744"/>
                </a:lnTo>
                <a:lnTo>
                  <a:pt x="190857" y="247434"/>
                </a:lnTo>
                <a:lnTo>
                  <a:pt x="202158" y="239294"/>
                </a:lnTo>
                <a:lnTo>
                  <a:pt x="211582" y="224180"/>
                </a:lnTo>
                <a:lnTo>
                  <a:pt x="226415" y="191503"/>
                </a:lnTo>
                <a:lnTo>
                  <a:pt x="240195" y="191503"/>
                </a:lnTo>
                <a:lnTo>
                  <a:pt x="238272" y="204996"/>
                </a:lnTo>
                <a:lnTo>
                  <a:pt x="235456" y="228231"/>
                </a:lnTo>
                <a:lnTo>
                  <a:pt x="232972" y="249935"/>
                </a:lnTo>
                <a:lnTo>
                  <a:pt x="232879" y="250744"/>
                </a:lnTo>
                <a:lnTo>
                  <a:pt x="232808" y="251371"/>
                </a:lnTo>
                <a:close/>
              </a:path>
              <a:path w="751204" h="354965">
                <a:moveTo>
                  <a:pt x="230619" y="271640"/>
                </a:moveTo>
                <a:lnTo>
                  <a:pt x="156984" y="270332"/>
                </a:lnTo>
                <a:lnTo>
                  <a:pt x="230759" y="270332"/>
                </a:lnTo>
                <a:lnTo>
                  <a:pt x="230689" y="270986"/>
                </a:lnTo>
                <a:lnTo>
                  <a:pt x="230619" y="271640"/>
                </a:lnTo>
                <a:close/>
              </a:path>
              <a:path w="751204" h="354965">
                <a:moveTo>
                  <a:pt x="327469" y="277139"/>
                </a:moveTo>
                <a:lnTo>
                  <a:pt x="308317" y="274119"/>
                </a:lnTo>
                <a:lnTo>
                  <a:pt x="292669" y="265131"/>
                </a:lnTo>
                <a:lnTo>
                  <a:pt x="282115" y="250286"/>
                </a:lnTo>
                <a:lnTo>
                  <a:pt x="278244" y="229692"/>
                </a:lnTo>
                <a:lnTo>
                  <a:pt x="278244" y="115417"/>
                </a:lnTo>
                <a:lnTo>
                  <a:pt x="245694" y="115417"/>
                </a:lnTo>
                <a:lnTo>
                  <a:pt x="245694" y="101841"/>
                </a:lnTo>
                <a:lnTo>
                  <a:pt x="264793" y="96993"/>
                </a:lnTo>
                <a:lnTo>
                  <a:pt x="280785" y="85655"/>
                </a:lnTo>
                <a:lnTo>
                  <a:pt x="293180" y="66429"/>
                </a:lnTo>
                <a:lnTo>
                  <a:pt x="301485" y="37922"/>
                </a:lnTo>
                <a:lnTo>
                  <a:pt x="317893" y="37922"/>
                </a:lnTo>
                <a:lnTo>
                  <a:pt x="317893" y="95046"/>
                </a:lnTo>
                <a:lnTo>
                  <a:pt x="373648" y="95046"/>
                </a:lnTo>
                <a:lnTo>
                  <a:pt x="371639" y="113995"/>
                </a:lnTo>
                <a:lnTo>
                  <a:pt x="316585" y="113995"/>
                </a:lnTo>
                <a:lnTo>
                  <a:pt x="316585" y="214668"/>
                </a:lnTo>
                <a:lnTo>
                  <a:pt x="318338" y="232853"/>
                </a:lnTo>
                <a:lnTo>
                  <a:pt x="323426" y="245086"/>
                </a:lnTo>
                <a:lnTo>
                  <a:pt x="331592" y="251978"/>
                </a:lnTo>
                <a:lnTo>
                  <a:pt x="342582" y="254139"/>
                </a:lnTo>
                <a:lnTo>
                  <a:pt x="376817" y="254139"/>
                </a:lnTo>
                <a:lnTo>
                  <a:pt x="371980" y="261098"/>
                </a:lnTo>
                <a:lnTo>
                  <a:pt x="359227" y="270001"/>
                </a:lnTo>
                <a:lnTo>
                  <a:pt x="343886" y="275353"/>
                </a:lnTo>
                <a:lnTo>
                  <a:pt x="327469" y="277139"/>
                </a:lnTo>
                <a:close/>
              </a:path>
              <a:path w="751204" h="354965">
                <a:moveTo>
                  <a:pt x="373648" y="95046"/>
                </a:moveTo>
                <a:lnTo>
                  <a:pt x="317893" y="95046"/>
                </a:lnTo>
                <a:lnTo>
                  <a:pt x="373938" y="92303"/>
                </a:lnTo>
                <a:lnTo>
                  <a:pt x="373648" y="95046"/>
                </a:lnTo>
                <a:close/>
              </a:path>
              <a:path w="751204" h="354965">
                <a:moveTo>
                  <a:pt x="371195" y="118186"/>
                </a:moveTo>
                <a:lnTo>
                  <a:pt x="316585" y="113995"/>
                </a:lnTo>
                <a:lnTo>
                  <a:pt x="371639" y="113995"/>
                </a:lnTo>
                <a:lnTo>
                  <a:pt x="371195" y="118186"/>
                </a:lnTo>
                <a:close/>
              </a:path>
              <a:path w="751204" h="354965">
                <a:moveTo>
                  <a:pt x="376817" y="254139"/>
                </a:moveTo>
                <a:lnTo>
                  <a:pt x="342582" y="254139"/>
                </a:lnTo>
                <a:lnTo>
                  <a:pt x="352944" y="252747"/>
                </a:lnTo>
                <a:lnTo>
                  <a:pt x="361581" y="249175"/>
                </a:lnTo>
                <a:lnTo>
                  <a:pt x="368199" y="244329"/>
                </a:lnTo>
                <a:lnTo>
                  <a:pt x="372503" y="239115"/>
                </a:lnTo>
                <a:lnTo>
                  <a:pt x="380631" y="248653"/>
                </a:lnTo>
                <a:lnTo>
                  <a:pt x="376817" y="254139"/>
                </a:lnTo>
                <a:close/>
              </a:path>
              <a:path w="751204" h="354965">
                <a:moveTo>
                  <a:pt x="512594" y="260934"/>
                </a:moveTo>
                <a:lnTo>
                  <a:pt x="465277" y="260934"/>
                </a:lnTo>
                <a:lnTo>
                  <a:pt x="480202" y="258782"/>
                </a:lnTo>
                <a:lnTo>
                  <a:pt x="490389" y="252930"/>
                </a:lnTo>
                <a:lnTo>
                  <a:pt x="496222" y="244282"/>
                </a:lnTo>
                <a:lnTo>
                  <a:pt x="498081" y="233743"/>
                </a:lnTo>
                <a:lnTo>
                  <a:pt x="483787" y="208131"/>
                </a:lnTo>
                <a:lnTo>
                  <a:pt x="452342" y="192233"/>
                </a:lnTo>
                <a:lnTo>
                  <a:pt x="420896" y="173296"/>
                </a:lnTo>
                <a:lnTo>
                  <a:pt x="406603" y="138569"/>
                </a:lnTo>
                <a:lnTo>
                  <a:pt x="411650" y="115590"/>
                </a:lnTo>
                <a:lnTo>
                  <a:pt x="425519" y="99445"/>
                </a:lnTo>
                <a:lnTo>
                  <a:pt x="446304" y="89918"/>
                </a:lnTo>
                <a:lnTo>
                  <a:pt x="472097" y="86791"/>
                </a:lnTo>
                <a:lnTo>
                  <a:pt x="485611" y="87306"/>
                </a:lnTo>
                <a:lnTo>
                  <a:pt x="500270" y="88849"/>
                </a:lnTo>
                <a:lnTo>
                  <a:pt x="514164" y="91420"/>
                </a:lnTo>
                <a:lnTo>
                  <a:pt x="525386" y="95021"/>
                </a:lnTo>
                <a:lnTo>
                  <a:pt x="524244" y="101815"/>
                </a:lnTo>
                <a:lnTo>
                  <a:pt x="470789" y="101815"/>
                </a:lnTo>
                <a:lnTo>
                  <a:pt x="458733" y="103153"/>
                </a:lnTo>
                <a:lnTo>
                  <a:pt x="448449" y="107327"/>
                </a:lnTo>
                <a:lnTo>
                  <a:pt x="448313" y="107327"/>
                </a:lnTo>
                <a:lnTo>
                  <a:pt x="440790" y="114996"/>
                </a:lnTo>
                <a:lnTo>
                  <a:pt x="437972" y="126263"/>
                </a:lnTo>
                <a:lnTo>
                  <a:pt x="452696" y="150106"/>
                </a:lnTo>
                <a:lnTo>
                  <a:pt x="485089" y="166201"/>
                </a:lnTo>
                <a:lnTo>
                  <a:pt x="517482" y="186120"/>
                </a:lnTo>
                <a:lnTo>
                  <a:pt x="532206" y="221437"/>
                </a:lnTo>
                <a:lnTo>
                  <a:pt x="526706" y="244882"/>
                </a:lnTo>
                <a:lnTo>
                  <a:pt x="512594" y="260934"/>
                </a:lnTo>
                <a:close/>
              </a:path>
              <a:path w="751204" h="354965">
                <a:moveTo>
                  <a:pt x="637235" y="93725"/>
                </a:moveTo>
                <a:lnTo>
                  <a:pt x="586828" y="93725"/>
                </a:lnTo>
                <a:lnTo>
                  <a:pt x="637235" y="90970"/>
                </a:lnTo>
                <a:lnTo>
                  <a:pt x="637235" y="93725"/>
                </a:lnTo>
                <a:close/>
              </a:path>
              <a:path w="751204" h="354965">
                <a:moveTo>
                  <a:pt x="677172" y="235038"/>
                </a:moveTo>
                <a:lnTo>
                  <a:pt x="653643" y="235038"/>
                </a:lnTo>
                <a:lnTo>
                  <a:pt x="665588" y="208413"/>
                </a:lnTo>
                <a:lnTo>
                  <a:pt x="678983" y="176796"/>
                </a:lnTo>
                <a:lnTo>
                  <a:pt x="690601" y="148485"/>
                </a:lnTo>
                <a:lnTo>
                  <a:pt x="697217" y="131775"/>
                </a:lnTo>
                <a:lnTo>
                  <a:pt x="698690" y="126263"/>
                </a:lnTo>
                <a:lnTo>
                  <a:pt x="699985" y="124980"/>
                </a:lnTo>
                <a:lnTo>
                  <a:pt x="699973" y="113982"/>
                </a:lnTo>
                <a:lnTo>
                  <a:pt x="696596" y="110637"/>
                </a:lnTo>
                <a:lnTo>
                  <a:pt x="695817" y="109931"/>
                </a:lnTo>
                <a:lnTo>
                  <a:pt x="676744" y="104584"/>
                </a:lnTo>
                <a:lnTo>
                  <a:pt x="676744" y="90970"/>
                </a:lnTo>
                <a:lnTo>
                  <a:pt x="676000" y="90970"/>
                </a:lnTo>
                <a:lnTo>
                  <a:pt x="714329" y="92278"/>
                </a:lnTo>
                <a:lnTo>
                  <a:pt x="750506" y="92278"/>
                </a:lnTo>
                <a:lnTo>
                  <a:pt x="750506" y="104584"/>
                </a:lnTo>
                <a:lnTo>
                  <a:pt x="743673" y="109931"/>
                </a:lnTo>
                <a:lnTo>
                  <a:pt x="735479" y="113478"/>
                </a:lnTo>
                <a:lnTo>
                  <a:pt x="730346" y="116757"/>
                </a:lnTo>
                <a:lnTo>
                  <a:pt x="726759" y="121064"/>
                </a:lnTo>
                <a:lnTo>
                  <a:pt x="723201" y="127698"/>
                </a:lnTo>
                <a:lnTo>
                  <a:pt x="677172" y="235038"/>
                </a:lnTo>
                <a:close/>
              </a:path>
              <a:path w="751204" h="354965">
                <a:moveTo>
                  <a:pt x="750506" y="92278"/>
                </a:moveTo>
                <a:lnTo>
                  <a:pt x="715761" y="92278"/>
                </a:lnTo>
                <a:lnTo>
                  <a:pt x="751194" y="90970"/>
                </a:lnTo>
                <a:lnTo>
                  <a:pt x="750506" y="90970"/>
                </a:lnTo>
                <a:lnTo>
                  <a:pt x="750506" y="92278"/>
                </a:lnTo>
                <a:close/>
              </a:path>
              <a:path w="751204" h="354965">
                <a:moveTo>
                  <a:pt x="620089" y="331508"/>
                </a:moveTo>
                <a:lnTo>
                  <a:pt x="571741" y="331508"/>
                </a:lnTo>
                <a:lnTo>
                  <a:pt x="585962" y="329218"/>
                </a:lnTo>
                <a:lnTo>
                  <a:pt x="601606" y="321329"/>
                </a:lnTo>
                <a:lnTo>
                  <a:pt x="618034" y="306304"/>
                </a:lnTo>
                <a:lnTo>
                  <a:pt x="634606" y="282613"/>
                </a:lnTo>
                <a:lnTo>
                  <a:pt x="624119" y="256680"/>
                </a:lnTo>
                <a:lnTo>
                  <a:pt x="608560" y="217905"/>
                </a:lnTo>
                <a:lnTo>
                  <a:pt x="589945" y="172754"/>
                </a:lnTo>
                <a:lnTo>
                  <a:pt x="570293" y="127698"/>
                </a:lnTo>
                <a:lnTo>
                  <a:pt x="552704" y="108610"/>
                </a:lnTo>
                <a:lnTo>
                  <a:pt x="545744" y="106006"/>
                </a:lnTo>
                <a:lnTo>
                  <a:pt x="545744" y="92278"/>
                </a:lnTo>
                <a:lnTo>
                  <a:pt x="586828" y="93725"/>
                </a:lnTo>
                <a:lnTo>
                  <a:pt x="637235" y="93725"/>
                </a:lnTo>
                <a:lnTo>
                  <a:pt x="637235" y="104584"/>
                </a:lnTo>
                <a:lnTo>
                  <a:pt x="624903" y="107327"/>
                </a:lnTo>
                <a:lnTo>
                  <a:pt x="615421" y="108610"/>
                </a:lnTo>
                <a:lnTo>
                  <a:pt x="614848" y="109273"/>
                </a:lnTo>
                <a:lnTo>
                  <a:pt x="611378" y="113982"/>
                </a:lnTo>
                <a:lnTo>
                  <a:pt x="611378" y="122237"/>
                </a:lnTo>
                <a:lnTo>
                  <a:pt x="612686" y="124980"/>
                </a:lnTo>
                <a:lnTo>
                  <a:pt x="617864" y="139865"/>
                </a:lnTo>
                <a:lnTo>
                  <a:pt x="627992" y="167808"/>
                </a:lnTo>
                <a:lnTo>
                  <a:pt x="640689" y="201801"/>
                </a:lnTo>
                <a:lnTo>
                  <a:pt x="653643" y="235038"/>
                </a:lnTo>
                <a:lnTo>
                  <a:pt x="677172" y="235038"/>
                </a:lnTo>
                <a:lnTo>
                  <a:pt x="663219" y="267576"/>
                </a:lnTo>
                <a:lnTo>
                  <a:pt x="636494" y="315040"/>
                </a:lnTo>
                <a:lnTo>
                  <a:pt x="620089" y="331508"/>
                </a:lnTo>
                <a:close/>
              </a:path>
              <a:path w="751204" h="354965">
                <a:moveTo>
                  <a:pt x="507669" y="141173"/>
                </a:moveTo>
                <a:lnTo>
                  <a:pt x="488473" y="105403"/>
                </a:lnTo>
                <a:lnTo>
                  <a:pt x="470789" y="101815"/>
                </a:lnTo>
                <a:lnTo>
                  <a:pt x="524244" y="101815"/>
                </a:lnTo>
                <a:lnTo>
                  <a:pt x="523641" y="105403"/>
                </a:lnTo>
                <a:lnTo>
                  <a:pt x="523548" y="106006"/>
                </a:lnTo>
                <a:lnTo>
                  <a:pt x="522328" y="116757"/>
                </a:lnTo>
                <a:lnTo>
                  <a:pt x="522250" y="117438"/>
                </a:lnTo>
                <a:lnTo>
                  <a:pt x="521731" y="124980"/>
                </a:lnTo>
                <a:lnTo>
                  <a:pt x="521642" y="126263"/>
                </a:lnTo>
                <a:lnTo>
                  <a:pt x="521543" y="127698"/>
                </a:lnTo>
                <a:lnTo>
                  <a:pt x="521451" y="129031"/>
                </a:lnTo>
                <a:lnTo>
                  <a:pt x="521214" y="138569"/>
                </a:lnTo>
                <a:lnTo>
                  <a:pt x="521182" y="139865"/>
                </a:lnTo>
                <a:lnTo>
                  <a:pt x="507669" y="141173"/>
                </a:lnTo>
                <a:close/>
              </a:path>
              <a:path w="751204" h="354965">
                <a:moveTo>
                  <a:pt x="462521" y="275818"/>
                </a:moveTo>
                <a:lnTo>
                  <a:pt x="441486" y="274104"/>
                </a:lnTo>
                <a:lnTo>
                  <a:pt x="423108" y="270332"/>
                </a:lnTo>
                <a:lnTo>
                  <a:pt x="410095" y="266560"/>
                </a:lnTo>
                <a:lnTo>
                  <a:pt x="405155" y="264845"/>
                </a:lnTo>
                <a:lnTo>
                  <a:pt x="406340" y="254079"/>
                </a:lnTo>
                <a:lnTo>
                  <a:pt x="406467" y="252930"/>
                </a:lnTo>
                <a:lnTo>
                  <a:pt x="406521" y="252437"/>
                </a:lnTo>
                <a:lnTo>
                  <a:pt x="406609" y="247078"/>
                </a:lnTo>
                <a:lnTo>
                  <a:pt x="406708" y="239090"/>
                </a:lnTo>
                <a:lnTo>
                  <a:pt x="406153" y="226501"/>
                </a:lnTo>
                <a:lnTo>
                  <a:pt x="405155" y="213207"/>
                </a:lnTo>
                <a:lnTo>
                  <a:pt x="418960" y="213207"/>
                </a:lnTo>
                <a:lnTo>
                  <a:pt x="440912" y="254079"/>
                </a:lnTo>
                <a:lnTo>
                  <a:pt x="465277" y="260934"/>
                </a:lnTo>
                <a:lnTo>
                  <a:pt x="512594" y="260934"/>
                </a:lnTo>
                <a:lnTo>
                  <a:pt x="511732" y="261915"/>
                </a:lnTo>
                <a:lnTo>
                  <a:pt x="489574" y="272304"/>
                </a:lnTo>
                <a:lnTo>
                  <a:pt x="462521" y="275818"/>
                </a:lnTo>
                <a:close/>
              </a:path>
              <a:path w="751204" h="354965">
                <a:moveTo>
                  <a:pt x="564908" y="354634"/>
                </a:moveTo>
                <a:lnTo>
                  <a:pt x="553329" y="353883"/>
                </a:lnTo>
                <a:lnTo>
                  <a:pt x="543044" y="351707"/>
                </a:lnTo>
                <a:lnTo>
                  <a:pt x="533813" y="348255"/>
                </a:lnTo>
                <a:lnTo>
                  <a:pt x="525399" y="343674"/>
                </a:lnTo>
                <a:lnTo>
                  <a:pt x="528227" y="331818"/>
                </a:lnTo>
                <a:lnTo>
                  <a:pt x="530683" y="318936"/>
                </a:lnTo>
                <a:lnTo>
                  <a:pt x="532894" y="305514"/>
                </a:lnTo>
                <a:lnTo>
                  <a:pt x="534987" y="292036"/>
                </a:lnTo>
                <a:lnTo>
                  <a:pt x="549948" y="290728"/>
                </a:lnTo>
                <a:lnTo>
                  <a:pt x="556768" y="326021"/>
                </a:lnTo>
                <a:lnTo>
                  <a:pt x="560832" y="331508"/>
                </a:lnTo>
                <a:lnTo>
                  <a:pt x="620089" y="331508"/>
                </a:lnTo>
                <a:lnTo>
                  <a:pt x="610430" y="341204"/>
                </a:lnTo>
                <a:lnTo>
                  <a:pt x="586182" y="352319"/>
                </a:lnTo>
                <a:lnTo>
                  <a:pt x="564908" y="354634"/>
                </a:lnTo>
                <a:close/>
              </a:path>
            </a:pathLst>
          </a:custGeom>
          <a:solidFill>
            <a:srgbClr val="f1592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17" name="object 54" descr=""/>
          <p:cNvPicPr/>
          <p:nvPr/>
        </p:nvPicPr>
        <p:blipFill>
          <a:blip r:embed="rId26"/>
          <a:stretch/>
        </p:blipFill>
        <p:spPr>
          <a:xfrm>
            <a:off x="4414320" y="6939360"/>
            <a:ext cx="627840" cy="2545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18" name="object 55" descr=""/>
          <p:cNvPicPr/>
          <p:nvPr/>
        </p:nvPicPr>
        <p:blipFill>
          <a:blip r:embed="rId27"/>
          <a:stretch/>
        </p:blipFill>
        <p:spPr>
          <a:xfrm>
            <a:off x="7366320" y="11671560"/>
            <a:ext cx="1753920" cy="2185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19" name="object 56" descr=""/>
          <p:cNvPicPr/>
          <p:nvPr/>
        </p:nvPicPr>
        <p:blipFill>
          <a:blip r:embed="rId28"/>
          <a:stretch/>
        </p:blipFill>
        <p:spPr>
          <a:xfrm>
            <a:off x="9924480" y="10827000"/>
            <a:ext cx="240480" cy="206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20" name="object 57"/>
          <p:cNvSpPr/>
          <p:nvPr/>
        </p:nvSpPr>
        <p:spPr>
          <a:xfrm>
            <a:off x="5711400" y="9261000"/>
            <a:ext cx="653040" cy="645480"/>
          </a:xfrm>
          <a:custGeom>
            <a:avLst/>
            <a:gdLst>
              <a:gd name="textAreaLeft" fmla="*/ 0 w 653040"/>
              <a:gd name="textAreaRight" fmla="*/ 653400 w 653040"/>
              <a:gd name="textAreaTop" fmla="*/ 0 h 645480"/>
              <a:gd name="textAreaBottom" fmla="*/ 645840 h 645480"/>
            </a:gdLst>
            <a:ahLst/>
            <a:cxnLst/>
            <a:rect l="textAreaLeft" t="textAreaTop" r="textAreaRight" b="textAreaBottom"/>
            <a:pathLst>
              <a:path w="653414" h="645795">
                <a:moveTo>
                  <a:pt x="588198" y="645172"/>
                </a:moveTo>
                <a:lnTo>
                  <a:pt x="69444" y="645172"/>
                </a:lnTo>
                <a:lnTo>
                  <a:pt x="48194" y="639647"/>
                </a:lnTo>
                <a:lnTo>
                  <a:pt x="18721" y="616087"/>
                </a:lnTo>
                <a:lnTo>
                  <a:pt x="2798" y="581876"/>
                </a:lnTo>
                <a:lnTo>
                  <a:pt x="0" y="559714"/>
                </a:lnTo>
                <a:lnTo>
                  <a:pt x="0" y="75041"/>
                </a:lnTo>
                <a:lnTo>
                  <a:pt x="7824" y="46926"/>
                </a:lnTo>
                <a:lnTo>
                  <a:pt x="24088" y="23786"/>
                </a:lnTo>
                <a:lnTo>
                  <a:pt x="46812" y="6706"/>
                </a:lnTo>
                <a:lnTo>
                  <a:pt x="65176" y="0"/>
                </a:lnTo>
                <a:lnTo>
                  <a:pt x="583873" y="0"/>
                </a:lnTo>
                <a:lnTo>
                  <a:pt x="605154" y="5532"/>
                </a:lnTo>
                <a:lnTo>
                  <a:pt x="634632" y="29093"/>
                </a:lnTo>
                <a:lnTo>
                  <a:pt x="650548" y="63304"/>
                </a:lnTo>
                <a:lnTo>
                  <a:pt x="653338" y="85419"/>
                </a:lnTo>
                <a:lnTo>
                  <a:pt x="653338" y="225914"/>
                </a:lnTo>
                <a:lnTo>
                  <a:pt x="288351" y="225914"/>
                </a:lnTo>
                <a:lnTo>
                  <a:pt x="279140" y="226226"/>
                </a:lnTo>
                <a:lnTo>
                  <a:pt x="277049" y="227046"/>
                </a:lnTo>
                <a:lnTo>
                  <a:pt x="155252" y="227046"/>
                </a:lnTo>
                <a:lnTo>
                  <a:pt x="137692" y="227302"/>
                </a:lnTo>
                <a:lnTo>
                  <a:pt x="130582" y="229435"/>
                </a:lnTo>
                <a:lnTo>
                  <a:pt x="127182" y="236223"/>
                </a:lnTo>
                <a:lnTo>
                  <a:pt x="126486" y="246858"/>
                </a:lnTo>
                <a:lnTo>
                  <a:pt x="127096" y="258033"/>
                </a:lnTo>
                <a:lnTo>
                  <a:pt x="127601" y="266296"/>
                </a:lnTo>
                <a:lnTo>
                  <a:pt x="127610" y="276654"/>
                </a:lnTo>
                <a:lnTo>
                  <a:pt x="68911" y="276654"/>
                </a:lnTo>
                <a:lnTo>
                  <a:pt x="61301" y="360334"/>
                </a:lnTo>
                <a:lnTo>
                  <a:pt x="61253" y="360867"/>
                </a:lnTo>
                <a:lnTo>
                  <a:pt x="76569" y="401711"/>
                </a:lnTo>
                <a:lnTo>
                  <a:pt x="108108" y="401711"/>
                </a:lnTo>
                <a:lnTo>
                  <a:pt x="108571" y="403231"/>
                </a:lnTo>
                <a:lnTo>
                  <a:pt x="111710" y="410529"/>
                </a:lnTo>
                <a:lnTo>
                  <a:pt x="113844" y="413355"/>
                </a:lnTo>
                <a:lnTo>
                  <a:pt x="115698" y="415744"/>
                </a:lnTo>
                <a:lnTo>
                  <a:pt x="127246" y="419370"/>
                </a:lnTo>
                <a:lnTo>
                  <a:pt x="653338" y="419370"/>
                </a:lnTo>
                <a:lnTo>
                  <a:pt x="653338" y="570138"/>
                </a:lnTo>
                <a:lnTo>
                  <a:pt x="645524" y="598254"/>
                </a:lnTo>
                <a:lnTo>
                  <a:pt x="629264" y="621394"/>
                </a:lnTo>
                <a:lnTo>
                  <a:pt x="606541" y="638473"/>
                </a:lnTo>
                <a:lnTo>
                  <a:pt x="588198" y="645172"/>
                </a:lnTo>
                <a:close/>
              </a:path>
              <a:path w="653414" h="645795">
                <a:moveTo>
                  <a:pt x="331776" y="276654"/>
                </a:moveTo>
                <a:lnTo>
                  <a:pt x="288392" y="276654"/>
                </a:lnTo>
                <a:lnTo>
                  <a:pt x="306261" y="228165"/>
                </a:lnTo>
                <a:lnTo>
                  <a:pt x="288351" y="225914"/>
                </a:lnTo>
                <a:lnTo>
                  <a:pt x="653338" y="225914"/>
                </a:lnTo>
                <a:lnTo>
                  <a:pt x="653338" y="228165"/>
                </a:lnTo>
                <a:lnTo>
                  <a:pt x="456832" y="228165"/>
                </a:lnTo>
                <a:lnTo>
                  <a:pt x="456832" y="240916"/>
                </a:lnTo>
                <a:lnTo>
                  <a:pt x="331776" y="240916"/>
                </a:lnTo>
                <a:lnTo>
                  <a:pt x="331776" y="276654"/>
                </a:lnTo>
                <a:close/>
              </a:path>
              <a:path w="653414" h="645795">
                <a:moveTo>
                  <a:pt x="653338" y="419370"/>
                </a:moveTo>
                <a:lnTo>
                  <a:pt x="127246" y="419370"/>
                </a:lnTo>
                <a:lnTo>
                  <a:pt x="140566" y="417014"/>
                </a:lnTo>
                <a:lnTo>
                  <a:pt x="152485" y="410529"/>
                </a:lnTo>
                <a:lnTo>
                  <a:pt x="159932" y="401711"/>
                </a:lnTo>
                <a:lnTo>
                  <a:pt x="162923" y="391369"/>
                </a:lnTo>
                <a:lnTo>
                  <a:pt x="163397" y="385544"/>
                </a:lnTo>
                <a:lnTo>
                  <a:pt x="163484" y="273707"/>
                </a:lnTo>
                <a:lnTo>
                  <a:pt x="163615" y="271117"/>
                </a:lnTo>
                <a:lnTo>
                  <a:pt x="163659" y="270236"/>
                </a:lnTo>
                <a:lnTo>
                  <a:pt x="163760" y="268224"/>
                </a:lnTo>
                <a:lnTo>
                  <a:pt x="163858" y="266296"/>
                </a:lnTo>
                <a:lnTo>
                  <a:pt x="164676" y="254906"/>
                </a:lnTo>
                <a:lnTo>
                  <a:pt x="164718" y="243053"/>
                </a:lnTo>
                <a:lnTo>
                  <a:pt x="162916" y="233271"/>
                </a:lnTo>
                <a:lnTo>
                  <a:pt x="157593" y="229103"/>
                </a:lnTo>
                <a:lnTo>
                  <a:pt x="147412" y="227046"/>
                </a:lnTo>
                <a:lnTo>
                  <a:pt x="277049" y="227046"/>
                </a:lnTo>
                <a:lnTo>
                  <a:pt x="270955" y="229435"/>
                </a:lnTo>
                <a:lnTo>
                  <a:pt x="266262" y="235000"/>
                </a:lnTo>
                <a:lnTo>
                  <a:pt x="262519" y="243053"/>
                </a:lnTo>
                <a:lnTo>
                  <a:pt x="256922" y="258785"/>
                </a:lnTo>
                <a:lnTo>
                  <a:pt x="251133" y="270236"/>
                </a:lnTo>
                <a:lnTo>
                  <a:pt x="248239" y="276654"/>
                </a:lnTo>
                <a:lnTo>
                  <a:pt x="186310" y="276654"/>
                </a:lnTo>
                <a:lnTo>
                  <a:pt x="186668" y="285266"/>
                </a:lnTo>
                <a:lnTo>
                  <a:pt x="186754" y="287326"/>
                </a:lnTo>
                <a:lnTo>
                  <a:pt x="186866" y="290036"/>
                </a:lnTo>
                <a:lnTo>
                  <a:pt x="188220" y="303489"/>
                </a:lnTo>
                <a:lnTo>
                  <a:pt x="189894" y="316923"/>
                </a:lnTo>
                <a:lnTo>
                  <a:pt x="191415" y="330248"/>
                </a:lnTo>
                <a:lnTo>
                  <a:pt x="193268" y="348155"/>
                </a:lnTo>
                <a:lnTo>
                  <a:pt x="193298" y="348450"/>
                </a:lnTo>
                <a:lnTo>
                  <a:pt x="196062" y="365554"/>
                </a:lnTo>
                <a:lnTo>
                  <a:pt x="196116" y="365889"/>
                </a:lnTo>
                <a:lnTo>
                  <a:pt x="200999" y="382559"/>
                </a:lnTo>
                <a:lnTo>
                  <a:pt x="201050" y="382735"/>
                </a:lnTo>
                <a:lnTo>
                  <a:pt x="209284" y="399158"/>
                </a:lnTo>
                <a:lnTo>
                  <a:pt x="239301" y="399158"/>
                </a:lnTo>
                <a:lnTo>
                  <a:pt x="232246" y="417014"/>
                </a:lnTo>
                <a:lnTo>
                  <a:pt x="536016" y="417014"/>
                </a:lnTo>
                <a:lnTo>
                  <a:pt x="537833" y="418322"/>
                </a:lnTo>
                <a:lnTo>
                  <a:pt x="653338" y="418322"/>
                </a:lnTo>
                <a:lnTo>
                  <a:pt x="653338" y="419370"/>
                </a:lnTo>
                <a:close/>
              </a:path>
              <a:path w="653414" h="645795">
                <a:moveTo>
                  <a:pt x="492558" y="240916"/>
                </a:moveTo>
                <a:lnTo>
                  <a:pt x="492558" y="228165"/>
                </a:lnTo>
                <a:lnTo>
                  <a:pt x="653338" y="228165"/>
                </a:lnTo>
                <a:lnTo>
                  <a:pt x="653338" y="240294"/>
                </a:lnTo>
                <a:lnTo>
                  <a:pt x="508007" y="240294"/>
                </a:lnTo>
                <a:lnTo>
                  <a:pt x="500073" y="240656"/>
                </a:lnTo>
                <a:lnTo>
                  <a:pt x="492558" y="240916"/>
                </a:lnTo>
                <a:close/>
              </a:path>
              <a:path w="653414" h="645795">
                <a:moveTo>
                  <a:pt x="556362" y="307273"/>
                </a:moveTo>
                <a:lnTo>
                  <a:pt x="551257" y="307273"/>
                </a:lnTo>
                <a:lnTo>
                  <a:pt x="551168" y="287326"/>
                </a:lnTo>
                <a:lnTo>
                  <a:pt x="548682" y="268224"/>
                </a:lnTo>
                <a:lnTo>
                  <a:pt x="540466" y="252270"/>
                </a:lnTo>
                <a:lnTo>
                  <a:pt x="523190" y="241767"/>
                </a:lnTo>
                <a:lnTo>
                  <a:pt x="515875" y="240455"/>
                </a:lnTo>
                <a:lnTo>
                  <a:pt x="508007" y="240294"/>
                </a:lnTo>
                <a:lnTo>
                  <a:pt x="653338" y="240294"/>
                </a:lnTo>
                <a:lnTo>
                  <a:pt x="653338" y="241579"/>
                </a:lnTo>
                <a:lnTo>
                  <a:pt x="568312" y="241579"/>
                </a:lnTo>
                <a:lnTo>
                  <a:pt x="557213" y="253679"/>
                </a:lnTo>
                <a:lnTo>
                  <a:pt x="555042" y="260677"/>
                </a:lnTo>
                <a:lnTo>
                  <a:pt x="556362" y="269402"/>
                </a:lnTo>
                <a:lnTo>
                  <a:pt x="556362" y="276654"/>
                </a:lnTo>
                <a:lnTo>
                  <a:pt x="563055" y="276654"/>
                </a:lnTo>
                <a:lnTo>
                  <a:pt x="570243" y="277428"/>
                </a:lnTo>
                <a:lnTo>
                  <a:pt x="653338" y="277428"/>
                </a:lnTo>
                <a:lnTo>
                  <a:pt x="653338" y="306880"/>
                </a:lnTo>
                <a:lnTo>
                  <a:pt x="561582" y="306880"/>
                </a:lnTo>
                <a:lnTo>
                  <a:pt x="556362" y="307273"/>
                </a:lnTo>
                <a:close/>
              </a:path>
              <a:path w="653414" h="645795">
                <a:moveTo>
                  <a:pt x="433858" y="276654"/>
                </a:moveTo>
                <a:lnTo>
                  <a:pt x="410897" y="276654"/>
                </a:lnTo>
                <a:lnTo>
                  <a:pt x="410897" y="240916"/>
                </a:lnTo>
                <a:lnTo>
                  <a:pt x="433858" y="240916"/>
                </a:lnTo>
                <a:lnTo>
                  <a:pt x="433858" y="276654"/>
                </a:lnTo>
                <a:close/>
              </a:path>
              <a:path w="653414" h="645795">
                <a:moveTo>
                  <a:pt x="653338" y="277428"/>
                </a:moveTo>
                <a:lnTo>
                  <a:pt x="570243" y="277428"/>
                </a:lnTo>
                <a:lnTo>
                  <a:pt x="580073" y="274977"/>
                </a:lnTo>
                <a:lnTo>
                  <a:pt x="584213" y="273707"/>
                </a:lnTo>
                <a:lnTo>
                  <a:pt x="586563" y="271117"/>
                </a:lnTo>
                <a:lnTo>
                  <a:pt x="591916" y="254906"/>
                </a:lnTo>
                <a:lnTo>
                  <a:pt x="582856" y="243524"/>
                </a:lnTo>
                <a:lnTo>
                  <a:pt x="568312" y="241579"/>
                </a:lnTo>
                <a:lnTo>
                  <a:pt x="653338" y="241579"/>
                </a:lnTo>
                <a:lnTo>
                  <a:pt x="653338" y="277428"/>
                </a:lnTo>
                <a:close/>
              </a:path>
              <a:path w="653414" h="645795">
                <a:moveTo>
                  <a:pt x="108108" y="401711"/>
                </a:moveTo>
                <a:lnTo>
                  <a:pt x="76569" y="401711"/>
                </a:lnTo>
                <a:lnTo>
                  <a:pt x="94006" y="371078"/>
                </a:lnTo>
                <a:lnTo>
                  <a:pt x="104549" y="277428"/>
                </a:lnTo>
                <a:lnTo>
                  <a:pt x="104636" y="276654"/>
                </a:lnTo>
                <a:lnTo>
                  <a:pt x="127610" y="276654"/>
                </a:lnTo>
                <a:lnTo>
                  <a:pt x="127673" y="351771"/>
                </a:lnTo>
                <a:lnTo>
                  <a:pt x="128039" y="358315"/>
                </a:lnTo>
                <a:lnTo>
                  <a:pt x="128420" y="363988"/>
                </a:lnTo>
                <a:lnTo>
                  <a:pt x="128525" y="365554"/>
                </a:lnTo>
                <a:lnTo>
                  <a:pt x="128580" y="371078"/>
                </a:lnTo>
                <a:lnTo>
                  <a:pt x="128441" y="376651"/>
                </a:lnTo>
                <a:lnTo>
                  <a:pt x="126340" y="383842"/>
                </a:lnTo>
                <a:lnTo>
                  <a:pt x="123319" y="388947"/>
                </a:lnTo>
                <a:lnTo>
                  <a:pt x="104636" y="388947"/>
                </a:lnTo>
                <a:lnTo>
                  <a:pt x="106159" y="395324"/>
                </a:lnTo>
                <a:lnTo>
                  <a:pt x="108108" y="401711"/>
                </a:lnTo>
                <a:close/>
              </a:path>
              <a:path w="653414" h="645795">
                <a:moveTo>
                  <a:pt x="239301" y="399158"/>
                </a:moveTo>
                <a:lnTo>
                  <a:pt x="214377" y="399158"/>
                </a:lnTo>
                <a:lnTo>
                  <a:pt x="229693" y="360867"/>
                </a:lnTo>
                <a:lnTo>
                  <a:pt x="222105" y="277428"/>
                </a:lnTo>
                <a:lnTo>
                  <a:pt x="222035" y="276654"/>
                </a:lnTo>
                <a:lnTo>
                  <a:pt x="248239" y="276654"/>
                </a:lnTo>
                <a:lnTo>
                  <a:pt x="244355" y="285266"/>
                </a:lnTo>
                <a:lnTo>
                  <a:pt x="242159" y="299602"/>
                </a:lnTo>
                <a:lnTo>
                  <a:pt x="250115" y="308975"/>
                </a:lnTo>
                <a:lnTo>
                  <a:pt x="255410" y="310931"/>
                </a:lnTo>
                <a:lnTo>
                  <a:pt x="267656" y="310931"/>
                </a:lnTo>
                <a:lnTo>
                  <a:pt x="265550" y="318326"/>
                </a:lnTo>
                <a:lnTo>
                  <a:pt x="262218" y="326676"/>
                </a:lnTo>
                <a:lnTo>
                  <a:pt x="254788" y="343011"/>
                </a:lnTo>
                <a:lnTo>
                  <a:pt x="252578" y="348155"/>
                </a:lnTo>
                <a:lnTo>
                  <a:pt x="248654" y="355241"/>
                </a:lnTo>
                <a:lnTo>
                  <a:pt x="251385" y="360867"/>
                </a:lnTo>
                <a:lnTo>
                  <a:pt x="258514" y="367240"/>
                </a:lnTo>
                <a:lnTo>
                  <a:pt x="269226" y="369297"/>
                </a:lnTo>
                <a:lnTo>
                  <a:pt x="300541" y="369297"/>
                </a:lnTo>
                <a:lnTo>
                  <a:pt x="301638" y="369478"/>
                </a:lnTo>
                <a:lnTo>
                  <a:pt x="352197" y="369478"/>
                </a:lnTo>
                <a:lnTo>
                  <a:pt x="352197" y="382559"/>
                </a:lnTo>
                <a:lnTo>
                  <a:pt x="245860" y="382559"/>
                </a:lnTo>
                <a:lnTo>
                  <a:pt x="239301" y="399158"/>
                </a:lnTo>
                <a:close/>
              </a:path>
              <a:path w="653414" h="645795">
                <a:moveTo>
                  <a:pt x="352197" y="369478"/>
                </a:moveTo>
                <a:lnTo>
                  <a:pt x="301638" y="369478"/>
                </a:lnTo>
                <a:lnTo>
                  <a:pt x="305410" y="365554"/>
                </a:lnTo>
                <a:lnTo>
                  <a:pt x="308953" y="360334"/>
                </a:lnTo>
                <a:lnTo>
                  <a:pt x="311922" y="353563"/>
                </a:lnTo>
                <a:lnTo>
                  <a:pt x="314401" y="346514"/>
                </a:lnTo>
                <a:lnTo>
                  <a:pt x="316472" y="340459"/>
                </a:lnTo>
                <a:lnTo>
                  <a:pt x="293498" y="337906"/>
                </a:lnTo>
                <a:lnTo>
                  <a:pt x="319012" y="276654"/>
                </a:lnTo>
                <a:lnTo>
                  <a:pt x="352197" y="276654"/>
                </a:lnTo>
                <a:lnTo>
                  <a:pt x="352197" y="369478"/>
                </a:lnTo>
                <a:close/>
              </a:path>
              <a:path w="653414" h="645795">
                <a:moveTo>
                  <a:pt x="456832" y="417014"/>
                </a:moveTo>
                <a:lnTo>
                  <a:pt x="423660" y="417014"/>
                </a:lnTo>
                <a:lnTo>
                  <a:pt x="423660" y="383842"/>
                </a:lnTo>
                <a:lnTo>
                  <a:pt x="390475" y="383842"/>
                </a:lnTo>
                <a:lnTo>
                  <a:pt x="390475" y="276654"/>
                </a:lnTo>
                <a:lnTo>
                  <a:pt x="456832" y="276654"/>
                </a:lnTo>
                <a:lnTo>
                  <a:pt x="456832" y="307273"/>
                </a:lnTo>
                <a:lnTo>
                  <a:pt x="421107" y="307273"/>
                </a:lnTo>
                <a:lnTo>
                  <a:pt x="421107" y="343011"/>
                </a:lnTo>
                <a:lnTo>
                  <a:pt x="456832" y="343011"/>
                </a:lnTo>
                <a:lnTo>
                  <a:pt x="456832" y="417014"/>
                </a:lnTo>
                <a:close/>
              </a:path>
              <a:path w="653414" h="645795">
                <a:moveTo>
                  <a:pt x="515532" y="307273"/>
                </a:moveTo>
                <a:lnTo>
                  <a:pt x="492558" y="307273"/>
                </a:lnTo>
                <a:lnTo>
                  <a:pt x="492558" y="276654"/>
                </a:lnTo>
                <a:lnTo>
                  <a:pt x="515532" y="276654"/>
                </a:lnTo>
                <a:lnTo>
                  <a:pt x="515532" y="307273"/>
                </a:lnTo>
                <a:close/>
              </a:path>
              <a:path w="653414" h="645795">
                <a:moveTo>
                  <a:pt x="653338" y="418322"/>
                </a:moveTo>
                <a:lnTo>
                  <a:pt x="537833" y="418322"/>
                </a:lnTo>
                <a:lnTo>
                  <a:pt x="544589" y="417014"/>
                </a:lnTo>
                <a:lnTo>
                  <a:pt x="559601" y="417014"/>
                </a:lnTo>
                <a:lnTo>
                  <a:pt x="568943" y="416314"/>
                </a:lnTo>
                <a:lnTo>
                  <a:pt x="578281" y="413355"/>
                </a:lnTo>
                <a:lnTo>
                  <a:pt x="586144" y="406803"/>
                </a:lnTo>
                <a:lnTo>
                  <a:pt x="590582" y="398106"/>
                </a:lnTo>
                <a:lnTo>
                  <a:pt x="592033" y="389598"/>
                </a:lnTo>
                <a:lnTo>
                  <a:pt x="592084" y="389298"/>
                </a:lnTo>
                <a:lnTo>
                  <a:pt x="592182" y="388722"/>
                </a:lnTo>
                <a:lnTo>
                  <a:pt x="592226" y="350106"/>
                </a:lnTo>
                <a:lnTo>
                  <a:pt x="590332" y="332177"/>
                </a:lnTo>
                <a:lnTo>
                  <a:pt x="582936" y="317321"/>
                </a:lnTo>
                <a:lnTo>
                  <a:pt x="566573" y="308124"/>
                </a:lnTo>
                <a:lnTo>
                  <a:pt x="561582" y="306880"/>
                </a:lnTo>
                <a:lnTo>
                  <a:pt x="653338" y="306880"/>
                </a:lnTo>
                <a:lnTo>
                  <a:pt x="653338" y="418322"/>
                </a:lnTo>
                <a:close/>
              </a:path>
              <a:path w="653414" h="645795">
                <a:moveTo>
                  <a:pt x="267656" y="310931"/>
                </a:moveTo>
                <a:lnTo>
                  <a:pt x="255410" y="310931"/>
                </a:lnTo>
                <a:lnTo>
                  <a:pt x="262421" y="309826"/>
                </a:lnTo>
                <a:lnTo>
                  <a:pt x="267971" y="309826"/>
                </a:lnTo>
                <a:lnTo>
                  <a:pt x="267656" y="310931"/>
                </a:lnTo>
                <a:close/>
              </a:path>
              <a:path w="653414" h="645795">
                <a:moveTo>
                  <a:pt x="536016" y="417014"/>
                </a:moveTo>
                <a:lnTo>
                  <a:pt x="492558" y="417014"/>
                </a:lnTo>
                <a:lnTo>
                  <a:pt x="492558" y="343011"/>
                </a:lnTo>
                <a:lnTo>
                  <a:pt x="536233" y="343011"/>
                </a:lnTo>
                <a:lnTo>
                  <a:pt x="543764" y="341665"/>
                </a:lnTo>
                <a:lnTo>
                  <a:pt x="548704" y="344281"/>
                </a:lnTo>
                <a:lnTo>
                  <a:pt x="554480" y="351771"/>
                </a:lnTo>
                <a:lnTo>
                  <a:pt x="557496" y="363988"/>
                </a:lnTo>
                <a:lnTo>
                  <a:pt x="557379" y="371078"/>
                </a:lnTo>
                <a:lnTo>
                  <a:pt x="557288" y="376651"/>
                </a:lnTo>
                <a:lnTo>
                  <a:pt x="553391" y="385544"/>
                </a:lnTo>
                <a:lnTo>
                  <a:pt x="547032" y="388722"/>
                </a:lnTo>
                <a:lnTo>
                  <a:pt x="544950" y="388947"/>
                </a:lnTo>
                <a:lnTo>
                  <a:pt x="523190" y="388947"/>
                </a:lnTo>
                <a:lnTo>
                  <a:pt x="524497" y="395324"/>
                </a:lnTo>
                <a:lnTo>
                  <a:pt x="534252" y="415744"/>
                </a:lnTo>
                <a:lnTo>
                  <a:pt x="536016" y="417014"/>
                </a:lnTo>
                <a:close/>
              </a:path>
              <a:path w="653414" h="645795">
                <a:moveTo>
                  <a:pt x="300541" y="369297"/>
                </a:moveTo>
                <a:lnTo>
                  <a:pt x="269226" y="369297"/>
                </a:lnTo>
                <a:lnTo>
                  <a:pt x="280908" y="369054"/>
                </a:lnTo>
                <a:lnTo>
                  <a:pt x="290945" y="368526"/>
                </a:lnTo>
                <a:lnTo>
                  <a:pt x="295860" y="368526"/>
                </a:lnTo>
                <a:lnTo>
                  <a:pt x="300541" y="369297"/>
                </a:lnTo>
                <a:close/>
              </a:path>
              <a:path w="653414" h="645795">
                <a:moveTo>
                  <a:pt x="306261" y="417014"/>
                </a:moveTo>
                <a:lnTo>
                  <a:pt x="288392" y="417014"/>
                </a:lnTo>
                <a:lnTo>
                  <a:pt x="301156" y="383842"/>
                </a:lnTo>
                <a:lnTo>
                  <a:pt x="245860" y="382559"/>
                </a:lnTo>
                <a:lnTo>
                  <a:pt x="352197" y="382559"/>
                </a:lnTo>
                <a:lnTo>
                  <a:pt x="352197" y="383842"/>
                </a:lnTo>
                <a:lnTo>
                  <a:pt x="319863" y="385112"/>
                </a:lnTo>
                <a:lnTo>
                  <a:pt x="306261" y="417014"/>
                </a:lnTo>
                <a:close/>
              </a:path>
              <a:path w="653414" h="645795">
                <a:moveTo>
                  <a:pt x="122086" y="391030"/>
                </a:moveTo>
                <a:lnTo>
                  <a:pt x="111659" y="388947"/>
                </a:lnTo>
                <a:lnTo>
                  <a:pt x="123319" y="388947"/>
                </a:lnTo>
                <a:lnTo>
                  <a:pt x="122086" y="391030"/>
                </a:lnTo>
                <a:close/>
              </a:path>
              <a:path w="653414" h="645795">
                <a:moveTo>
                  <a:pt x="538928" y="389598"/>
                </a:moveTo>
                <a:lnTo>
                  <a:pt x="530506" y="389298"/>
                </a:lnTo>
                <a:lnTo>
                  <a:pt x="523190" y="388947"/>
                </a:lnTo>
                <a:lnTo>
                  <a:pt x="544950" y="388947"/>
                </a:lnTo>
                <a:lnTo>
                  <a:pt x="538928" y="389598"/>
                </a:lnTo>
                <a:close/>
              </a:path>
            </a:pathLst>
          </a:custGeom>
          <a:solidFill>
            <a:srgbClr val="ed2c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grpSp>
        <p:nvGrpSpPr>
          <p:cNvPr id="221" name="object 58"/>
          <p:cNvGrpSpPr/>
          <p:nvPr/>
        </p:nvGrpSpPr>
        <p:grpSpPr>
          <a:xfrm>
            <a:off x="4551840" y="8447040"/>
            <a:ext cx="998640" cy="397440"/>
            <a:chOff x="4551840" y="8447040"/>
            <a:chExt cx="998640" cy="397440"/>
          </a:xfrm>
        </p:grpSpPr>
        <p:sp>
          <p:nvSpPr>
            <p:cNvPr id="222" name="object 59"/>
            <p:cNvSpPr/>
            <p:nvPr/>
          </p:nvSpPr>
          <p:spPr>
            <a:xfrm>
              <a:off x="5253840" y="8451000"/>
              <a:ext cx="290520" cy="238320"/>
            </a:xfrm>
            <a:custGeom>
              <a:avLst/>
              <a:gdLst>
                <a:gd name="textAreaLeft" fmla="*/ 0 w 290520"/>
                <a:gd name="textAreaRight" fmla="*/ 290880 w 290520"/>
                <a:gd name="textAreaTop" fmla="*/ 0 h 238320"/>
                <a:gd name="textAreaBottom" fmla="*/ 238680 h 238320"/>
              </a:gdLst>
              <a:ahLst/>
              <a:cxnLst/>
              <a:rect l="textAreaLeft" t="textAreaTop" r="textAreaRight" b="textAreaBottom"/>
              <a:pathLst>
                <a:path w="290829" h="238759">
                  <a:moveTo>
                    <a:pt x="128888" y="31851"/>
                  </a:moveTo>
                  <a:lnTo>
                    <a:pt x="49796" y="31851"/>
                  </a:lnTo>
                  <a:lnTo>
                    <a:pt x="57890" y="28880"/>
                  </a:lnTo>
                  <a:lnTo>
                    <a:pt x="104601" y="13527"/>
                  </a:lnTo>
                  <a:lnTo>
                    <a:pt x="153270" y="2850"/>
                  </a:lnTo>
                  <a:lnTo>
                    <a:pt x="184547" y="0"/>
                  </a:lnTo>
                  <a:lnTo>
                    <a:pt x="190754" y="0"/>
                  </a:lnTo>
                  <a:lnTo>
                    <a:pt x="233334" y="5840"/>
                  </a:lnTo>
                  <a:lnTo>
                    <a:pt x="264791" y="18986"/>
                  </a:lnTo>
                  <a:lnTo>
                    <a:pt x="203454" y="18986"/>
                  </a:lnTo>
                  <a:lnTo>
                    <a:pt x="191244" y="20079"/>
                  </a:lnTo>
                  <a:lnTo>
                    <a:pt x="174399" y="22680"/>
                  </a:lnTo>
                  <a:lnTo>
                    <a:pt x="154015" y="26489"/>
                  </a:lnTo>
                  <a:lnTo>
                    <a:pt x="131191" y="31203"/>
                  </a:lnTo>
                  <a:lnTo>
                    <a:pt x="128888" y="31851"/>
                  </a:lnTo>
                  <a:close/>
                </a:path>
                <a:path w="290829" h="238759">
                  <a:moveTo>
                    <a:pt x="50126" y="227319"/>
                  </a:moveTo>
                  <a:lnTo>
                    <a:pt x="0" y="227319"/>
                  </a:lnTo>
                  <a:lnTo>
                    <a:pt x="0" y="13195"/>
                  </a:lnTo>
                  <a:lnTo>
                    <a:pt x="49796" y="13195"/>
                  </a:lnTo>
                  <a:lnTo>
                    <a:pt x="49796" y="31851"/>
                  </a:lnTo>
                  <a:lnTo>
                    <a:pt x="128888" y="31851"/>
                  </a:lnTo>
                  <a:lnTo>
                    <a:pt x="105153" y="38527"/>
                  </a:lnTo>
                  <a:lnTo>
                    <a:pt x="78788" y="48002"/>
                  </a:lnTo>
                  <a:lnTo>
                    <a:pt x="58074" y="56307"/>
                  </a:lnTo>
                  <a:lnTo>
                    <a:pt x="49796" y="59829"/>
                  </a:lnTo>
                  <a:lnTo>
                    <a:pt x="49796" y="141871"/>
                  </a:lnTo>
                  <a:lnTo>
                    <a:pt x="87485" y="141871"/>
                  </a:lnTo>
                  <a:lnTo>
                    <a:pt x="86952" y="142387"/>
                  </a:lnTo>
                  <a:lnTo>
                    <a:pt x="77846" y="150558"/>
                  </a:lnTo>
                  <a:lnTo>
                    <a:pt x="50126" y="150558"/>
                  </a:lnTo>
                  <a:lnTo>
                    <a:pt x="50126" y="227319"/>
                  </a:lnTo>
                  <a:close/>
                </a:path>
                <a:path w="290829" h="238759">
                  <a:moveTo>
                    <a:pt x="288874" y="63703"/>
                  </a:moveTo>
                  <a:lnTo>
                    <a:pt x="241223" y="63703"/>
                  </a:lnTo>
                  <a:lnTo>
                    <a:pt x="241127" y="48002"/>
                  </a:lnTo>
                  <a:lnTo>
                    <a:pt x="240806" y="45034"/>
                  </a:lnTo>
                  <a:lnTo>
                    <a:pt x="240752" y="44539"/>
                  </a:lnTo>
                  <a:lnTo>
                    <a:pt x="240633" y="43434"/>
                  </a:lnTo>
                  <a:lnTo>
                    <a:pt x="240563" y="42786"/>
                  </a:lnTo>
                  <a:lnTo>
                    <a:pt x="236277" y="29930"/>
                  </a:lnTo>
                  <a:lnTo>
                    <a:pt x="226510" y="22680"/>
                  </a:lnTo>
                  <a:lnTo>
                    <a:pt x="214519" y="19540"/>
                  </a:lnTo>
                  <a:lnTo>
                    <a:pt x="203454" y="18986"/>
                  </a:lnTo>
                  <a:lnTo>
                    <a:pt x="264791" y="18986"/>
                  </a:lnTo>
                  <a:lnTo>
                    <a:pt x="272146" y="24776"/>
                  </a:lnTo>
                  <a:lnTo>
                    <a:pt x="280164" y="34454"/>
                  </a:lnTo>
                  <a:lnTo>
                    <a:pt x="285496" y="45034"/>
                  </a:lnTo>
                  <a:lnTo>
                    <a:pt x="288423" y="59234"/>
                  </a:lnTo>
                  <a:lnTo>
                    <a:pt x="288546" y="59829"/>
                  </a:lnTo>
                  <a:lnTo>
                    <a:pt x="288874" y="63703"/>
                  </a:lnTo>
                  <a:close/>
                </a:path>
                <a:path w="290829" h="238759">
                  <a:moveTo>
                    <a:pt x="224791" y="93941"/>
                  </a:moveTo>
                  <a:lnTo>
                    <a:pt x="181965" y="93941"/>
                  </a:lnTo>
                  <a:lnTo>
                    <a:pt x="190597" y="74859"/>
                  </a:lnTo>
                  <a:lnTo>
                    <a:pt x="196572" y="57346"/>
                  </a:lnTo>
                  <a:lnTo>
                    <a:pt x="200044" y="44539"/>
                  </a:lnTo>
                  <a:lnTo>
                    <a:pt x="201168" y="39573"/>
                  </a:lnTo>
                  <a:lnTo>
                    <a:pt x="241223" y="63703"/>
                  </a:lnTo>
                  <a:lnTo>
                    <a:pt x="288874" y="63703"/>
                  </a:lnTo>
                  <a:lnTo>
                    <a:pt x="289355" y="69494"/>
                  </a:lnTo>
                  <a:lnTo>
                    <a:pt x="241858" y="69494"/>
                  </a:lnTo>
                  <a:lnTo>
                    <a:pt x="234397" y="80630"/>
                  </a:lnTo>
                  <a:lnTo>
                    <a:pt x="225345" y="93213"/>
                  </a:lnTo>
                  <a:lnTo>
                    <a:pt x="224791" y="93941"/>
                  </a:lnTo>
                  <a:close/>
                </a:path>
                <a:path w="290829" h="238759">
                  <a:moveTo>
                    <a:pt x="170884" y="86855"/>
                  </a:moveTo>
                  <a:lnTo>
                    <a:pt x="98310" y="86855"/>
                  </a:lnTo>
                  <a:lnTo>
                    <a:pt x="105698" y="73421"/>
                  </a:lnTo>
                  <a:lnTo>
                    <a:pt x="112752" y="59234"/>
                  </a:lnTo>
                  <a:lnTo>
                    <a:pt x="118036" y="48002"/>
                  </a:lnTo>
                  <a:lnTo>
                    <a:pt x="120116" y="43434"/>
                  </a:lnTo>
                  <a:lnTo>
                    <a:pt x="156578" y="61442"/>
                  </a:lnTo>
                  <a:lnTo>
                    <a:pt x="153722" y="70569"/>
                  </a:lnTo>
                  <a:lnTo>
                    <a:pt x="153657" y="70777"/>
                  </a:lnTo>
                  <a:lnTo>
                    <a:pt x="151041" y="73990"/>
                  </a:lnTo>
                  <a:lnTo>
                    <a:pt x="170884" y="86855"/>
                  </a:lnTo>
                  <a:close/>
                </a:path>
                <a:path w="290829" h="238759">
                  <a:moveTo>
                    <a:pt x="87485" y="141871"/>
                  </a:moveTo>
                  <a:lnTo>
                    <a:pt x="49796" y="141871"/>
                  </a:lnTo>
                  <a:lnTo>
                    <a:pt x="61170" y="134239"/>
                  </a:lnTo>
                  <a:lnTo>
                    <a:pt x="69702" y="126909"/>
                  </a:lnTo>
                  <a:lnTo>
                    <a:pt x="76583" y="119338"/>
                  </a:lnTo>
                  <a:lnTo>
                    <a:pt x="83007" y="110985"/>
                  </a:lnTo>
                  <a:lnTo>
                    <a:pt x="73636" y="99232"/>
                  </a:lnTo>
                  <a:lnTo>
                    <a:pt x="64450" y="90316"/>
                  </a:lnTo>
                  <a:lnTo>
                    <a:pt x="57462" y="84657"/>
                  </a:lnTo>
                  <a:lnTo>
                    <a:pt x="54686" y="82676"/>
                  </a:lnTo>
                  <a:lnTo>
                    <a:pt x="63474" y="73025"/>
                  </a:lnTo>
                  <a:lnTo>
                    <a:pt x="68033" y="65620"/>
                  </a:lnTo>
                  <a:lnTo>
                    <a:pt x="82686" y="75757"/>
                  </a:lnTo>
                  <a:lnTo>
                    <a:pt x="98310" y="86855"/>
                  </a:lnTo>
                  <a:lnTo>
                    <a:pt x="170884" y="86855"/>
                  </a:lnTo>
                  <a:lnTo>
                    <a:pt x="176914" y="90716"/>
                  </a:lnTo>
                  <a:lnTo>
                    <a:pt x="138353" y="90716"/>
                  </a:lnTo>
                  <a:lnTo>
                    <a:pt x="134442" y="96189"/>
                  </a:lnTo>
                  <a:lnTo>
                    <a:pt x="123050" y="108089"/>
                  </a:lnTo>
                  <a:lnTo>
                    <a:pt x="124794" y="109507"/>
                  </a:lnTo>
                  <a:lnTo>
                    <a:pt x="129097" y="113550"/>
                  </a:lnTo>
                  <a:lnTo>
                    <a:pt x="134992" y="120305"/>
                  </a:lnTo>
                  <a:lnTo>
                    <a:pt x="140944" y="129324"/>
                  </a:lnTo>
                  <a:lnTo>
                    <a:pt x="138703" y="131572"/>
                  </a:lnTo>
                  <a:lnTo>
                    <a:pt x="97980" y="131572"/>
                  </a:lnTo>
                  <a:lnTo>
                    <a:pt x="94923" y="134672"/>
                  </a:lnTo>
                  <a:lnTo>
                    <a:pt x="87485" y="141871"/>
                  </a:lnTo>
                  <a:close/>
                </a:path>
                <a:path w="290829" h="238759">
                  <a:moveTo>
                    <a:pt x="286316" y="209092"/>
                  </a:moveTo>
                  <a:lnTo>
                    <a:pt x="219405" y="209092"/>
                  </a:lnTo>
                  <a:lnTo>
                    <a:pt x="228084" y="207681"/>
                  </a:lnTo>
                  <a:lnTo>
                    <a:pt x="235118" y="203346"/>
                  </a:lnTo>
                  <a:lnTo>
                    <a:pt x="239832" y="195934"/>
                  </a:lnTo>
                  <a:lnTo>
                    <a:pt x="241554" y="185293"/>
                  </a:lnTo>
                  <a:lnTo>
                    <a:pt x="241601" y="180992"/>
                  </a:lnTo>
                  <a:lnTo>
                    <a:pt x="241702" y="171823"/>
                  </a:lnTo>
                  <a:lnTo>
                    <a:pt x="241814" y="162047"/>
                  </a:lnTo>
                  <a:lnTo>
                    <a:pt x="241858" y="69494"/>
                  </a:lnTo>
                  <a:lnTo>
                    <a:pt x="289355" y="69494"/>
                  </a:lnTo>
                  <a:lnTo>
                    <a:pt x="290210" y="79781"/>
                  </a:lnTo>
                  <a:lnTo>
                    <a:pt x="290151" y="162047"/>
                  </a:lnTo>
                  <a:lnTo>
                    <a:pt x="289197" y="185293"/>
                  </a:lnTo>
                  <a:lnTo>
                    <a:pt x="289088" y="187740"/>
                  </a:lnTo>
                  <a:lnTo>
                    <a:pt x="287992" y="200406"/>
                  </a:lnTo>
                  <a:lnTo>
                    <a:pt x="287874" y="201763"/>
                  </a:lnTo>
                  <a:lnTo>
                    <a:pt x="287769" y="202984"/>
                  </a:lnTo>
                  <a:lnTo>
                    <a:pt x="286316" y="209092"/>
                  </a:lnTo>
                  <a:close/>
                </a:path>
                <a:path w="290829" h="238759">
                  <a:moveTo>
                    <a:pt x="119468" y="194945"/>
                  </a:moveTo>
                  <a:lnTo>
                    <a:pt x="114277" y="187740"/>
                  </a:lnTo>
                  <a:lnTo>
                    <a:pt x="109208" y="180992"/>
                  </a:lnTo>
                  <a:lnTo>
                    <a:pt x="105361" y="175994"/>
                  </a:lnTo>
                  <a:lnTo>
                    <a:pt x="103835" y="174040"/>
                  </a:lnTo>
                  <a:lnTo>
                    <a:pt x="108801" y="171823"/>
                  </a:lnTo>
                  <a:lnTo>
                    <a:pt x="122315" y="163544"/>
                  </a:lnTo>
                  <a:lnTo>
                    <a:pt x="142298" y="146758"/>
                  </a:lnTo>
                  <a:lnTo>
                    <a:pt x="166674" y="119024"/>
                  </a:lnTo>
                  <a:lnTo>
                    <a:pt x="160460" y="112249"/>
                  </a:lnTo>
                  <a:lnTo>
                    <a:pt x="153362" y="104389"/>
                  </a:lnTo>
                  <a:lnTo>
                    <a:pt x="145840" y="96769"/>
                  </a:lnTo>
                  <a:lnTo>
                    <a:pt x="138353" y="90716"/>
                  </a:lnTo>
                  <a:lnTo>
                    <a:pt x="176914" y="90716"/>
                  </a:lnTo>
                  <a:lnTo>
                    <a:pt x="181965" y="93941"/>
                  </a:lnTo>
                  <a:lnTo>
                    <a:pt x="224791" y="93941"/>
                  </a:lnTo>
                  <a:lnTo>
                    <a:pt x="216412" y="104950"/>
                  </a:lnTo>
                  <a:lnTo>
                    <a:pt x="209308" y="113550"/>
                  </a:lnTo>
                  <a:lnTo>
                    <a:pt x="217140" y="119486"/>
                  </a:lnTo>
                  <a:lnTo>
                    <a:pt x="225063" y="126264"/>
                  </a:lnTo>
                  <a:lnTo>
                    <a:pt x="232433" y="133283"/>
                  </a:lnTo>
                  <a:lnTo>
                    <a:pt x="238607" y="139941"/>
                  </a:lnTo>
                  <a:lnTo>
                    <a:pt x="235975" y="142189"/>
                  </a:lnTo>
                  <a:lnTo>
                    <a:pt x="185229" y="142189"/>
                  </a:lnTo>
                  <a:lnTo>
                    <a:pt x="178613" y="149251"/>
                  </a:lnTo>
                  <a:lnTo>
                    <a:pt x="165041" y="162047"/>
                  </a:lnTo>
                  <a:lnTo>
                    <a:pt x="145122" y="178102"/>
                  </a:lnTo>
                  <a:lnTo>
                    <a:pt x="119468" y="194945"/>
                  </a:lnTo>
                  <a:close/>
                </a:path>
                <a:path w="290829" h="238759">
                  <a:moveTo>
                    <a:pt x="114261" y="156349"/>
                  </a:moveTo>
                  <a:lnTo>
                    <a:pt x="97980" y="131572"/>
                  </a:lnTo>
                  <a:lnTo>
                    <a:pt x="138703" y="131572"/>
                  </a:lnTo>
                  <a:lnTo>
                    <a:pt x="134032" y="136257"/>
                  </a:lnTo>
                  <a:lnTo>
                    <a:pt x="114261" y="156349"/>
                  </a:lnTo>
                  <a:close/>
                </a:path>
                <a:path w="290829" h="238759">
                  <a:moveTo>
                    <a:pt x="203784" y="168884"/>
                  </a:moveTo>
                  <a:lnTo>
                    <a:pt x="201386" y="165301"/>
                  </a:lnTo>
                  <a:lnTo>
                    <a:pt x="195845" y="157103"/>
                  </a:lnTo>
                  <a:lnTo>
                    <a:pt x="189634" y="148123"/>
                  </a:lnTo>
                  <a:lnTo>
                    <a:pt x="185229" y="142189"/>
                  </a:lnTo>
                  <a:lnTo>
                    <a:pt x="235975" y="142189"/>
                  </a:lnTo>
                  <a:lnTo>
                    <a:pt x="229185" y="147989"/>
                  </a:lnTo>
                  <a:lnTo>
                    <a:pt x="217657" y="157546"/>
                  </a:lnTo>
                  <a:lnTo>
                    <a:pt x="203784" y="168884"/>
                  </a:lnTo>
                  <a:close/>
                </a:path>
                <a:path w="290829" h="238759">
                  <a:moveTo>
                    <a:pt x="63577" y="162047"/>
                  </a:moveTo>
                  <a:lnTo>
                    <a:pt x="63389" y="162047"/>
                  </a:lnTo>
                  <a:lnTo>
                    <a:pt x="55333" y="154406"/>
                  </a:lnTo>
                  <a:lnTo>
                    <a:pt x="50126" y="150558"/>
                  </a:lnTo>
                  <a:lnTo>
                    <a:pt x="77846" y="150558"/>
                  </a:lnTo>
                  <a:lnTo>
                    <a:pt x="75868" y="152333"/>
                  </a:lnTo>
                  <a:lnTo>
                    <a:pt x="63577" y="162047"/>
                  </a:lnTo>
                  <a:close/>
                </a:path>
                <a:path w="290829" h="238759">
                  <a:moveTo>
                    <a:pt x="254361" y="238612"/>
                  </a:moveTo>
                  <a:lnTo>
                    <a:pt x="214845" y="230609"/>
                  </a:lnTo>
                  <a:lnTo>
                    <a:pt x="194665" y="221640"/>
                  </a:lnTo>
                  <a:lnTo>
                    <a:pt x="194665" y="200406"/>
                  </a:lnTo>
                  <a:lnTo>
                    <a:pt x="196791" y="201763"/>
                  </a:lnTo>
                  <a:lnTo>
                    <a:pt x="202396" y="204749"/>
                  </a:lnTo>
                  <a:lnTo>
                    <a:pt x="210177" y="207681"/>
                  </a:lnTo>
                  <a:lnTo>
                    <a:pt x="209959" y="207681"/>
                  </a:lnTo>
                  <a:lnTo>
                    <a:pt x="219405" y="209092"/>
                  </a:lnTo>
                  <a:lnTo>
                    <a:pt x="286316" y="209092"/>
                  </a:lnTo>
                  <a:lnTo>
                    <a:pt x="285773" y="211376"/>
                  </a:lnTo>
                  <a:lnTo>
                    <a:pt x="282557" y="219710"/>
                  </a:lnTo>
                  <a:lnTo>
                    <a:pt x="277876" y="227319"/>
                  </a:lnTo>
                  <a:lnTo>
                    <a:pt x="271487" y="233540"/>
                  </a:lnTo>
                  <a:lnTo>
                    <a:pt x="263461" y="237344"/>
                  </a:lnTo>
                  <a:lnTo>
                    <a:pt x="254361" y="238612"/>
                  </a:lnTo>
                  <a:close/>
                </a:path>
              </a:pathLst>
            </a:custGeom>
            <a:solidFill>
              <a:srgbClr val="ee462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>
                <a:lnSpc>
                  <a:spcPct val="100000"/>
                </a:lnSpc>
              </a:pPr>
              <a:endParaRPr b="0" lang="ru-RU" sz="1800" strike="noStrike" u="none">
                <a:solidFill>
                  <a:srgbClr val="ffffff"/>
                </a:solidFill>
                <a:effectLst/>
                <a:uFillTx/>
                <a:latin typeface="Arial"/>
              </a:endParaRPr>
            </a:p>
          </p:txBody>
        </p:sp>
        <p:pic>
          <p:nvPicPr>
            <p:cNvPr id="223" name="object 60" descr=""/>
            <p:cNvPicPr/>
            <p:nvPr/>
          </p:nvPicPr>
          <p:blipFill>
            <a:blip r:embed="rId29"/>
            <a:stretch/>
          </p:blipFill>
          <p:spPr>
            <a:xfrm>
              <a:off x="4551840" y="8447040"/>
              <a:ext cx="998640" cy="39744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224" name="object 61"/>
          <p:cNvSpPr/>
          <p:nvPr/>
        </p:nvSpPr>
        <p:spPr>
          <a:xfrm>
            <a:off x="8649000" y="8449200"/>
            <a:ext cx="1344600" cy="396000"/>
          </a:xfrm>
          <a:custGeom>
            <a:avLst/>
            <a:gdLst>
              <a:gd name="textAreaLeft" fmla="*/ 0 w 1344600"/>
              <a:gd name="textAreaRight" fmla="*/ 1344960 w 1344600"/>
              <a:gd name="textAreaTop" fmla="*/ 0 h 396000"/>
              <a:gd name="textAreaBottom" fmla="*/ 396360 h 396000"/>
            </a:gdLst>
            <a:ahLst/>
            <a:cxnLst/>
            <a:rect l="textAreaLeft" t="textAreaTop" r="textAreaRight" b="textAreaBottom"/>
            <a:pathLst>
              <a:path w="1344929" h="396240">
                <a:moveTo>
                  <a:pt x="799134" y="307403"/>
                </a:moveTo>
                <a:lnTo>
                  <a:pt x="786841" y="307403"/>
                </a:lnTo>
                <a:lnTo>
                  <a:pt x="779056" y="306197"/>
                </a:lnTo>
                <a:lnTo>
                  <a:pt x="769616" y="237462"/>
                </a:lnTo>
                <a:lnTo>
                  <a:pt x="769587" y="231905"/>
                </a:lnTo>
                <a:lnTo>
                  <a:pt x="769469" y="209136"/>
                </a:lnTo>
                <a:lnTo>
                  <a:pt x="769382" y="192433"/>
                </a:lnTo>
                <a:lnTo>
                  <a:pt x="769269" y="170704"/>
                </a:lnTo>
                <a:lnTo>
                  <a:pt x="769152" y="148164"/>
                </a:lnTo>
                <a:lnTo>
                  <a:pt x="769033" y="125204"/>
                </a:lnTo>
                <a:lnTo>
                  <a:pt x="768928" y="104868"/>
                </a:lnTo>
                <a:lnTo>
                  <a:pt x="768903" y="18834"/>
                </a:lnTo>
                <a:lnTo>
                  <a:pt x="769413" y="9169"/>
                </a:lnTo>
                <a:lnTo>
                  <a:pt x="769492" y="7658"/>
                </a:lnTo>
                <a:lnTo>
                  <a:pt x="769617" y="5299"/>
                </a:lnTo>
                <a:lnTo>
                  <a:pt x="771347" y="596"/>
                </a:lnTo>
                <a:lnTo>
                  <a:pt x="773442" y="0"/>
                </a:lnTo>
                <a:lnTo>
                  <a:pt x="781748" y="1308"/>
                </a:lnTo>
                <a:lnTo>
                  <a:pt x="787450" y="2819"/>
                </a:lnTo>
                <a:lnTo>
                  <a:pt x="792238" y="3784"/>
                </a:lnTo>
                <a:lnTo>
                  <a:pt x="806323" y="7658"/>
                </a:lnTo>
                <a:lnTo>
                  <a:pt x="812317" y="9169"/>
                </a:lnTo>
                <a:lnTo>
                  <a:pt x="815009" y="12192"/>
                </a:lnTo>
                <a:lnTo>
                  <a:pt x="817605" y="59076"/>
                </a:lnTo>
                <a:lnTo>
                  <a:pt x="817731" y="82088"/>
                </a:lnTo>
                <a:lnTo>
                  <a:pt x="817813" y="93155"/>
                </a:lnTo>
                <a:lnTo>
                  <a:pt x="817900" y="104868"/>
                </a:lnTo>
                <a:lnTo>
                  <a:pt x="818534" y="120972"/>
                </a:lnTo>
                <a:lnTo>
                  <a:pt x="819729" y="129596"/>
                </a:lnTo>
                <a:lnTo>
                  <a:pt x="821601" y="132156"/>
                </a:lnTo>
                <a:lnTo>
                  <a:pt x="893515" y="132156"/>
                </a:lnTo>
                <a:lnTo>
                  <a:pt x="877687" y="148164"/>
                </a:lnTo>
                <a:lnTo>
                  <a:pt x="865204" y="161277"/>
                </a:lnTo>
                <a:lnTo>
                  <a:pt x="856767" y="170704"/>
                </a:lnTo>
                <a:lnTo>
                  <a:pt x="853668" y="175056"/>
                </a:lnTo>
                <a:lnTo>
                  <a:pt x="857559" y="180488"/>
                </a:lnTo>
                <a:lnTo>
                  <a:pt x="868164" y="192433"/>
                </a:lnTo>
                <a:lnTo>
                  <a:pt x="883881" y="209136"/>
                </a:lnTo>
                <a:lnTo>
                  <a:pt x="893381" y="218871"/>
                </a:lnTo>
                <a:lnTo>
                  <a:pt x="819810" y="218871"/>
                </a:lnTo>
                <a:lnTo>
                  <a:pt x="818973" y="222909"/>
                </a:lnTo>
                <a:lnTo>
                  <a:pt x="818407" y="230584"/>
                </a:lnTo>
                <a:lnTo>
                  <a:pt x="818310" y="231905"/>
                </a:lnTo>
                <a:lnTo>
                  <a:pt x="817876" y="244457"/>
                </a:lnTo>
                <a:lnTo>
                  <a:pt x="817827" y="248880"/>
                </a:lnTo>
                <a:lnTo>
                  <a:pt x="817705" y="261785"/>
                </a:lnTo>
                <a:lnTo>
                  <a:pt x="817611" y="281970"/>
                </a:lnTo>
                <a:lnTo>
                  <a:pt x="816890" y="295243"/>
                </a:lnTo>
                <a:lnTo>
                  <a:pt x="814934" y="301876"/>
                </a:lnTo>
                <a:lnTo>
                  <a:pt x="811123" y="304304"/>
                </a:lnTo>
                <a:lnTo>
                  <a:pt x="807224" y="306717"/>
                </a:lnTo>
                <a:lnTo>
                  <a:pt x="799134" y="307403"/>
                </a:lnTo>
                <a:close/>
              </a:path>
              <a:path w="1344929" h="396240">
                <a:moveTo>
                  <a:pt x="893515" y="132156"/>
                </a:moveTo>
                <a:lnTo>
                  <a:pt x="821601" y="132156"/>
                </a:lnTo>
                <a:lnTo>
                  <a:pt x="824265" y="130565"/>
                </a:lnTo>
                <a:lnTo>
                  <a:pt x="830559" y="125204"/>
                </a:lnTo>
                <a:lnTo>
                  <a:pt x="841251" y="115188"/>
                </a:lnTo>
                <a:lnTo>
                  <a:pt x="857110" y="99631"/>
                </a:lnTo>
                <a:lnTo>
                  <a:pt x="867023" y="91582"/>
                </a:lnTo>
                <a:lnTo>
                  <a:pt x="878233" y="85744"/>
                </a:lnTo>
                <a:lnTo>
                  <a:pt x="890382" y="82286"/>
                </a:lnTo>
                <a:lnTo>
                  <a:pt x="903109" y="81381"/>
                </a:lnTo>
                <a:lnTo>
                  <a:pt x="917575" y="82088"/>
                </a:lnTo>
                <a:lnTo>
                  <a:pt x="925804" y="83161"/>
                </a:lnTo>
                <a:lnTo>
                  <a:pt x="929652" y="85083"/>
                </a:lnTo>
                <a:lnTo>
                  <a:pt x="930973" y="88341"/>
                </a:lnTo>
                <a:lnTo>
                  <a:pt x="929239" y="93155"/>
                </a:lnTo>
                <a:lnTo>
                  <a:pt x="922731" y="101707"/>
                </a:lnTo>
                <a:lnTo>
                  <a:pt x="910831" y="114680"/>
                </a:lnTo>
                <a:lnTo>
                  <a:pt x="893515" y="132156"/>
                </a:lnTo>
                <a:close/>
              </a:path>
              <a:path w="1344929" h="396240">
                <a:moveTo>
                  <a:pt x="936307" y="307136"/>
                </a:moveTo>
                <a:lnTo>
                  <a:pt x="895070" y="289928"/>
                </a:lnTo>
                <a:lnTo>
                  <a:pt x="867156" y="261785"/>
                </a:lnTo>
                <a:lnTo>
                  <a:pt x="849558" y="244457"/>
                </a:lnTo>
                <a:lnTo>
                  <a:pt x="834715" y="230584"/>
                </a:lnTo>
                <a:lnTo>
                  <a:pt x="824255" y="221583"/>
                </a:lnTo>
                <a:lnTo>
                  <a:pt x="819810" y="218871"/>
                </a:lnTo>
                <a:lnTo>
                  <a:pt x="893381" y="218871"/>
                </a:lnTo>
                <a:lnTo>
                  <a:pt x="922853" y="248880"/>
                </a:lnTo>
                <a:lnTo>
                  <a:pt x="952453" y="279885"/>
                </a:lnTo>
                <a:lnTo>
                  <a:pt x="963930" y="298043"/>
                </a:lnTo>
                <a:lnTo>
                  <a:pt x="963041" y="301371"/>
                </a:lnTo>
                <a:lnTo>
                  <a:pt x="961707" y="304056"/>
                </a:lnTo>
                <a:lnTo>
                  <a:pt x="958151" y="305792"/>
                </a:lnTo>
                <a:lnTo>
                  <a:pt x="950691" y="306717"/>
                </a:lnTo>
                <a:lnTo>
                  <a:pt x="951900" y="306717"/>
                </a:lnTo>
                <a:lnTo>
                  <a:pt x="936307" y="307136"/>
                </a:lnTo>
                <a:close/>
              </a:path>
              <a:path w="1344929" h="396240">
                <a:moveTo>
                  <a:pt x="41046" y="395643"/>
                </a:moveTo>
                <a:lnTo>
                  <a:pt x="901" y="375704"/>
                </a:lnTo>
                <a:lnTo>
                  <a:pt x="596" y="372986"/>
                </a:lnTo>
                <a:lnTo>
                  <a:pt x="0" y="369963"/>
                </a:lnTo>
                <a:lnTo>
                  <a:pt x="4203" y="365125"/>
                </a:lnTo>
                <a:lnTo>
                  <a:pt x="11087" y="360895"/>
                </a:lnTo>
                <a:lnTo>
                  <a:pt x="17081" y="356971"/>
                </a:lnTo>
                <a:lnTo>
                  <a:pt x="40449" y="321005"/>
                </a:lnTo>
                <a:lnTo>
                  <a:pt x="43882" y="289518"/>
                </a:lnTo>
                <a:lnTo>
                  <a:pt x="43965" y="286258"/>
                </a:lnTo>
                <a:lnTo>
                  <a:pt x="44064" y="282333"/>
                </a:lnTo>
                <a:lnTo>
                  <a:pt x="44179" y="277763"/>
                </a:lnTo>
                <a:lnTo>
                  <a:pt x="44304" y="272793"/>
                </a:lnTo>
                <a:lnTo>
                  <a:pt x="44365" y="202193"/>
                </a:lnTo>
                <a:lnTo>
                  <a:pt x="50939" y="154813"/>
                </a:lnTo>
                <a:lnTo>
                  <a:pt x="74911" y="115810"/>
                </a:lnTo>
                <a:lnTo>
                  <a:pt x="111355" y="89320"/>
                </a:lnTo>
                <a:lnTo>
                  <a:pt x="150723" y="79273"/>
                </a:lnTo>
                <a:lnTo>
                  <a:pt x="159410" y="79578"/>
                </a:lnTo>
                <a:lnTo>
                  <a:pt x="197730" y="87809"/>
                </a:lnTo>
                <a:lnTo>
                  <a:pt x="235449" y="113179"/>
                </a:lnTo>
                <a:lnTo>
                  <a:pt x="250648" y="131350"/>
                </a:lnTo>
                <a:lnTo>
                  <a:pt x="156680" y="131350"/>
                </a:lnTo>
                <a:lnTo>
                  <a:pt x="149426" y="131932"/>
                </a:lnTo>
                <a:lnTo>
                  <a:pt x="112661" y="147866"/>
                </a:lnTo>
                <a:lnTo>
                  <a:pt x="107950" y="152006"/>
                </a:lnTo>
                <a:lnTo>
                  <a:pt x="94247" y="206592"/>
                </a:lnTo>
                <a:lnTo>
                  <a:pt x="94129" y="208858"/>
                </a:lnTo>
                <a:lnTo>
                  <a:pt x="94009" y="215436"/>
                </a:lnTo>
                <a:lnTo>
                  <a:pt x="93904" y="222071"/>
                </a:lnTo>
                <a:lnTo>
                  <a:pt x="93811" y="227939"/>
                </a:lnTo>
                <a:lnTo>
                  <a:pt x="93721" y="233557"/>
                </a:lnTo>
                <a:lnTo>
                  <a:pt x="93633" y="239120"/>
                </a:lnTo>
                <a:lnTo>
                  <a:pt x="93517" y="246414"/>
                </a:lnTo>
                <a:lnTo>
                  <a:pt x="93402" y="262515"/>
                </a:lnTo>
                <a:lnTo>
                  <a:pt x="93296" y="277763"/>
                </a:lnTo>
                <a:lnTo>
                  <a:pt x="93190" y="289518"/>
                </a:lnTo>
                <a:lnTo>
                  <a:pt x="93092" y="294719"/>
                </a:lnTo>
                <a:lnTo>
                  <a:pt x="93007" y="299250"/>
                </a:lnTo>
                <a:lnTo>
                  <a:pt x="92890" y="305456"/>
                </a:lnTo>
                <a:lnTo>
                  <a:pt x="92842" y="306957"/>
                </a:lnTo>
                <a:lnTo>
                  <a:pt x="92131" y="320403"/>
                </a:lnTo>
                <a:lnTo>
                  <a:pt x="90792" y="328561"/>
                </a:lnTo>
                <a:lnTo>
                  <a:pt x="89908" y="334190"/>
                </a:lnTo>
                <a:lnTo>
                  <a:pt x="69442" y="372986"/>
                </a:lnTo>
                <a:lnTo>
                  <a:pt x="45407" y="394418"/>
                </a:lnTo>
                <a:lnTo>
                  <a:pt x="41046" y="395643"/>
                </a:lnTo>
                <a:close/>
              </a:path>
              <a:path w="1344929" h="396240">
                <a:moveTo>
                  <a:pt x="147555" y="306957"/>
                </a:moveTo>
                <a:lnTo>
                  <a:pt x="137272" y="306957"/>
                </a:lnTo>
                <a:lnTo>
                  <a:pt x="130781" y="306167"/>
                </a:lnTo>
                <a:lnTo>
                  <a:pt x="119439" y="277763"/>
                </a:lnTo>
                <a:lnTo>
                  <a:pt x="119311" y="272793"/>
                </a:lnTo>
                <a:lnTo>
                  <a:pt x="119253" y="270548"/>
                </a:lnTo>
                <a:lnTo>
                  <a:pt x="120727" y="262515"/>
                </a:lnTo>
                <a:lnTo>
                  <a:pt x="120751" y="262382"/>
                </a:lnTo>
                <a:lnTo>
                  <a:pt x="149517" y="255435"/>
                </a:lnTo>
                <a:lnTo>
                  <a:pt x="160056" y="254423"/>
                </a:lnTo>
                <a:lnTo>
                  <a:pt x="196453" y="239120"/>
                </a:lnTo>
                <a:lnTo>
                  <a:pt x="217233" y="203161"/>
                </a:lnTo>
                <a:lnTo>
                  <a:pt x="217585" y="197408"/>
                </a:lnTo>
                <a:lnTo>
                  <a:pt x="217415" y="192582"/>
                </a:lnTo>
                <a:lnTo>
                  <a:pt x="206146" y="156133"/>
                </a:lnTo>
                <a:lnTo>
                  <a:pt x="168659" y="132745"/>
                </a:lnTo>
                <a:lnTo>
                  <a:pt x="156680" y="131350"/>
                </a:lnTo>
                <a:lnTo>
                  <a:pt x="250648" y="131350"/>
                </a:lnTo>
                <a:lnTo>
                  <a:pt x="266007" y="166379"/>
                </a:lnTo>
                <a:lnTo>
                  <a:pt x="267576" y="192582"/>
                </a:lnTo>
                <a:lnTo>
                  <a:pt x="267247" y="202193"/>
                </a:lnTo>
                <a:lnTo>
                  <a:pt x="267214" y="203161"/>
                </a:lnTo>
                <a:lnTo>
                  <a:pt x="267097" y="206592"/>
                </a:lnTo>
                <a:lnTo>
                  <a:pt x="253895" y="246414"/>
                </a:lnTo>
                <a:lnTo>
                  <a:pt x="243509" y="262382"/>
                </a:lnTo>
                <a:lnTo>
                  <a:pt x="243415" y="262515"/>
                </a:lnTo>
                <a:lnTo>
                  <a:pt x="212982" y="289518"/>
                </a:lnTo>
                <a:lnTo>
                  <a:pt x="175814" y="303785"/>
                </a:lnTo>
                <a:lnTo>
                  <a:pt x="155511" y="306501"/>
                </a:lnTo>
                <a:lnTo>
                  <a:pt x="147555" y="306957"/>
                </a:lnTo>
                <a:close/>
              </a:path>
              <a:path w="1344929" h="396240">
                <a:moveTo>
                  <a:pt x="1112850" y="311035"/>
                </a:moveTo>
                <a:lnTo>
                  <a:pt x="1072073" y="305393"/>
                </a:lnTo>
                <a:lnTo>
                  <a:pt x="1038172" y="285353"/>
                </a:lnTo>
                <a:lnTo>
                  <a:pt x="1008970" y="250492"/>
                </a:lnTo>
                <a:lnTo>
                  <a:pt x="995472" y="206675"/>
                </a:lnTo>
                <a:lnTo>
                  <a:pt x="995400" y="206184"/>
                </a:lnTo>
                <a:lnTo>
                  <a:pt x="995048" y="197874"/>
                </a:lnTo>
                <a:lnTo>
                  <a:pt x="995286" y="188656"/>
                </a:lnTo>
                <a:lnTo>
                  <a:pt x="996029" y="179665"/>
                </a:lnTo>
                <a:lnTo>
                  <a:pt x="1009900" y="137149"/>
                </a:lnTo>
                <a:lnTo>
                  <a:pt x="1035406" y="107668"/>
                </a:lnTo>
                <a:lnTo>
                  <a:pt x="1072665" y="84864"/>
                </a:lnTo>
                <a:lnTo>
                  <a:pt x="1084665" y="80697"/>
                </a:lnTo>
                <a:lnTo>
                  <a:pt x="1084800" y="80697"/>
                </a:lnTo>
                <a:lnTo>
                  <a:pt x="1090079" y="79578"/>
                </a:lnTo>
                <a:lnTo>
                  <a:pt x="1101834" y="78262"/>
                </a:lnTo>
                <a:lnTo>
                  <a:pt x="1103539" y="78262"/>
                </a:lnTo>
                <a:lnTo>
                  <a:pt x="1108354" y="78066"/>
                </a:lnTo>
                <a:lnTo>
                  <a:pt x="1147603" y="84864"/>
                </a:lnTo>
                <a:lnTo>
                  <a:pt x="1181993" y="103444"/>
                </a:lnTo>
                <a:lnTo>
                  <a:pt x="1202650" y="124968"/>
                </a:lnTo>
                <a:lnTo>
                  <a:pt x="1110691" y="124968"/>
                </a:lnTo>
                <a:lnTo>
                  <a:pt x="1083284" y="130549"/>
                </a:lnTo>
                <a:lnTo>
                  <a:pt x="1060904" y="145770"/>
                </a:lnTo>
                <a:lnTo>
                  <a:pt x="1045815" y="168344"/>
                </a:lnTo>
                <a:lnTo>
                  <a:pt x="1040358" y="195605"/>
                </a:lnTo>
                <a:lnTo>
                  <a:pt x="1040282" y="195986"/>
                </a:lnTo>
                <a:lnTo>
                  <a:pt x="1045815" y="223625"/>
                </a:lnTo>
                <a:lnTo>
                  <a:pt x="1060904" y="246195"/>
                </a:lnTo>
                <a:lnTo>
                  <a:pt x="1083284" y="261412"/>
                </a:lnTo>
                <a:lnTo>
                  <a:pt x="1110691" y="266992"/>
                </a:lnTo>
                <a:lnTo>
                  <a:pt x="1201014" y="266992"/>
                </a:lnTo>
                <a:lnTo>
                  <a:pt x="1196767" y="271815"/>
                </a:lnTo>
                <a:lnTo>
                  <a:pt x="1165439" y="297670"/>
                </a:lnTo>
                <a:lnTo>
                  <a:pt x="1122999" y="310638"/>
                </a:lnTo>
                <a:lnTo>
                  <a:pt x="1112850" y="311035"/>
                </a:lnTo>
                <a:close/>
              </a:path>
              <a:path w="1344929" h="396240">
                <a:moveTo>
                  <a:pt x="1201014" y="266992"/>
                </a:moveTo>
                <a:lnTo>
                  <a:pt x="1110691" y="266992"/>
                </a:lnTo>
                <a:lnTo>
                  <a:pt x="1138105" y="261412"/>
                </a:lnTo>
                <a:lnTo>
                  <a:pt x="1160489" y="246195"/>
                </a:lnTo>
                <a:lnTo>
                  <a:pt x="1175579" y="223625"/>
                </a:lnTo>
                <a:lnTo>
                  <a:pt x="1181112" y="195986"/>
                </a:lnTo>
                <a:lnTo>
                  <a:pt x="1175579" y="168344"/>
                </a:lnTo>
                <a:lnTo>
                  <a:pt x="1160489" y="145770"/>
                </a:lnTo>
                <a:lnTo>
                  <a:pt x="1138105" y="130549"/>
                </a:lnTo>
                <a:lnTo>
                  <a:pt x="1110691" y="124968"/>
                </a:lnTo>
                <a:lnTo>
                  <a:pt x="1202650" y="124968"/>
                </a:lnTo>
                <a:lnTo>
                  <a:pt x="1221320" y="160858"/>
                </a:lnTo>
                <a:lnTo>
                  <a:pt x="1225511" y="195605"/>
                </a:lnTo>
                <a:lnTo>
                  <a:pt x="1225304" y="206184"/>
                </a:lnTo>
                <a:lnTo>
                  <a:pt x="1211954" y="250755"/>
                </a:lnTo>
                <a:lnTo>
                  <a:pt x="1202143" y="265709"/>
                </a:lnTo>
                <a:lnTo>
                  <a:pt x="1201014" y="266992"/>
                </a:lnTo>
                <a:close/>
              </a:path>
              <a:path w="1344929" h="396240">
                <a:moveTo>
                  <a:pt x="524370" y="307403"/>
                </a:moveTo>
                <a:lnTo>
                  <a:pt x="507288" y="307403"/>
                </a:lnTo>
                <a:lnTo>
                  <a:pt x="497992" y="306806"/>
                </a:lnTo>
                <a:lnTo>
                  <a:pt x="491113" y="256031"/>
                </a:lnTo>
                <a:lnTo>
                  <a:pt x="490625" y="207681"/>
                </a:lnTo>
                <a:lnTo>
                  <a:pt x="490732" y="130398"/>
                </a:lnTo>
                <a:lnTo>
                  <a:pt x="491361" y="100418"/>
                </a:lnTo>
                <a:lnTo>
                  <a:pt x="491487" y="96189"/>
                </a:lnTo>
                <a:lnTo>
                  <a:pt x="496201" y="80784"/>
                </a:lnTo>
                <a:lnTo>
                  <a:pt x="498894" y="80784"/>
                </a:lnTo>
                <a:lnTo>
                  <a:pt x="508787" y="82892"/>
                </a:lnTo>
                <a:lnTo>
                  <a:pt x="535457" y="88938"/>
                </a:lnTo>
                <a:lnTo>
                  <a:pt x="539051" y="91059"/>
                </a:lnTo>
                <a:lnTo>
                  <a:pt x="539051" y="100418"/>
                </a:lnTo>
                <a:lnTo>
                  <a:pt x="540550" y="101333"/>
                </a:lnTo>
                <a:lnTo>
                  <a:pt x="637193" y="101333"/>
                </a:lnTo>
                <a:lnTo>
                  <a:pt x="644550" y="105233"/>
                </a:lnTo>
                <a:lnTo>
                  <a:pt x="674373" y="138290"/>
                </a:lnTo>
                <a:lnTo>
                  <a:pt x="588987" y="138290"/>
                </a:lnTo>
                <a:lnTo>
                  <a:pt x="581494" y="139306"/>
                </a:lnTo>
                <a:lnTo>
                  <a:pt x="573506" y="142722"/>
                </a:lnTo>
                <a:lnTo>
                  <a:pt x="566915" y="145453"/>
                </a:lnTo>
                <a:lnTo>
                  <a:pt x="559117" y="149974"/>
                </a:lnTo>
                <a:lnTo>
                  <a:pt x="542919" y="185824"/>
                </a:lnTo>
                <a:lnTo>
                  <a:pt x="541439" y="237909"/>
                </a:lnTo>
                <a:lnTo>
                  <a:pt x="540745" y="269462"/>
                </a:lnTo>
                <a:lnTo>
                  <a:pt x="540728" y="270266"/>
                </a:lnTo>
                <a:lnTo>
                  <a:pt x="539864" y="287955"/>
                </a:lnTo>
                <a:lnTo>
                  <a:pt x="539761" y="290072"/>
                </a:lnTo>
                <a:lnTo>
                  <a:pt x="538286" y="300418"/>
                </a:lnTo>
                <a:lnTo>
                  <a:pt x="536054" y="304393"/>
                </a:lnTo>
                <a:lnTo>
                  <a:pt x="533654" y="305904"/>
                </a:lnTo>
                <a:lnTo>
                  <a:pt x="524370" y="307403"/>
                </a:lnTo>
                <a:close/>
              </a:path>
              <a:path w="1344929" h="396240">
                <a:moveTo>
                  <a:pt x="637193" y="101333"/>
                </a:moveTo>
                <a:lnTo>
                  <a:pt x="540550" y="101333"/>
                </a:lnTo>
                <a:lnTo>
                  <a:pt x="544436" y="100126"/>
                </a:lnTo>
                <a:lnTo>
                  <a:pt x="547141" y="98907"/>
                </a:lnTo>
                <a:lnTo>
                  <a:pt x="560019" y="94081"/>
                </a:lnTo>
                <a:lnTo>
                  <a:pt x="565533" y="92567"/>
                </a:lnTo>
                <a:lnTo>
                  <a:pt x="572904" y="91281"/>
                </a:lnTo>
                <a:lnTo>
                  <a:pt x="582088" y="90233"/>
                </a:lnTo>
                <a:lnTo>
                  <a:pt x="582937" y="90233"/>
                </a:lnTo>
                <a:lnTo>
                  <a:pt x="589381" y="89852"/>
                </a:lnTo>
                <a:lnTo>
                  <a:pt x="597906" y="90233"/>
                </a:lnTo>
                <a:lnTo>
                  <a:pt x="606430" y="91281"/>
                </a:lnTo>
                <a:lnTo>
                  <a:pt x="606563" y="91281"/>
                </a:lnTo>
                <a:lnTo>
                  <a:pt x="615175" y="93035"/>
                </a:lnTo>
                <a:lnTo>
                  <a:pt x="622350" y="95288"/>
                </a:lnTo>
                <a:lnTo>
                  <a:pt x="629037" y="97771"/>
                </a:lnTo>
                <a:lnTo>
                  <a:pt x="636765" y="101106"/>
                </a:lnTo>
                <a:lnTo>
                  <a:pt x="637193" y="101333"/>
                </a:lnTo>
                <a:close/>
              </a:path>
              <a:path w="1344929" h="396240">
                <a:moveTo>
                  <a:pt x="681672" y="307403"/>
                </a:moveTo>
                <a:lnTo>
                  <a:pt x="653503" y="307403"/>
                </a:lnTo>
                <a:lnTo>
                  <a:pt x="646912" y="305600"/>
                </a:lnTo>
                <a:lnTo>
                  <a:pt x="637867" y="228841"/>
                </a:lnTo>
                <a:lnTo>
                  <a:pt x="637744" y="207681"/>
                </a:lnTo>
                <a:lnTo>
                  <a:pt x="637729" y="205167"/>
                </a:lnTo>
                <a:lnTo>
                  <a:pt x="636875" y="186656"/>
                </a:lnTo>
                <a:lnTo>
                  <a:pt x="636836" y="185824"/>
                </a:lnTo>
                <a:lnTo>
                  <a:pt x="620547" y="149974"/>
                </a:lnTo>
                <a:lnTo>
                  <a:pt x="615454" y="147256"/>
                </a:lnTo>
                <a:lnTo>
                  <a:pt x="610666" y="144233"/>
                </a:lnTo>
                <a:lnTo>
                  <a:pt x="601675" y="140919"/>
                </a:lnTo>
                <a:lnTo>
                  <a:pt x="588987" y="138290"/>
                </a:lnTo>
                <a:lnTo>
                  <a:pt x="674373" y="138290"/>
                </a:lnTo>
                <a:lnTo>
                  <a:pt x="687042" y="180077"/>
                </a:lnTo>
                <a:lnTo>
                  <a:pt x="688263" y="228841"/>
                </a:lnTo>
                <a:lnTo>
                  <a:pt x="688557" y="251808"/>
                </a:lnTo>
                <a:lnTo>
                  <a:pt x="688611" y="256031"/>
                </a:lnTo>
                <a:lnTo>
                  <a:pt x="688437" y="269462"/>
                </a:lnTo>
                <a:lnTo>
                  <a:pt x="688340" y="277042"/>
                </a:lnTo>
                <a:lnTo>
                  <a:pt x="687710" y="287955"/>
                </a:lnTo>
                <a:lnTo>
                  <a:pt x="687587" y="290072"/>
                </a:lnTo>
                <a:lnTo>
                  <a:pt x="687506" y="291479"/>
                </a:lnTo>
                <a:lnTo>
                  <a:pt x="686168" y="298945"/>
                </a:lnTo>
                <a:lnTo>
                  <a:pt x="683171" y="306806"/>
                </a:lnTo>
                <a:lnTo>
                  <a:pt x="681672" y="307403"/>
                </a:lnTo>
                <a:close/>
              </a:path>
              <a:path w="1344929" h="396240">
                <a:moveTo>
                  <a:pt x="1330388" y="307403"/>
                </a:moveTo>
                <a:lnTo>
                  <a:pt x="1313611" y="307403"/>
                </a:lnTo>
                <a:lnTo>
                  <a:pt x="1305217" y="305600"/>
                </a:lnTo>
                <a:lnTo>
                  <a:pt x="1302524" y="303479"/>
                </a:lnTo>
                <a:lnTo>
                  <a:pt x="1299822" y="298336"/>
                </a:lnTo>
                <a:lnTo>
                  <a:pt x="1298292" y="283884"/>
                </a:lnTo>
                <a:lnTo>
                  <a:pt x="1298216" y="283162"/>
                </a:lnTo>
                <a:lnTo>
                  <a:pt x="1297460" y="255359"/>
                </a:lnTo>
                <a:lnTo>
                  <a:pt x="1297338" y="250876"/>
                </a:lnTo>
                <a:lnTo>
                  <a:pt x="1296861" y="198628"/>
                </a:lnTo>
                <a:lnTo>
                  <a:pt x="1296397" y="134630"/>
                </a:lnTo>
                <a:lnTo>
                  <a:pt x="1296746" y="102935"/>
                </a:lnTo>
                <a:lnTo>
                  <a:pt x="1296755" y="102128"/>
                </a:lnTo>
                <a:lnTo>
                  <a:pt x="1298347" y="87983"/>
                </a:lnTo>
                <a:lnTo>
                  <a:pt x="1301623" y="83286"/>
                </a:lnTo>
                <a:lnTo>
                  <a:pt x="1304505" y="81432"/>
                </a:lnTo>
                <a:lnTo>
                  <a:pt x="1305572" y="81622"/>
                </a:lnTo>
                <a:lnTo>
                  <a:pt x="1306109" y="81622"/>
                </a:lnTo>
                <a:lnTo>
                  <a:pt x="1315110" y="82892"/>
                </a:lnTo>
                <a:lnTo>
                  <a:pt x="1322895" y="85623"/>
                </a:lnTo>
                <a:lnTo>
                  <a:pt x="1330809" y="87983"/>
                </a:lnTo>
                <a:lnTo>
                  <a:pt x="1344583" y="152568"/>
                </a:lnTo>
                <a:lnTo>
                  <a:pt x="1344705" y="255359"/>
                </a:lnTo>
                <a:lnTo>
                  <a:pt x="1344254" y="283162"/>
                </a:lnTo>
                <a:lnTo>
                  <a:pt x="1344242" y="283884"/>
                </a:lnTo>
                <a:lnTo>
                  <a:pt x="1342977" y="297563"/>
                </a:lnTo>
                <a:lnTo>
                  <a:pt x="1340510" y="302234"/>
                </a:lnTo>
                <a:lnTo>
                  <a:pt x="1336916" y="305854"/>
                </a:lnTo>
                <a:lnTo>
                  <a:pt x="1330388" y="307403"/>
                </a:lnTo>
                <a:close/>
              </a:path>
              <a:path w="1344929" h="396240">
                <a:moveTo>
                  <a:pt x="388035" y="307403"/>
                </a:moveTo>
                <a:lnTo>
                  <a:pt x="380542" y="307403"/>
                </a:lnTo>
                <a:lnTo>
                  <a:pt x="374467" y="306965"/>
                </a:lnTo>
                <a:lnTo>
                  <a:pt x="352701" y="198628"/>
                </a:lnTo>
                <a:lnTo>
                  <a:pt x="352542" y="159091"/>
                </a:lnTo>
                <a:lnTo>
                  <a:pt x="352477" y="142287"/>
                </a:lnTo>
                <a:lnTo>
                  <a:pt x="352899" y="110128"/>
                </a:lnTo>
                <a:lnTo>
                  <a:pt x="354062" y="94081"/>
                </a:lnTo>
                <a:lnTo>
                  <a:pt x="354109" y="93437"/>
                </a:lnTo>
                <a:lnTo>
                  <a:pt x="356273" y="87426"/>
                </a:lnTo>
                <a:lnTo>
                  <a:pt x="358673" y="85318"/>
                </a:lnTo>
                <a:lnTo>
                  <a:pt x="363156" y="83807"/>
                </a:lnTo>
                <a:lnTo>
                  <a:pt x="370052" y="83807"/>
                </a:lnTo>
                <a:lnTo>
                  <a:pt x="400465" y="126185"/>
                </a:lnTo>
                <a:lnTo>
                  <a:pt x="401197" y="194703"/>
                </a:lnTo>
                <a:lnTo>
                  <a:pt x="401218" y="198628"/>
                </a:lnTo>
                <a:lnTo>
                  <a:pt x="401035" y="246497"/>
                </a:lnTo>
                <a:lnTo>
                  <a:pt x="399321" y="296572"/>
                </a:lnTo>
                <a:lnTo>
                  <a:pt x="395634" y="305481"/>
                </a:lnTo>
                <a:lnTo>
                  <a:pt x="396009" y="305481"/>
                </a:lnTo>
                <a:lnTo>
                  <a:pt x="388035" y="307403"/>
                </a:lnTo>
                <a:close/>
              </a:path>
            </a:pathLst>
          </a:custGeom>
          <a:solidFill>
            <a:srgbClr val="08325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25" name="object 62" descr=""/>
          <p:cNvPicPr/>
          <p:nvPr/>
        </p:nvPicPr>
        <p:blipFill>
          <a:blip r:embed="rId30"/>
          <a:stretch/>
        </p:blipFill>
        <p:spPr>
          <a:xfrm>
            <a:off x="6757560" y="9261000"/>
            <a:ext cx="772560" cy="644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26" name="object 63"/>
          <p:cNvSpPr/>
          <p:nvPr/>
        </p:nvSpPr>
        <p:spPr>
          <a:xfrm>
            <a:off x="5199480" y="7641720"/>
            <a:ext cx="322920" cy="355320"/>
          </a:xfrm>
          <a:custGeom>
            <a:avLst/>
            <a:gdLst>
              <a:gd name="textAreaLeft" fmla="*/ 0 w 322920"/>
              <a:gd name="textAreaRight" fmla="*/ 323280 w 322920"/>
              <a:gd name="textAreaTop" fmla="*/ 0 h 355320"/>
              <a:gd name="textAreaBottom" fmla="*/ 355680 h 355320"/>
            </a:gdLst>
            <a:ahLst/>
            <a:cxnLst/>
            <a:rect l="textAreaLeft" t="textAreaTop" r="textAreaRight" b="textAreaBottom"/>
            <a:pathLst>
              <a:path w="323214" h="355600">
                <a:moveTo>
                  <a:pt x="126555" y="172779"/>
                </a:moveTo>
                <a:lnTo>
                  <a:pt x="116599" y="172779"/>
                </a:lnTo>
                <a:lnTo>
                  <a:pt x="107768" y="172234"/>
                </a:lnTo>
                <a:lnTo>
                  <a:pt x="108641" y="172234"/>
                </a:lnTo>
                <a:lnTo>
                  <a:pt x="103286" y="171500"/>
                </a:lnTo>
                <a:lnTo>
                  <a:pt x="63879" y="152478"/>
                </a:lnTo>
                <a:lnTo>
                  <a:pt x="34684" y="103019"/>
                </a:lnTo>
                <a:lnTo>
                  <a:pt x="33289" y="81363"/>
                </a:lnTo>
                <a:lnTo>
                  <a:pt x="37394" y="60153"/>
                </a:lnTo>
                <a:lnTo>
                  <a:pt x="37469" y="59764"/>
                </a:lnTo>
                <a:lnTo>
                  <a:pt x="58682" y="25831"/>
                </a:lnTo>
                <a:lnTo>
                  <a:pt x="101826" y="2112"/>
                </a:lnTo>
                <a:lnTo>
                  <a:pt x="118627" y="0"/>
                </a:lnTo>
                <a:lnTo>
                  <a:pt x="120471" y="0"/>
                </a:lnTo>
                <a:lnTo>
                  <a:pt x="167184" y="13567"/>
                </a:lnTo>
                <a:lnTo>
                  <a:pt x="189855" y="34441"/>
                </a:lnTo>
                <a:lnTo>
                  <a:pt x="121434" y="34441"/>
                </a:lnTo>
                <a:lnTo>
                  <a:pt x="111642" y="35178"/>
                </a:lnTo>
                <a:lnTo>
                  <a:pt x="75290" y="59764"/>
                </a:lnTo>
                <a:lnTo>
                  <a:pt x="67929" y="93497"/>
                </a:lnTo>
                <a:lnTo>
                  <a:pt x="68069" y="95021"/>
                </a:lnTo>
                <a:lnTo>
                  <a:pt x="88414" y="128384"/>
                </a:lnTo>
                <a:lnTo>
                  <a:pt x="111236" y="138645"/>
                </a:lnTo>
                <a:lnTo>
                  <a:pt x="241883" y="138645"/>
                </a:lnTo>
                <a:lnTo>
                  <a:pt x="243456" y="139090"/>
                </a:lnTo>
                <a:lnTo>
                  <a:pt x="311061" y="139090"/>
                </a:lnTo>
                <a:lnTo>
                  <a:pt x="308084" y="142798"/>
                </a:lnTo>
                <a:lnTo>
                  <a:pt x="187309" y="142798"/>
                </a:lnTo>
                <a:lnTo>
                  <a:pt x="185747" y="144259"/>
                </a:lnTo>
                <a:lnTo>
                  <a:pt x="145996" y="169290"/>
                </a:lnTo>
                <a:lnTo>
                  <a:pt x="131200" y="172491"/>
                </a:lnTo>
                <a:lnTo>
                  <a:pt x="126555" y="172779"/>
                </a:lnTo>
                <a:close/>
              </a:path>
              <a:path w="323214" h="355600">
                <a:moveTo>
                  <a:pt x="298796" y="44564"/>
                </a:moveTo>
                <a:lnTo>
                  <a:pt x="196999" y="44564"/>
                </a:lnTo>
                <a:lnTo>
                  <a:pt x="200009" y="42075"/>
                </a:lnTo>
                <a:lnTo>
                  <a:pt x="234972" y="25831"/>
                </a:lnTo>
                <a:lnTo>
                  <a:pt x="248248" y="24888"/>
                </a:lnTo>
                <a:lnTo>
                  <a:pt x="255455" y="25124"/>
                </a:lnTo>
                <a:lnTo>
                  <a:pt x="292374" y="39051"/>
                </a:lnTo>
                <a:lnTo>
                  <a:pt x="298796" y="44564"/>
                </a:lnTo>
                <a:close/>
              </a:path>
              <a:path w="323214" h="355600">
                <a:moveTo>
                  <a:pt x="241883" y="138645"/>
                </a:moveTo>
                <a:lnTo>
                  <a:pt x="129740" y="138645"/>
                </a:lnTo>
                <a:lnTo>
                  <a:pt x="135607" y="137337"/>
                </a:lnTo>
                <a:lnTo>
                  <a:pt x="148803" y="130924"/>
                </a:lnTo>
                <a:lnTo>
                  <a:pt x="172065" y="97203"/>
                </a:lnTo>
                <a:lnTo>
                  <a:pt x="173030" y="84137"/>
                </a:lnTo>
                <a:lnTo>
                  <a:pt x="173068" y="83629"/>
                </a:lnTo>
                <a:lnTo>
                  <a:pt x="153718" y="45796"/>
                </a:lnTo>
                <a:lnTo>
                  <a:pt x="121434" y="34441"/>
                </a:lnTo>
                <a:lnTo>
                  <a:pt x="189855" y="34441"/>
                </a:lnTo>
                <a:lnTo>
                  <a:pt x="194218" y="40220"/>
                </a:lnTo>
                <a:lnTo>
                  <a:pt x="196999" y="44564"/>
                </a:lnTo>
                <a:lnTo>
                  <a:pt x="298796" y="44564"/>
                </a:lnTo>
                <a:lnTo>
                  <a:pt x="301088" y="46532"/>
                </a:lnTo>
                <a:lnTo>
                  <a:pt x="308393" y="54805"/>
                </a:lnTo>
                <a:lnTo>
                  <a:pt x="311284" y="59232"/>
                </a:lnTo>
                <a:lnTo>
                  <a:pt x="243456" y="59232"/>
                </a:lnTo>
                <a:lnTo>
                  <a:pt x="233305" y="61844"/>
                </a:lnTo>
                <a:lnTo>
                  <a:pt x="208689" y="92452"/>
                </a:lnTo>
                <a:lnTo>
                  <a:pt x="208235" y="101422"/>
                </a:lnTo>
                <a:lnTo>
                  <a:pt x="209673" y="109791"/>
                </a:lnTo>
                <a:lnTo>
                  <a:pt x="238020" y="137553"/>
                </a:lnTo>
                <a:lnTo>
                  <a:pt x="241883" y="138645"/>
                </a:lnTo>
                <a:close/>
              </a:path>
              <a:path w="323214" h="355600">
                <a:moveTo>
                  <a:pt x="311061" y="139090"/>
                </a:moveTo>
                <a:lnTo>
                  <a:pt x="253051" y="139090"/>
                </a:lnTo>
                <a:lnTo>
                  <a:pt x="258455" y="137553"/>
                </a:lnTo>
                <a:lnTo>
                  <a:pt x="267415" y="133979"/>
                </a:lnTo>
                <a:lnTo>
                  <a:pt x="288341" y="105799"/>
                </a:lnTo>
                <a:lnTo>
                  <a:pt x="288284" y="92452"/>
                </a:lnTo>
                <a:lnTo>
                  <a:pt x="288185" y="91732"/>
                </a:lnTo>
                <a:lnTo>
                  <a:pt x="287158" y="88328"/>
                </a:lnTo>
                <a:lnTo>
                  <a:pt x="287093" y="88112"/>
                </a:lnTo>
                <a:lnTo>
                  <a:pt x="280650" y="75211"/>
                </a:lnTo>
                <a:lnTo>
                  <a:pt x="270608" y="65685"/>
                </a:lnTo>
                <a:lnTo>
                  <a:pt x="257900" y="60153"/>
                </a:lnTo>
                <a:lnTo>
                  <a:pt x="243456" y="59232"/>
                </a:lnTo>
                <a:lnTo>
                  <a:pt x="311284" y="59232"/>
                </a:lnTo>
                <a:lnTo>
                  <a:pt x="322824" y="110230"/>
                </a:lnTo>
                <a:lnTo>
                  <a:pt x="322282" y="113639"/>
                </a:lnTo>
                <a:lnTo>
                  <a:pt x="322183" y="114261"/>
                </a:lnTo>
                <a:lnTo>
                  <a:pt x="318974" y="123380"/>
                </a:lnTo>
                <a:lnTo>
                  <a:pt x="311742" y="138241"/>
                </a:lnTo>
                <a:lnTo>
                  <a:pt x="311061" y="139090"/>
                </a:lnTo>
                <a:close/>
              </a:path>
              <a:path w="323214" h="355600">
                <a:moveTo>
                  <a:pt x="251276" y="172779"/>
                </a:moveTo>
                <a:lnTo>
                  <a:pt x="243451" y="172779"/>
                </a:lnTo>
                <a:lnTo>
                  <a:pt x="236979" y="172234"/>
                </a:lnTo>
                <a:lnTo>
                  <a:pt x="195956" y="152137"/>
                </a:lnTo>
                <a:lnTo>
                  <a:pt x="188389" y="143509"/>
                </a:lnTo>
                <a:lnTo>
                  <a:pt x="187703" y="142798"/>
                </a:lnTo>
                <a:lnTo>
                  <a:pt x="308084" y="142798"/>
                </a:lnTo>
                <a:lnTo>
                  <a:pt x="301425" y="151095"/>
                </a:lnTo>
                <a:lnTo>
                  <a:pt x="288527" y="161447"/>
                </a:lnTo>
                <a:lnTo>
                  <a:pt x="273555" y="168795"/>
                </a:lnTo>
                <a:lnTo>
                  <a:pt x="265996" y="171500"/>
                </a:lnTo>
                <a:lnTo>
                  <a:pt x="260377" y="172491"/>
                </a:lnTo>
                <a:lnTo>
                  <a:pt x="261098" y="172491"/>
                </a:lnTo>
                <a:lnTo>
                  <a:pt x="251276" y="172779"/>
                </a:lnTo>
                <a:close/>
              </a:path>
              <a:path w="323214" h="355600">
                <a:moveTo>
                  <a:pt x="139334" y="233222"/>
                </a:moveTo>
                <a:lnTo>
                  <a:pt x="101762" y="233222"/>
                </a:lnTo>
                <a:lnTo>
                  <a:pt x="102511" y="231635"/>
                </a:lnTo>
                <a:lnTo>
                  <a:pt x="103273" y="229692"/>
                </a:lnTo>
                <a:lnTo>
                  <a:pt x="127557" y="199627"/>
                </a:lnTo>
                <a:lnTo>
                  <a:pt x="176537" y="188672"/>
                </a:lnTo>
                <a:lnTo>
                  <a:pt x="246457" y="188672"/>
                </a:lnTo>
                <a:lnTo>
                  <a:pt x="299231" y="202958"/>
                </a:lnTo>
                <a:lnTo>
                  <a:pt x="314136" y="221137"/>
                </a:lnTo>
                <a:lnTo>
                  <a:pt x="198455" y="221137"/>
                </a:lnTo>
                <a:lnTo>
                  <a:pt x="159100" y="221425"/>
                </a:lnTo>
                <a:lnTo>
                  <a:pt x="150098" y="224425"/>
                </a:lnTo>
                <a:lnTo>
                  <a:pt x="142821" y="229247"/>
                </a:lnTo>
                <a:lnTo>
                  <a:pt x="139334" y="233222"/>
                </a:lnTo>
                <a:close/>
              </a:path>
              <a:path w="323214" h="355600">
                <a:moveTo>
                  <a:pt x="34090" y="355245"/>
                </a:moveTo>
                <a:lnTo>
                  <a:pt x="28235" y="355245"/>
                </a:lnTo>
                <a:lnTo>
                  <a:pt x="22806" y="354774"/>
                </a:lnTo>
                <a:lnTo>
                  <a:pt x="8303" y="346633"/>
                </a:lnTo>
                <a:lnTo>
                  <a:pt x="2930" y="339877"/>
                </a:lnTo>
                <a:lnTo>
                  <a:pt x="632" y="331857"/>
                </a:lnTo>
                <a:lnTo>
                  <a:pt x="552" y="331578"/>
                </a:lnTo>
                <a:lnTo>
                  <a:pt x="492" y="331368"/>
                </a:lnTo>
                <a:lnTo>
                  <a:pt x="0" y="328429"/>
                </a:lnTo>
                <a:lnTo>
                  <a:pt x="31" y="229692"/>
                </a:lnTo>
                <a:lnTo>
                  <a:pt x="29442" y="201712"/>
                </a:lnTo>
                <a:lnTo>
                  <a:pt x="40383" y="203212"/>
                </a:lnTo>
                <a:lnTo>
                  <a:pt x="43986" y="204799"/>
                </a:lnTo>
                <a:lnTo>
                  <a:pt x="51252" y="208265"/>
                </a:lnTo>
                <a:lnTo>
                  <a:pt x="99200" y="232084"/>
                </a:lnTo>
                <a:lnTo>
                  <a:pt x="101584" y="233222"/>
                </a:lnTo>
                <a:lnTo>
                  <a:pt x="139334" y="233222"/>
                </a:lnTo>
                <a:lnTo>
                  <a:pt x="137086" y="235784"/>
                </a:lnTo>
                <a:lnTo>
                  <a:pt x="134572" y="240956"/>
                </a:lnTo>
                <a:lnTo>
                  <a:pt x="40583" y="240956"/>
                </a:lnTo>
                <a:lnTo>
                  <a:pt x="37932" y="241680"/>
                </a:lnTo>
                <a:lnTo>
                  <a:pt x="33133" y="246718"/>
                </a:lnTo>
                <a:lnTo>
                  <a:pt x="33029" y="246989"/>
                </a:lnTo>
                <a:lnTo>
                  <a:pt x="32623" y="249042"/>
                </a:lnTo>
                <a:lnTo>
                  <a:pt x="32513" y="298759"/>
                </a:lnTo>
                <a:lnTo>
                  <a:pt x="32949" y="308317"/>
                </a:lnTo>
                <a:lnTo>
                  <a:pt x="39291" y="315899"/>
                </a:lnTo>
                <a:lnTo>
                  <a:pt x="134953" y="315899"/>
                </a:lnTo>
                <a:lnTo>
                  <a:pt x="137075" y="320158"/>
                </a:lnTo>
                <a:lnTo>
                  <a:pt x="139962" y="323456"/>
                </a:lnTo>
                <a:lnTo>
                  <a:pt x="102041" y="323456"/>
                </a:lnTo>
                <a:lnTo>
                  <a:pt x="99628" y="324427"/>
                </a:lnTo>
                <a:lnTo>
                  <a:pt x="93346" y="327380"/>
                </a:lnTo>
                <a:lnTo>
                  <a:pt x="51587" y="347935"/>
                </a:lnTo>
                <a:lnTo>
                  <a:pt x="44176" y="351445"/>
                </a:lnTo>
                <a:lnTo>
                  <a:pt x="40383" y="353098"/>
                </a:lnTo>
                <a:lnTo>
                  <a:pt x="34090" y="355245"/>
                </a:lnTo>
                <a:close/>
              </a:path>
              <a:path w="323214" h="355600">
                <a:moveTo>
                  <a:pt x="314861" y="334681"/>
                </a:moveTo>
                <a:lnTo>
                  <a:pt x="255584" y="334681"/>
                </a:lnTo>
                <a:lnTo>
                  <a:pt x="264133" y="334340"/>
                </a:lnTo>
                <a:lnTo>
                  <a:pt x="263035" y="334340"/>
                </a:lnTo>
                <a:lnTo>
                  <a:pt x="290449" y="303037"/>
                </a:lnTo>
                <a:lnTo>
                  <a:pt x="290461" y="257770"/>
                </a:lnTo>
                <a:lnTo>
                  <a:pt x="290062" y="249042"/>
                </a:lnTo>
                <a:lnTo>
                  <a:pt x="289963" y="248043"/>
                </a:lnTo>
                <a:lnTo>
                  <a:pt x="289045" y="243763"/>
                </a:lnTo>
                <a:lnTo>
                  <a:pt x="288932" y="243239"/>
                </a:lnTo>
                <a:lnTo>
                  <a:pt x="259501" y="221425"/>
                </a:lnTo>
                <a:lnTo>
                  <a:pt x="256953" y="221425"/>
                </a:lnTo>
                <a:lnTo>
                  <a:pt x="243248" y="221137"/>
                </a:lnTo>
                <a:lnTo>
                  <a:pt x="314136" y="221137"/>
                </a:lnTo>
                <a:lnTo>
                  <a:pt x="320101" y="233222"/>
                </a:lnTo>
                <a:lnTo>
                  <a:pt x="320176" y="233375"/>
                </a:lnTo>
                <a:lnTo>
                  <a:pt x="321913" y="239499"/>
                </a:lnTo>
                <a:lnTo>
                  <a:pt x="322753" y="246260"/>
                </a:lnTo>
                <a:lnTo>
                  <a:pt x="322824" y="313486"/>
                </a:lnTo>
                <a:lnTo>
                  <a:pt x="321383" y="318769"/>
                </a:lnTo>
                <a:lnTo>
                  <a:pt x="318921" y="326255"/>
                </a:lnTo>
                <a:lnTo>
                  <a:pt x="315777" y="333165"/>
                </a:lnTo>
                <a:lnTo>
                  <a:pt x="315067" y="334340"/>
                </a:lnTo>
                <a:lnTo>
                  <a:pt x="314948" y="334536"/>
                </a:lnTo>
                <a:lnTo>
                  <a:pt x="314861" y="334681"/>
                </a:lnTo>
                <a:close/>
              </a:path>
              <a:path w="323214" h="355600">
                <a:moveTo>
                  <a:pt x="134953" y="315899"/>
                </a:moveTo>
                <a:lnTo>
                  <a:pt x="39291" y="315899"/>
                </a:lnTo>
                <a:lnTo>
                  <a:pt x="41808" y="315734"/>
                </a:lnTo>
                <a:lnTo>
                  <a:pt x="41670" y="315734"/>
                </a:lnTo>
                <a:lnTo>
                  <a:pt x="96155" y="289287"/>
                </a:lnTo>
                <a:lnTo>
                  <a:pt x="98981" y="287642"/>
                </a:lnTo>
                <a:lnTo>
                  <a:pt x="98866" y="268477"/>
                </a:lnTo>
                <a:lnTo>
                  <a:pt x="54130" y="246260"/>
                </a:lnTo>
                <a:lnTo>
                  <a:pt x="44942" y="242074"/>
                </a:lnTo>
                <a:lnTo>
                  <a:pt x="40583" y="240956"/>
                </a:lnTo>
                <a:lnTo>
                  <a:pt x="134572" y="240956"/>
                </a:lnTo>
                <a:lnTo>
                  <a:pt x="133207" y="243763"/>
                </a:lnTo>
                <a:lnTo>
                  <a:pt x="131785" y="248043"/>
                </a:lnTo>
                <a:lnTo>
                  <a:pt x="131900" y="308656"/>
                </a:lnTo>
                <a:lnTo>
                  <a:pt x="133118" y="312216"/>
                </a:lnTo>
                <a:lnTo>
                  <a:pt x="134871" y="315734"/>
                </a:lnTo>
                <a:lnTo>
                  <a:pt x="134953" y="315899"/>
                </a:lnTo>
                <a:close/>
              </a:path>
              <a:path w="323214" h="355600">
                <a:moveTo>
                  <a:pt x="296031" y="355245"/>
                </a:moveTo>
                <a:lnTo>
                  <a:pt x="125913" y="355245"/>
                </a:lnTo>
                <a:lnTo>
                  <a:pt x="125576" y="355058"/>
                </a:lnTo>
                <a:lnTo>
                  <a:pt x="102714" y="324751"/>
                </a:lnTo>
                <a:lnTo>
                  <a:pt x="102257" y="323684"/>
                </a:lnTo>
                <a:lnTo>
                  <a:pt x="102041" y="323456"/>
                </a:lnTo>
                <a:lnTo>
                  <a:pt x="139962" y="323456"/>
                </a:lnTo>
                <a:lnTo>
                  <a:pt x="142829" y="326731"/>
                </a:lnTo>
                <a:lnTo>
                  <a:pt x="149976" y="331578"/>
                </a:lnTo>
                <a:lnTo>
                  <a:pt x="158112" y="334340"/>
                </a:lnTo>
                <a:lnTo>
                  <a:pt x="162700" y="334536"/>
                </a:lnTo>
                <a:lnTo>
                  <a:pt x="173370" y="334681"/>
                </a:lnTo>
                <a:lnTo>
                  <a:pt x="314861" y="334681"/>
                </a:lnTo>
                <a:lnTo>
                  <a:pt x="311969" y="339465"/>
                </a:lnTo>
                <a:lnTo>
                  <a:pt x="307515" y="345122"/>
                </a:lnTo>
                <a:lnTo>
                  <a:pt x="299004" y="353251"/>
                </a:lnTo>
                <a:lnTo>
                  <a:pt x="296031" y="355245"/>
                </a:lnTo>
                <a:close/>
              </a:path>
            </a:pathLst>
          </a:custGeom>
          <a:solidFill>
            <a:srgbClr val="f04c2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7" name="object 64"/>
          <p:cNvSpPr/>
          <p:nvPr/>
        </p:nvSpPr>
        <p:spPr>
          <a:xfrm>
            <a:off x="5625000" y="7732080"/>
            <a:ext cx="1585080" cy="240480"/>
          </a:xfrm>
          <a:custGeom>
            <a:avLst/>
            <a:gdLst>
              <a:gd name="textAreaLeft" fmla="*/ 0 w 1585080"/>
              <a:gd name="textAreaRight" fmla="*/ 1585440 w 1585080"/>
              <a:gd name="textAreaTop" fmla="*/ 0 h 240480"/>
              <a:gd name="textAreaBottom" fmla="*/ 240840 h 240480"/>
            </a:gdLst>
            <a:ahLst/>
            <a:cxnLst/>
            <a:rect l="textAreaLeft" t="textAreaTop" r="textAreaRight" b="textAreaBottom"/>
            <a:pathLst>
              <a:path w="1585595" h="240665">
                <a:moveTo>
                  <a:pt x="888257" y="204973"/>
                </a:moveTo>
                <a:lnTo>
                  <a:pt x="819932" y="204973"/>
                </a:lnTo>
                <a:lnTo>
                  <a:pt x="829676" y="203863"/>
                </a:lnTo>
                <a:lnTo>
                  <a:pt x="837996" y="201279"/>
                </a:lnTo>
                <a:lnTo>
                  <a:pt x="856081" y="175345"/>
                </a:lnTo>
                <a:lnTo>
                  <a:pt x="855535" y="170926"/>
                </a:lnTo>
                <a:lnTo>
                  <a:pt x="816203" y="139709"/>
                </a:lnTo>
                <a:lnTo>
                  <a:pt x="795983" y="130575"/>
                </a:lnTo>
                <a:lnTo>
                  <a:pt x="791102" y="128211"/>
                </a:lnTo>
                <a:lnTo>
                  <a:pt x="758210" y="104279"/>
                </a:lnTo>
                <a:lnTo>
                  <a:pt x="744727" y="72031"/>
                </a:lnTo>
                <a:lnTo>
                  <a:pt x="744727" y="61160"/>
                </a:lnTo>
                <a:lnTo>
                  <a:pt x="745680" y="55724"/>
                </a:lnTo>
                <a:lnTo>
                  <a:pt x="752761" y="36298"/>
                </a:lnTo>
                <a:lnTo>
                  <a:pt x="752869" y="36001"/>
                </a:lnTo>
                <a:lnTo>
                  <a:pt x="785440" y="7618"/>
                </a:lnTo>
                <a:lnTo>
                  <a:pt x="816728" y="146"/>
                </a:lnTo>
                <a:lnTo>
                  <a:pt x="819115" y="146"/>
                </a:lnTo>
                <a:lnTo>
                  <a:pt x="823788" y="0"/>
                </a:lnTo>
                <a:lnTo>
                  <a:pt x="861671" y="6032"/>
                </a:lnTo>
                <a:lnTo>
                  <a:pt x="891527" y="23669"/>
                </a:lnTo>
                <a:lnTo>
                  <a:pt x="891197" y="24533"/>
                </a:lnTo>
                <a:lnTo>
                  <a:pt x="887275" y="29495"/>
                </a:lnTo>
                <a:lnTo>
                  <a:pt x="881938" y="36001"/>
                </a:lnTo>
                <a:lnTo>
                  <a:pt x="826033" y="36001"/>
                </a:lnTo>
                <a:lnTo>
                  <a:pt x="813924" y="36298"/>
                </a:lnTo>
                <a:lnTo>
                  <a:pt x="803868" y="38987"/>
                </a:lnTo>
                <a:lnTo>
                  <a:pt x="796036" y="43993"/>
                </a:lnTo>
                <a:lnTo>
                  <a:pt x="790600" y="51241"/>
                </a:lnTo>
                <a:lnTo>
                  <a:pt x="787999" y="59183"/>
                </a:lnTo>
                <a:lnTo>
                  <a:pt x="788096" y="66994"/>
                </a:lnTo>
                <a:lnTo>
                  <a:pt x="818017" y="95575"/>
                </a:lnTo>
                <a:lnTo>
                  <a:pt x="848650" y="109850"/>
                </a:lnTo>
                <a:lnTo>
                  <a:pt x="861566" y="116709"/>
                </a:lnTo>
                <a:lnTo>
                  <a:pt x="890371" y="143652"/>
                </a:lnTo>
                <a:lnTo>
                  <a:pt x="898067" y="176768"/>
                </a:lnTo>
                <a:lnTo>
                  <a:pt x="897135" y="182305"/>
                </a:lnTo>
                <a:lnTo>
                  <a:pt x="897051" y="182800"/>
                </a:lnTo>
                <a:lnTo>
                  <a:pt x="890910" y="201279"/>
                </a:lnTo>
                <a:lnTo>
                  <a:pt x="890848" y="201465"/>
                </a:lnTo>
                <a:lnTo>
                  <a:pt x="888257" y="204973"/>
                </a:lnTo>
                <a:close/>
              </a:path>
              <a:path w="1585595" h="240665">
                <a:moveTo>
                  <a:pt x="866063" y="54810"/>
                </a:moveTo>
                <a:lnTo>
                  <a:pt x="864031" y="53362"/>
                </a:lnTo>
                <a:lnTo>
                  <a:pt x="861783" y="51431"/>
                </a:lnTo>
                <a:lnTo>
                  <a:pt x="853335" y="45081"/>
                </a:lnTo>
                <a:lnTo>
                  <a:pt x="844694" y="40449"/>
                </a:lnTo>
                <a:lnTo>
                  <a:pt x="835660" y="37451"/>
                </a:lnTo>
                <a:lnTo>
                  <a:pt x="826033" y="36001"/>
                </a:lnTo>
                <a:lnTo>
                  <a:pt x="881938" y="36001"/>
                </a:lnTo>
                <a:lnTo>
                  <a:pt x="878884" y="39724"/>
                </a:lnTo>
                <a:lnTo>
                  <a:pt x="870426" y="49888"/>
                </a:lnTo>
                <a:lnTo>
                  <a:pt x="866305" y="54657"/>
                </a:lnTo>
                <a:lnTo>
                  <a:pt x="866063" y="54810"/>
                </a:lnTo>
                <a:close/>
              </a:path>
              <a:path w="1585595" h="240665">
                <a:moveTo>
                  <a:pt x="804311" y="240118"/>
                </a:moveTo>
                <a:lnTo>
                  <a:pt x="766317" y="232432"/>
                </a:lnTo>
                <a:lnTo>
                  <a:pt x="733666" y="213115"/>
                </a:lnTo>
                <a:lnTo>
                  <a:pt x="752119" y="186966"/>
                </a:lnTo>
                <a:lnTo>
                  <a:pt x="757589" y="179346"/>
                </a:lnTo>
                <a:lnTo>
                  <a:pt x="757859" y="179346"/>
                </a:lnTo>
                <a:lnTo>
                  <a:pt x="759510" y="180667"/>
                </a:lnTo>
                <a:lnTo>
                  <a:pt x="761415" y="182305"/>
                </a:lnTo>
                <a:lnTo>
                  <a:pt x="770479" y="189374"/>
                </a:lnTo>
                <a:lnTo>
                  <a:pt x="809420" y="204584"/>
                </a:lnTo>
                <a:lnTo>
                  <a:pt x="819932" y="204973"/>
                </a:lnTo>
                <a:lnTo>
                  <a:pt x="888257" y="204973"/>
                </a:lnTo>
                <a:lnTo>
                  <a:pt x="879341" y="217041"/>
                </a:lnTo>
                <a:lnTo>
                  <a:pt x="863043" y="229018"/>
                </a:lnTo>
                <a:lnTo>
                  <a:pt x="842467" y="236889"/>
                </a:lnTo>
                <a:lnTo>
                  <a:pt x="823909" y="239901"/>
                </a:lnTo>
                <a:lnTo>
                  <a:pt x="804311" y="240118"/>
                </a:lnTo>
                <a:close/>
              </a:path>
              <a:path w="1585595" h="240665">
                <a:moveTo>
                  <a:pt x="1264218" y="240236"/>
                </a:moveTo>
                <a:lnTo>
                  <a:pt x="1221198" y="232216"/>
                </a:lnTo>
                <a:lnTo>
                  <a:pt x="1183997" y="195297"/>
                </a:lnTo>
                <a:lnTo>
                  <a:pt x="1171642" y="146025"/>
                </a:lnTo>
                <a:lnTo>
                  <a:pt x="1170557" y="125407"/>
                </a:lnTo>
                <a:lnTo>
                  <a:pt x="1171048" y="108544"/>
                </a:lnTo>
                <a:lnTo>
                  <a:pt x="1177240" y="67861"/>
                </a:lnTo>
                <a:lnTo>
                  <a:pt x="1198384" y="27479"/>
                </a:lnTo>
                <a:lnTo>
                  <a:pt x="1238328" y="3371"/>
                </a:lnTo>
                <a:lnTo>
                  <a:pt x="1253970" y="479"/>
                </a:lnTo>
                <a:lnTo>
                  <a:pt x="1250113" y="479"/>
                </a:lnTo>
                <a:lnTo>
                  <a:pt x="1260988" y="55"/>
                </a:lnTo>
                <a:lnTo>
                  <a:pt x="1273800" y="55"/>
                </a:lnTo>
                <a:lnTo>
                  <a:pt x="1281925" y="479"/>
                </a:lnTo>
                <a:lnTo>
                  <a:pt x="1290320" y="1690"/>
                </a:lnTo>
                <a:lnTo>
                  <a:pt x="1297689" y="3371"/>
                </a:lnTo>
                <a:lnTo>
                  <a:pt x="1297829" y="3371"/>
                </a:lnTo>
                <a:lnTo>
                  <a:pt x="1335711" y="26063"/>
                </a:lnTo>
                <a:lnTo>
                  <a:pt x="1341854" y="34426"/>
                </a:lnTo>
                <a:lnTo>
                  <a:pt x="1263885" y="34426"/>
                </a:lnTo>
                <a:lnTo>
                  <a:pt x="1258655" y="34972"/>
                </a:lnTo>
                <a:lnTo>
                  <a:pt x="1258412" y="34972"/>
                </a:lnTo>
                <a:lnTo>
                  <a:pt x="1240673" y="40536"/>
                </a:lnTo>
                <a:lnTo>
                  <a:pt x="1227550" y="53092"/>
                </a:lnTo>
                <a:lnTo>
                  <a:pt x="1218789" y="72872"/>
                </a:lnTo>
                <a:lnTo>
                  <a:pt x="1214259" y="100072"/>
                </a:lnTo>
                <a:lnTo>
                  <a:pt x="1214051" y="104540"/>
                </a:lnTo>
                <a:lnTo>
                  <a:pt x="1213966" y="106357"/>
                </a:lnTo>
                <a:lnTo>
                  <a:pt x="1215698" y="150011"/>
                </a:lnTo>
                <a:lnTo>
                  <a:pt x="1229016" y="187498"/>
                </a:lnTo>
                <a:lnTo>
                  <a:pt x="1247438" y="201977"/>
                </a:lnTo>
                <a:lnTo>
                  <a:pt x="1247259" y="201977"/>
                </a:lnTo>
                <a:lnTo>
                  <a:pt x="1256771" y="204550"/>
                </a:lnTo>
                <a:lnTo>
                  <a:pt x="1256289" y="204550"/>
                </a:lnTo>
                <a:lnTo>
                  <a:pt x="1267140" y="205428"/>
                </a:lnTo>
                <a:lnTo>
                  <a:pt x="1339356" y="205428"/>
                </a:lnTo>
                <a:lnTo>
                  <a:pt x="1334682" y="211664"/>
                </a:lnTo>
                <a:lnTo>
                  <a:pt x="1300060" y="234759"/>
                </a:lnTo>
                <a:lnTo>
                  <a:pt x="1272685" y="240089"/>
                </a:lnTo>
                <a:lnTo>
                  <a:pt x="1273087" y="240089"/>
                </a:lnTo>
                <a:lnTo>
                  <a:pt x="1264218" y="240236"/>
                </a:lnTo>
                <a:close/>
              </a:path>
              <a:path w="1585595" h="240665">
                <a:moveTo>
                  <a:pt x="1339356" y="205428"/>
                </a:moveTo>
                <a:lnTo>
                  <a:pt x="1267140" y="205428"/>
                </a:lnTo>
                <a:lnTo>
                  <a:pt x="1277283" y="204550"/>
                </a:lnTo>
                <a:lnTo>
                  <a:pt x="1286560" y="201977"/>
                </a:lnTo>
                <a:lnTo>
                  <a:pt x="1316893" y="148706"/>
                </a:lnTo>
                <a:lnTo>
                  <a:pt x="1318247" y="115655"/>
                </a:lnTo>
                <a:lnTo>
                  <a:pt x="1318010" y="108544"/>
                </a:lnTo>
                <a:lnTo>
                  <a:pt x="1317937" y="106357"/>
                </a:lnTo>
                <a:lnTo>
                  <a:pt x="1317513" y="100072"/>
                </a:lnTo>
                <a:lnTo>
                  <a:pt x="1317404" y="98458"/>
                </a:lnTo>
                <a:lnTo>
                  <a:pt x="1316588" y="91318"/>
                </a:lnTo>
                <a:lnTo>
                  <a:pt x="1301876" y="51107"/>
                </a:lnTo>
                <a:lnTo>
                  <a:pt x="1265466" y="34426"/>
                </a:lnTo>
                <a:lnTo>
                  <a:pt x="1341854" y="34426"/>
                </a:lnTo>
                <a:lnTo>
                  <a:pt x="1360062" y="87703"/>
                </a:lnTo>
                <a:lnTo>
                  <a:pt x="1361798" y="108203"/>
                </a:lnTo>
                <a:lnTo>
                  <a:pt x="1361706" y="129892"/>
                </a:lnTo>
                <a:lnTo>
                  <a:pt x="1353259" y="178552"/>
                </a:lnTo>
                <a:lnTo>
                  <a:pt x="1341562" y="202484"/>
                </a:lnTo>
                <a:lnTo>
                  <a:pt x="1339356" y="205428"/>
                </a:lnTo>
                <a:close/>
              </a:path>
              <a:path w="1585595" h="240665">
                <a:moveTo>
                  <a:pt x="41770" y="237182"/>
                </a:moveTo>
                <a:lnTo>
                  <a:pt x="0" y="237182"/>
                </a:lnTo>
                <a:lnTo>
                  <a:pt x="0" y="2879"/>
                </a:lnTo>
                <a:lnTo>
                  <a:pt x="41770" y="2879"/>
                </a:lnTo>
                <a:lnTo>
                  <a:pt x="41892" y="98440"/>
                </a:lnTo>
                <a:lnTo>
                  <a:pt x="41930" y="100687"/>
                </a:lnTo>
                <a:lnTo>
                  <a:pt x="42054" y="108131"/>
                </a:lnTo>
                <a:lnTo>
                  <a:pt x="42290" y="111185"/>
                </a:lnTo>
                <a:lnTo>
                  <a:pt x="88622" y="111185"/>
                </a:lnTo>
                <a:lnTo>
                  <a:pt x="84200" y="117865"/>
                </a:lnTo>
                <a:lnTo>
                  <a:pt x="89806" y="126223"/>
                </a:lnTo>
                <a:lnTo>
                  <a:pt x="90235" y="126831"/>
                </a:lnTo>
                <a:lnTo>
                  <a:pt x="42189" y="126831"/>
                </a:lnTo>
                <a:lnTo>
                  <a:pt x="42027" y="131185"/>
                </a:lnTo>
                <a:lnTo>
                  <a:pt x="41922" y="140545"/>
                </a:lnTo>
                <a:lnTo>
                  <a:pt x="41809" y="207579"/>
                </a:lnTo>
                <a:lnTo>
                  <a:pt x="41770" y="237182"/>
                </a:lnTo>
                <a:close/>
              </a:path>
              <a:path w="1585595" h="240665">
                <a:moveTo>
                  <a:pt x="88622" y="111185"/>
                </a:moveTo>
                <a:lnTo>
                  <a:pt x="42290" y="111185"/>
                </a:lnTo>
                <a:lnTo>
                  <a:pt x="45257" y="106864"/>
                </a:lnTo>
                <a:lnTo>
                  <a:pt x="52943" y="95219"/>
                </a:lnTo>
                <a:lnTo>
                  <a:pt x="64186" y="78029"/>
                </a:lnTo>
                <a:lnTo>
                  <a:pt x="112826" y="3121"/>
                </a:lnTo>
                <a:lnTo>
                  <a:pt x="161175" y="3121"/>
                </a:lnTo>
                <a:lnTo>
                  <a:pt x="158149" y="7709"/>
                </a:lnTo>
                <a:lnTo>
                  <a:pt x="88622" y="111185"/>
                </a:lnTo>
                <a:close/>
              </a:path>
              <a:path w="1585595" h="240665">
                <a:moveTo>
                  <a:pt x="168998" y="237182"/>
                </a:moveTo>
                <a:lnTo>
                  <a:pt x="116217" y="237182"/>
                </a:lnTo>
                <a:lnTo>
                  <a:pt x="113118" y="232444"/>
                </a:lnTo>
                <a:lnTo>
                  <a:pt x="96599" y="207579"/>
                </a:lnTo>
                <a:lnTo>
                  <a:pt x="51579" y="140545"/>
                </a:lnTo>
                <a:lnTo>
                  <a:pt x="42189" y="126831"/>
                </a:lnTo>
                <a:lnTo>
                  <a:pt x="90235" y="126831"/>
                </a:lnTo>
                <a:lnTo>
                  <a:pt x="105762" y="148855"/>
                </a:lnTo>
                <a:lnTo>
                  <a:pt x="168998" y="237182"/>
                </a:lnTo>
                <a:close/>
              </a:path>
              <a:path w="1585595" h="240665">
                <a:moveTo>
                  <a:pt x="289993" y="240146"/>
                </a:moveTo>
                <a:lnTo>
                  <a:pt x="277559" y="240146"/>
                </a:lnTo>
                <a:lnTo>
                  <a:pt x="270751" y="239683"/>
                </a:lnTo>
                <a:lnTo>
                  <a:pt x="232409" y="226742"/>
                </a:lnTo>
                <a:lnTo>
                  <a:pt x="207399" y="196395"/>
                </a:lnTo>
                <a:lnTo>
                  <a:pt x="201184" y="172704"/>
                </a:lnTo>
                <a:lnTo>
                  <a:pt x="201077" y="171929"/>
                </a:lnTo>
                <a:lnTo>
                  <a:pt x="201007" y="171421"/>
                </a:lnTo>
                <a:lnTo>
                  <a:pt x="200493" y="158700"/>
                </a:lnTo>
                <a:lnTo>
                  <a:pt x="200262" y="134557"/>
                </a:lnTo>
                <a:lnTo>
                  <a:pt x="200202" y="3527"/>
                </a:lnTo>
                <a:lnTo>
                  <a:pt x="200463" y="2867"/>
                </a:lnTo>
                <a:lnTo>
                  <a:pt x="242010" y="2867"/>
                </a:lnTo>
                <a:lnTo>
                  <a:pt x="242263" y="82229"/>
                </a:lnTo>
                <a:lnTo>
                  <a:pt x="242305" y="93341"/>
                </a:lnTo>
                <a:lnTo>
                  <a:pt x="242431" y="126564"/>
                </a:lnTo>
                <a:lnTo>
                  <a:pt x="242622" y="151055"/>
                </a:lnTo>
                <a:lnTo>
                  <a:pt x="242680" y="153269"/>
                </a:lnTo>
                <a:lnTo>
                  <a:pt x="242793" y="157592"/>
                </a:lnTo>
                <a:lnTo>
                  <a:pt x="242822" y="158700"/>
                </a:lnTo>
                <a:lnTo>
                  <a:pt x="267614" y="200802"/>
                </a:lnTo>
                <a:lnTo>
                  <a:pt x="287172" y="205216"/>
                </a:lnTo>
                <a:lnTo>
                  <a:pt x="363758" y="205216"/>
                </a:lnTo>
                <a:lnTo>
                  <a:pt x="359854" y="210702"/>
                </a:lnTo>
                <a:lnTo>
                  <a:pt x="318015" y="236346"/>
                </a:lnTo>
                <a:lnTo>
                  <a:pt x="295157" y="240003"/>
                </a:lnTo>
                <a:lnTo>
                  <a:pt x="289993" y="240146"/>
                </a:lnTo>
                <a:close/>
              </a:path>
              <a:path w="1585595" h="240665">
                <a:moveTo>
                  <a:pt x="363758" y="205216"/>
                </a:moveTo>
                <a:lnTo>
                  <a:pt x="294411" y="205216"/>
                </a:lnTo>
                <a:lnTo>
                  <a:pt x="299211" y="204606"/>
                </a:lnTo>
                <a:lnTo>
                  <a:pt x="307590" y="202867"/>
                </a:lnTo>
                <a:lnTo>
                  <a:pt x="334289" y="171929"/>
                </a:lnTo>
                <a:lnTo>
                  <a:pt x="334979" y="165669"/>
                </a:lnTo>
                <a:lnTo>
                  <a:pt x="335085" y="162447"/>
                </a:lnTo>
                <a:lnTo>
                  <a:pt x="335862" y="3527"/>
                </a:lnTo>
                <a:lnTo>
                  <a:pt x="335864" y="2867"/>
                </a:lnTo>
                <a:lnTo>
                  <a:pt x="377913" y="2867"/>
                </a:lnTo>
                <a:lnTo>
                  <a:pt x="377748" y="82229"/>
                </a:lnTo>
                <a:lnTo>
                  <a:pt x="377630" y="126564"/>
                </a:lnTo>
                <a:lnTo>
                  <a:pt x="377578" y="134557"/>
                </a:lnTo>
                <a:lnTo>
                  <a:pt x="377413" y="151055"/>
                </a:lnTo>
                <a:lnTo>
                  <a:pt x="377391" y="153269"/>
                </a:lnTo>
                <a:lnTo>
                  <a:pt x="376864" y="165669"/>
                </a:lnTo>
                <a:lnTo>
                  <a:pt x="376050" y="171421"/>
                </a:lnTo>
                <a:lnTo>
                  <a:pt x="375978" y="171929"/>
                </a:lnTo>
                <a:lnTo>
                  <a:pt x="375869" y="172704"/>
                </a:lnTo>
                <a:lnTo>
                  <a:pt x="375615" y="173936"/>
                </a:lnTo>
                <a:lnTo>
                  <a:pt x="372813" y="185556"/>
                </a:lnTo>
                <a:lnTo>
                  <a:pt x="371182" y="190179"/>
                </a:lnTo>
                <a:lnTo>
                  <a:pt x="364137" y="204606"/>
                </a:lnTo>
                <a:lnTo>
                  <a:pt x="364020" y="204847"/>
                </a:lnTo>
                <a:lnTo>
                  <a:pt x="363758" y="205216"/>
                </a:lnTo>
                <a:close/>
              </a:path>
              <a:path w="1585595" h="240665">
                <a:moveTo>
                  <a:pt x="447801" y="236940"/>
                </a:moveTo>
                <a:lnTo>
                  <a:pt x="405628" y="236940"/>
                </a:lnTo>
                <a:lnTo>
                  <a:pt x="461718" y="57863"/>
                </a:lnTo>
                <a:lnTo>
                  <a:pt x="476647" y="10403"/>
                </a:lnTo>
                <a:lnTo>
                  <a:pt x="478929" y="3260"/>
                </a:lnTo>
                <a:lnTo>
                  <a:pt x="473228" y="3260"/>
                </a:lnTo>
                <a:lnTo>
                  <a:pt x="493903" y="2879"/>
                </a:lnTo>
                <a:lnTo>
                  <a:pt x="539508" y="2879"/>
                </a:lnTo>
                <a:lnTo>
                  <a:pt x="540207" y="5191"/>
                </a:lnTo>
                <a:lnTo>
                  <a:pt x="548159" y="30476"/>
                </a:lnTo>
                <a:lnTo>
                  <a:pt x="509193" y="30476"/>
                </a:lnTo>
                <a:lnTo>
                  <a:pt x="507961" y="32000"/>
                </a:lnTo>
                <a:lnTo>
                  <a:pt x="507237" y="34363"/>
                </a:lnTo>
                <a:lnTo>
                  <a:pt x="506653" y="36903"/>
                </a:lnTo>
                <a:lnTo>
                  <a:pt x="503246" y="50317"/>
                </a:lnTo>
                <a:lnTo>
                  <a:pt x="498071" y="68992"/>
                </a:lnTo>
                <a:lnTo>
                  <a:pt x="491473" y="91720"/>
                </a:lnTo>
                <a:lnTo>
                  <a:pt x="483793" y="117294"/>
                </a:lnTo>
                <a:lnTo>
                  <a:pt x="478401" y="135043"/>
                </a:lnTo>
                <a:lnTo>
                  <a:pt x="476762" y="140509"/>
                </a:lnTo>
                <a:lnTo>
                  <a:pt x="476238" y="142325"/>
                </a:lnTo>
                <a:lnTo>
                  <a:pt x="476163" y="142584"/>
                </a:lnTo>
                <a:lnTo>
                  <a:pt x="583417" y="142584"/>
                </a:lnTo>
                <a:lnTo>
                  <a:pt x="594363" y="177390"/>
                </a:lnTo>
                <a:lnTo>
                  <a:pt x="465705" y="177390"/>
                </a:lnTo>
                <a:lnTo>
                  <a:pt x="447801" y="236940"/>
                </a:lnTo>
                <a:close/>
              </a:path>
              <a:path w="1585595" h="240665">
                <a:moveTo>
                  <a:pt x="583417" y="142584"/>
                </a:moveTo>
                <a:lnTo>
                  <a:pt x="538848" y="142584"/>
                </a:lnTo>
                <a:lnTo>
                  <a:pt x="540524" y="142325"/>
                </a:lnTo>
                <a:lnTo>
                  <a:pt x="539907" y="140014"/>
                </a:lnTo>
                <a:lnTo>
                  <a:pt x="538225" y="134132"/>
                </a:lnTo>
                <a:lnTo>
                  <a:pt x="535734" y="125571"/>
                </a:lnTo>
                <a:lnTo>
                  <a:pt x="532688" y="115223"/>
                </a:lnTo>
                <a:lnTo>
                  <a:pt x="525057" y="89084"/>
                </a:lnTo>
                <a:lnTo>
                  <a:pt x="519012" y="67789"/>
                </a:lnTo>
                <a:lnTo>
                  <a:pt x="514513" y="51180"/>
                </a:lnTo>
                <a:lnTo>
                  <a:pt x="511517" y="39100"/>
                </a:lnTo>
                <a:lnTo>
                  <a:pt x="510434" y="34363"/>
                </a:lnTo>
                <a:lnTo>
                  <a:pt x="509872" y="32000"/>
                </a:lnTo>
                <a:lnTo>
                  <a:pt x="509193" y="30476"/>
                </a:lnTo>
                <a:lnTo>
                  <a:pt x="548159" y="30476"/>
                </a:lnTo>
                <a:lnTo>
                  <a:pt x="583336" y="142325"/>
                </a:lnTo>
                <a:lnTo>
                  <a:pt x="583417" y="142584"/>
                </a:lnTo>
                <a:close/>
              </a:path>
              <a:path w="1585595" h="240665">
                <a:moveTo>
                  <a:pt x="613092" y="236940"/>
                </a:moveTo>
                <a:lnTo>
                  <a:pt x="569181" y="236940"/>
                </a:lnTo>
                <a:lnTo>
                  <a:pt x="568473" y="234718"/>
                </a:lnTo>
                <a:lnTo>
                  <a:pt x="566575" y="228512"/>
                </a:lnTo>
                <a:lnTo>
                  <a:pt x="557076" y="197026"/>
                </a:lnTo>
                <a:lnTo>
                  <a:pt x="554237" y="187679"/>
                </a:lnTo>
                <a:lnTo>
                  <a:pt x="552232" y="181172"/>
                </a:lnTo>
                <a:lnTo>
                  <a:pt x="551357" y="178482"/>
                </a:lnTo>
                <a:lnTo>
                  <a:pt x="550862" y="177390"/>
                </a:lnTo>
                <a:lnTo>
                  <a:pt x="594363" y="177390"/>
                </a:lnTo>
                <a:lnTo>
                  <a:pt x="613092" y="236940"/>
                </a:lnTo>
                <a:close/>
              </a:path>
              <a:path w="1585595" h="240665">
                <a:moveTo>
                  <a:pt x="691387" y="237182"/>
                </a:moveTo>
                <a:lnTo>
                  <a:pt x="649617" y="237182"/>
                </a:lnTo>
                <a:lnTo>
                  <a:pt x="649716" y="37755"/>
                </a:lnTo>
                <a:lnTo>
                  <a:pt x="649821" y="12553"/>
                </a:lnTo>
                <a:lnTo>
                  <a:pt x="649947" y="3209"/>
                </a:lnTo>
                <a:lnTo>
                  <a:pt x="650125" y="3019"/>
                </a:lnTo>
                <a:lnTo>
                  <a:pt x="659523" y="2879"/>
                </a:lnTo>
                <a:lnTo>
                  <a:pt x="691387" y="2879"/>
                </a:lnTo>
                <a:lnTo>
                  <a:pt x="691387" y="237182"/>
                </a:lnTo>
                <a:close/>
              </a:path>
              <a:path w="1585595" h="240665">
                <a:moveTo>
                  <a:pt x="983754" y="237182"/>
                </a:moveTo>
                <a:lnTo>
                  <a:pt x="941997" y="237182"/>
                </a:lnTo>
                <a:lnTo>
                  <a:pt x="941997" y="2867"/>
                </a:lnTo>
                <a:lnTo>
                  <a:pt x="983754" y="2867"/>
                </a:lnTo>
                <a:lnTo>
                  <a:pt x="984008" y="102028"/>
                </a:lnTo>
                <a:lnTo>
                  <a:pt x="984008" y="102295"/>
                </a:lnTo>
                <a:lnTo>
                  <a:pt x="1123170" y="102295"/>
                </a:lnTo>
                <a:lnTo>
                  <a:pt x="1123206" y="137283"/>
                </a:lnTo>
                <a:lnTo>
                  <a:pt x="984008" y="137283"/>
                </a:lnTo>
                <a:lnTo>
                  <a:pt x="983754" y="237182"/>
                </a:lnTo>
                <a:close/>
              </a:path>
              <a:path w="1585595" h="240665">
                <a:moveTo>
                  <a:pt x="1123170" y="102295"/>
                </a:moveTo>
                <a:lnTo>
                  <a:pt x="1080439" y="102295"/>
                </a:lnTo>
                <a:lnTo>
                  <a:pt x="1081544" y="102028"/>
                </a:lnTo>
                <a:lnTo>
                  <a:pt x="1081544" y="2867"/>
                </a:lnTo>
                <a:lnTo>
                  <a:pt x="1123073" y="2867"/>
                </a:lnTo>
                <a:lnTo>
                  <a:pt x="1123170" y="102295"/>
                </a:lnTo>
                <a:close/>
              </a:path>
              <a:path w="1585595" h="240665">
                <a:moveTo>
                  <a:pt x="1123314" y="237182"/>
                </a:moveTo>
                <a:lnTo>
                  <a:pt x="1081557" y="237182"/>
                </a:lnTo>
                <a:lnTo>
                  <a:pt x="1081303" y="137283"/>
                </a:lnTo>
                <a:lnTo>
                  <a:pt x="1123206" y="137283"/>
                </a:lnTo>
                <a:lnTo>
                  <a:pt x="1123314" y="237182"/>
                </a:lnTo>
                <a:close/>
              </a:path>
              <a:path w="1585595" h="240665">
                <a:moveTo>
                  <a:pt x="1492816" y="240258"/>
                </a:moveTo>
                <a:lnTo>
                  <a:pt x="1453203" y="233565"/>
                </a:lnTo>
                <a:lnTo>
                  <a:pt x="1416912" y="200679"/>
                </a:lnTo>
                <a:lnTo>
                  <a:pt x="1408172" y="164455"/>
                </a:lnTo>
                <a:lnTo>
                  <a:pt x="1408144" y="163539"/>
                </a:lnTo>
                <a:lnTo>
                  <a:pt x="1408026" y="152657"/>
                </a:lnTo>
                <a:lnTo>
                  <a:pt x="1407908" y="131249"/>
                </a:lnTo>
                <a:lnTo>
                  <a:pt x="1407833" y="2867"/>
                </a:lnTo>
                <a:lnTo>
                  <a:pt x="1449348" y="2867"/>
                </a:lnTo>
                <a:lnTo>
                  <a:pt x="1449787" y="119685"/>
                </a:lnTo>
                <a:lnTo>
                  <a:pt x="1449831" y="131249"/>
                </a:lnTo>
                <a:lnTo>
                  <a:pt x="1449990" y="145980"/>
                </a:lnTo>
                <a:lnTo>
                  <a:pt x="1450062" y="152657"/>
                </a:lnTo>
                <a:lnTo>
                  <a:pt x="1450493" y="162802"/>
                </a:lnTo>
                <a:lnTo>
                  <a:pt x="1450524" y="163539"/>
                </a:lnTo>
                <a:lnTo>
                  <a:pt x="1451368" y="169097"/>
                </a:lnTo>
                <a:lnTo>
                  <a:pt x="1451940" y="171332"/>
                </a:lnTo>
                <a:lnTo>
                  <a:pt x="1452054" y="171738"/>
                </a:lnTo>
                <a:lnTo>
                  <a:pt x="1452156" y="172158"/>
                </a:lnTo>
                <a:lnTo>
                  <a:pt x="1483272" y="203400"/>
                </a:lnTo>
                <a:lnTo>
                  <a:pt x="1482657" y="203400"/>
                </a:lnTo>
                <a:lnTo>
                  <a:pt x="1496799" y="205063"/>
                </a:lnTo>
                <a:lnTo>
                  <a:pt x="1570632" y="205063"/>
                </a:lnTo>
                <a:lnTo>
                  <a:pt x="1561003" y="217055"/>
                </a:lnTo>
                <a:lnTo>
                  <a:pt x="1546953" y="227625"/>
                </a:lnTo>
                <a:lnTo>
                  <a:pt x="1529853" y="235089"/>
                </a:lnTo>
                <a:lnTo>
                  <a:pt x="1509737" y="239429"/>
                </a:lnTo>
                <a:lnTo>
                  <a:pt x="1502017" y="240051"/>
                </a:lnTo>
                <a:lnTo>
                  <a:pt x="1492816" y="240258"/>
                </a:lnTo>
                <a:close/>
              </a:path>
              <a:path w="1585595" h="240665">
                <a:moveTo>
                  <a:pt x="1570632" y="205063"/>
                </a:moveTo>
                <a:lnTo>
                  <a:pt x="1496799" y="205063"/>
                </a:lnTo>
                <a:lnTo>
                  <a:pt x="1510080" y="204057"/>
                </a:lnTo>
                <a:lnTo>
                  <a:pt x="1521612" y="200453"/>
                </a:lnTo>
                <a:lnTo>
                  <a:pt x="1542782" y="164455"/>
                </a:lnTo>
                <a:lnTo>
                  <a:pt x="1543102" y="145980"/>
                </a:lnTo>
                <a:lnTo>
                  <a:pt x="1543217" y="127839"/>
                </a:lnTo>
                <a:lnTo>
                  <a:pt x="1543330" y="82965"/>
                </a:lnTo>
                <a:lnTo>
                  <a:pt x="1543494" y="2867"/>
                </a:lnTo>
                <a:lnTo>
                  <a:pt x="1585252" y="2867"/>
                </a:lnTo>
                <a:lnTo>
                  <a:pt x="1585086" y="82965"/>
                </a:lnTo>
                <a:lnTo>
                  <a:pt x="1584966" y="127839"/>
                </a:lnTo>
                <a:lnTo>
                  <a:pt x="1584109" y="167941"/>
                </a:lnTo>
                <a:lnTo>
                  <a:pt x="1571967" y="203400"/>
                </a:lnTo>
                <a:lnTo>
                  <a:pt x="1570632" y="205063"/>
                </a:lnTo>
                <a:close/>
              </a:path>
            </a:pathLst>
          </a:custGeom>
          <a:solidFill>
            <a:srgbClr val="080b0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grpSp>
        <p:nvGrpSpPr>
          <p:cNvPr id="228" name="object 65"/>
          <p:cNvGrpSpPr/>
          <p:nvPr/>
        </p:nvGrpSpPr>
        <p:grpSpPr>
          <a:xfrm>
            <a:off x="7758000" y="8528400"/>
            <a:ext cx="609120" cy="275400"/>
            <a:chOff x="7758000" y="8528400"/>
            <a:chExt cx="609120" cy="275400"/>
          </a:xfrm>
        </p:grpSpPr>
        <p:sp>
          <p:nvSpPr>
            <p:cNvPr id="229" name="object 66"/>
            <p:cNvSpPr/>
            <p:nvPr/>
          </p:nvSpPr>
          <p:spPr>
            <a:xfrm>
              <a:off x="7758000" y="8528400"/>
              <a:ext cx="609120" cy="275400"/>
            </a:xfrm>
            <a:custGeom>
              <a:avLst/>
              <a:gdLst>
                <a:gd name="textAreaLeft" fmla="*/ 0 w 609120"/>
                <a:gd name="textAreaRight" fmla="*/ 609480 w 609120"/>
                <a:gd name="textAreaTop" fmla="*/ 0 h 275400"/>
                <a:gd name="textAreaBottom" fmla="*/ 275760 h 275400"/>
              </a:gdLst>
              <a:ahLst/>
              <a:cxnLst/>
              <a:rect l="textAreaLeft" t="textAreaTop" r="textAreaRight" b="textAreaBottom"/>
              <a:pathLst>
                <a:path w="609600" h="275590">
                  <a:moveTo>
                    <a:pt x="102362" y="47129"/>
                  </a:moveTo>
                  <a:lnTo>
                    <a:pt x="69646" y="47129"/>
                  </a:lnTo>
                  <a:lnTo>
                    <a:pt x="69646" y="0"/>
                  </a:lnTo>
                  <a:lnTo>
                    <a:pt x="37426" y="0"/>
                  </a:lnTo>
                  <a:lnTo>
                    <a:pt x="37426" y="46875"/>
                  </a:lnTo>
                  <a:lnTo>
                    <a:pt x="0" y="46875"/>
                  </a:lnTo>
                  <a:lnTo>
                    <a:pt x="0" y="78790"/>
                  </a:lnTo>
                  <a:lnTo>
                    <a:pt x="37426" y="78790"/>
                  </a:lnTo>
                  <a:lnTo>
                    <a:pt x="37426" y="143827"/>
                  </a:lnTo>
                  <a:lnTo>
                    <a:pt x="0" y="149225"/>
                  </a:lnTo>
                  <a:lnTo>
                    <a:pt x="0" y="182854"/>
                  </a:lnTo>
                  <a:lnTo>
                    <a:pt x="37426" y="177457"/>
                  </a:lnTo>
                  <a:lnTo>
                    <a:pt x="37426" y="237591"/>
                  </a:lnTo>
                  <a:lnTo>
                    <a:pt x="33705" y="241261"/>
                  </a:lnTo>
                  <a:lnTo>
                    <a:pt x="2222" y="241261"/>
                  </a:lnTo>
                  <a:lnTo>
                    <a:pt x="2222" y="273177"/>
                  </a:lnTo>
                  <a:lnTo>
                    <a:pt x="42633" y="273177"/>
                  </a:lnTo>
                  <a:lnTo>
                    <a:pt x="53124" y="271068"/>
                  </a:lnTo>
                  <a:lnTo>
                    <a:pt x="61722" y="265315"/>
                  </a:lnTo>
                  <a:lnTo>
                    <a:pt x="67513" y="256819"/>
                  </a:lnTo>
                  <a:lnTo>
                    <a:pt x="69646" y="246430"/>
                  </a:lnTo>
                  <a:lnTo>
                    <a:pt x="69646" y="172796"/>
                  </a:lnTo>
                  <a:lnTo>
                    <a:pt x="102362" y="167881"/>
                  </a:lnTo>
                  <a:lnTo>
                    <a:pt x="102362" y="134251"/>
                  </a:lnTo>
                  <a:lnTo>
                    <a:pt x="69646" y="139166"/>
                  </a:lnTo>
                  <a:lnTo>
                    <a:pt x="69646" y="79032"/>
                  </a:lnTo>
                  <a:lnTo>
                    <a:pt x="102362" y="79032"/>
                  </a:lnTo>
                  <a:lnTo>
                    <a:pt x="102362" y="47129"/>
                  </a:lnTo>
                  <a:close/>
                </a:path>
                <a:path w="609600" h="275590">
                  <a:moveTo>
                    <a:pt x="203530" y="107010"/>
                  </a:moveTo>
                  <a:lnTo>
                    <a:pt x="127431" y="93510"/>
                  </a:lnTo>
                  <a:lnTo>
                    <a:pt x="127431" y="127381"/>
                  </a:lnTo>
                  <a:lnTo>
                    <a:pt x="203530" y="140881"/>
                  </a:lnTo>
                  <a:lnTo>
                    <a:pt x="203530" y="107010"/>
                  </a:lnTo>
                  <a:close/>
                </a:path>
                <a:path w="609600" h="275590">
                  <a:moveTo>
                    <a:pt x="203530" y="37071"/>
                  </a:moveTo>
                  <a:lnTo>
                    <a:pt x="127431" y="23571"/>
                  </a:lnTo>
                  <a:lnTo>
                    <a:pt x="127431" y="57442"/>
                  </a:lnTo>
                  <a:lnTo>
                    <a:pt x="203530" y="70700"/>
                  </a:lnTo>
                  <a:lnTo>
                    <a:pt x="203530" y="37071"/>
                  </a:lnTo>
                  <a:close/>
                </a:path>
                <a:path w="609600" h="275590">
                  <a:moveTo>
                    <a:pt x="284848" y="161010"/>
                  </a:moveTo>
                  <a:lnTo>
                    <a:pt x="252133" y="163957"/>
                  </a:lnTo>
                  <a:lnTo>
                    <a:pt x="252133" y="0"/>
                  </a:lnTo>
                  <a:lnTo>
                    <a:pt x="220154" y="0"/>
                  </a:lnTo>
                  <a:lnTo>
                    <a:pt x="220154" y="166649"/>
                  </a:lnTo>
                  <a:lnTo>
                    <a:pt x="114071" y="175729"/>
                  </a:lnTo>
                  <a:lnTo>
                    <a:pt x="114071" y="209359"/>
                  </a:lnTo>
                  <a:lnTo>
                    <a:pt x="220154" y="200520"/>
                  </a:lnTo>
                  <a:lnTo>
                    <a:pt x="220154" y="275386"/>
                  </a:lnTo>
                  <a:lnTo>
                    <a:pt x="252133" y="275386"/>
                  </a:lnTo>
                  <a:lnTo>
                    <a:pt x="252133" y="197586"/>
                  </a:lnTo>
                  <a:lnTo>
                    <a:pt x="284848" y="194640"/>
                  </a:lnTo>
                  <a:lnTo>
                    <a:pt x="284848" y="161010"/>
                  </a:lnTo>
                  <a:close/>
                </a:path>
                <a:path w="609600" h="275590">
                  <a:moveTo>
                    <a:pt x="600354" y="22085"/>
                  </a:moveTo>
                  <a:lnTo>
                    <a:pt x="492531" y="22085"/>
                  </a:lnTo>
                  <a:lnTo>
                    <a:pt x="487083" y="0"/>
                  </a:lnTo>
                  <a:lnTo>
                    <a:pt x="445185" y="0"/>
                  </a:lnTo>
                  <a:lnTo>
                    <a:pt x="450646" y="22085"/>
                  </a:lnTo>
                  <a:lnTo>
                    <a:pt x="333895" y="22085"/>
                  </a:lnTo>
                  <a:lnTo>
                    <a:pt x="333895" y="53009"/>
                  </a:lnTo>
                  <a:lnTo>
                    <a:pt x="600354" y="53009"/>
                  </a:lnTo>
                  <a:lnTo>
                    <a:pt x="600354" y="22085"/>
                  </a:lnTo>
                  <a:close/>
                </a:path>
                <a:path w="609600" h="275590">
                  <a:moveTo>
                    <a:pt x="609282" y="93027"/>
                  </a:moveTo>
                  <a:lnTo>
                    <a:pt x="546315" y="93027"/>
                  </a:lnTo>
                  <a:lnTo>
                    <a:pt x="551268" y="67005"/>
                  </a:lnTo>
                  <a:lnTo>
                    <a:pt x="517321" y="67005"/>
                  </a:lnTo>
                  <a:lnTo>
                    <a:pt x="512114" y="93027"/>
                  </a:lnTo>
                  <a:lnTo>
                    <a:pt x="423367" y="93027"/>
                  </a:lnTo>
                  <a:lnTo>
                    <a:pt x="419404" y="67005"/>
                  </a:lnTo>
                  <a:lnTo>
                    <a:pt x="385203" y="67005"/>
                  </a:lnTo>
                  <a:lnTo>
                    <a:pt x="389420" y="93027"/>
                  </a:lnTo>
                  <a:lnTo>
                    <a:pt x="324967" y="93027"/>
                  </a:lnTo>
                  <a:lnTo>
                    <a:pt x="324967" y="124193"/>
                  </a:lnTo>
                  <a:lnTo>
                    <a:pt x="609282" y="124193"/>
                  </a:lnTo>
                  <a:lnTo>
                    <a:pt x="609282" y="93027"/>
                  </a:lnTo>
                  <a:close/>
                </a:path>
              </a:pathLst>
            </a:custGeom>
            <a:solidFill>
              <a:srgbClr val="0d100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>
                <a:lnSpc>
                  <a:spcPct val="100000"/>
                </a:lnSpc>
              </a:pPr>
              <a:endParaRPr b="0" lang="ru-RU" sz="1800" strike="noStrike" u="none">
                <a:solidFill>
                  <a:srgbClr val="ffffff"/>
                </a:solidFill>
                <a:effectLst/>
                <a:uFillTx/>
                <a:latin typeface="Arial"/>
              </a:endParaRPr>
            </a:p>
          </p:txBody>
        </p:sp>
        <p:pic>
          <p:nvPicPr>
            <p:cNvPr id="230" name="object 67" descr=""/>
            <p:cNvPicPr/>
            <p:nvPr/>
          </p:nvPicPr>
          <p:blipFill>
            <a:blip r:embed="rId31"/>
            <a:stretch/>
          </p:blipFill>
          <p:spPr>
            <a:xfrm>
              <a:off x="8109000" y="8675280"/>
              <a:ext cx="232560" cy="12600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231" name="object 68"/>
          <p:cNvSpPr/>
          <p:nvPr/>
        </p:nvSpPr>
        <p:spPr>
          <a:xfrm>
            <a:off x="5434920" y="6994080"/>
            <a:ext cx="1186560" cy="213120"/>
          </a:xfrm>
          <a:custGeom>
            <a:avLst/>
            <a:gdLst>
              <a:gd name="textAreaLeft" fmla="*/ 0 w 1186560"/>
              <a:gd name="textAreaRight" fmla="*/ 1186920 w 1186560"/>
              <a:gd name="textAreaTop" fmla="*/ 0 h 213120"/>
              <a:gd name="textAreaBottom" fmla="*/ 213480 h 213120"/>
            </a:gdLst>
            <a:ahLst/>
            <a:cxnLst/>
            <a:rect l="textAreaLeft" t="textAreaTop" r="textAreaRight" b="textAreaBottom"/>
            <a:pathLst>
              <a:path w="1186815" h="213359">
                <a:moveTo>
                  <a:pt x="683446" y="205625"/>
                </a:moveTo>
                <a:lnTo>
                  <a:pt x="683162" y="205625"/>
                </a:lnTo>
                <a:lnTo>
                  <a:pt x="678878" y="201142"/>
                </a:lnTo>
                <a:lnTo>
                  <a:pt x="678929" y="157670"/>
                </a:lnTo>
                <a:lnTo>
                  <a:pt x="683323" y="150952"/>
                </a:lnTo>
                <a:lnTo>
                  <a:pt x="755764" y="46177"/>
                </a:lnTo>
                <a:lnTo>
                  <a:pt x="688848" y="46177"/>
                </a:lnTo>
                <a:lnTo>
                  <a:pt x="685749" y="43421"/>
                </a:lnTo>
                <a:lnTo>
                  <a:pt x="685736" y="8064"/>
                </a:lnTo>
                <a:lnTo>
                  <a:pt x="688835" y="5295"/>
                </a:lnTo>
                <a:lnTo>
                  <a:pt x="817118" y="5295"/>
                </a:lnTo>
                <a:lnTo>
                  <a:pt x="820160" y="8064"/>
                </a:lnTo>
                <a:lnTo>
                  <a:pt x="820166" y="39357"/>
                </a:lnTo>
                <a:lnTo>
                  <a:pt x="816914" y="44462"/>
                </a:lnTo>
                <a:lnTo>
                  <a:pt x="811123" y="52527"/>
                </a:lnTo>
                <a:lnTo>
                  <a:pt x="748588" y="142570"/>
                </a:lnTo>
                <a:lnTo>
                  <a:pt x="801047" y="149996"/>
                </a:lnTo>
                <a:lnTo>
                  <a:pt x="823823" y="168033"/>
                </a:lnTo>
                <a:lnTo>
                  <a:pt x="823823" y="187736"/>
                </a:lnTo>
                <a:lnTo>
                  <a:pt x="752665" y="187736"/>
                </a:lnTo>
                <a:lnTo>
                  <a:pt x="719466" y="191379"/>
                </a:lnTo>
                <a:lnTo>
                  <a:pt x="687451" y="203441"/>
                </a:lnTo>
                <a:lnTo>
                  <a:pt x="683446" y="205625"/>
                </a:lnTo>
                <a:close/>
              </a:path>
              <a:path w="1186815" h="213359">
                <a:moveTo>
                  <a:pt x="819492" y="205625"/>
                </a:moveTo>
                <a:lnTo>
                  <a:pt x="814946" y="203225"/>
                </a:lnTo>
                <a:lnTo>
                  <a:pt x="785131" y="191891"/>
                </a:lnTo>
                <a:lnTo>
                  <a:pt x="752665" y="187736"/>
                </a:lnTo>
                <a:lnTo>
                  <a:pt x="823823" y="187736"/>
                </a:lnTo>
                <a:lnTo>
                  <a:pt x="823823" y="200990"/>
                </a:lnTo>
                <a:lnTo>
                  <a:pt x="819492" y="205625"/>
                </a:lnTo>
                <a:close/>
              </a:path>
              <a:path w="1186815" h="213359">
                <a:moveTo>
                  <a:pt x="346875" y="37020"/>
                </a:moveTo>
                <a:lnTo>
                  <a:pt x="250875" y="37020"/>
                </a:lnTo>
                <a:lnTo>
                  <a:pt x="259014" y="21393"/>
                </a:lnTo>
                <a:lnTo>
                  <a:pt x="269909" y="10417"/>
                </a:lnTo>
                <a:lnTo>
                  <a:pt x="283372" y="3941"/>
                </a:lnTo>
                <a:lnTo>
                  <a:pt x="299212" y="1816"/>
                </a:lnTo>
                <a:lnTo>
                  <a:pt x="314897" y="3941"/>
                </a:lnTo>
                <a:lnTo>
                  <a:pt x="327782" y="10417"/>
                </a:lnTo>
                <a:lnTo>
                  <a:pt x="338297" y="21393"/>
                </a:lnTo>
                <a:lnTo>
                  <a:pt x="346875" y="37020"/>
                </a:lnTo>
                <a:close/>
              </a:path>
              <a:path w="1186815" h="213359">
                <a:moveTo>
                  <a:pt x="446645" y="37020"/>
                </a:moveTo>
                <a:lnTo>
                  <a:pt x="346875" y="37020"/>
                </a:lnTo>
                <a:lnTo>
                  <a:pt x="355500" y="21393"/>
                </a:lnTo>
                <a:lnTo>
                  <a:pt x="367444" y="10417"/>
                </a:lnTo>
                <a:lnTo>
                  <a:pt x="381781" y="3941"/>
                </a:lnTo>
                <a:lnTo>
                  <a:pt x="397586" y="1816"/>
                </a:lnTo>
                <a:lnTo>
                  <a:pt x="409269" y="3042"/>
                </a:lnTo>
                <a:lnTo>
                  <a:pt x="446427" y="35784"/>
                </a:lnTo>
                <a:lnTo>
                  <a:pt x="446645" y="37020"/>
                </a:lnTo>
                <a:close/>
              </a:path>
              <a:path w="1186815" h="213359">
                <a:moveTo>
                  <a:pt x="249428" y="208965"/>
                </a:moveTo>
                <a:lnTo>
                  <a:pt x="208788" y="208965"/>
                </a:lnTo>
                <a:lnTo>
                  <a:pt x="205270" y="208699"/>
                </a:lnTo>
                <a:lnTo>
                  <a:pt x="202488" y="206044"/>
                </a:lnTo>
                <a:lnTo>
                  <a:pt x="202464" y="205740"/>
                </a:lnTo>
                <a:lnTo>
                  <a:pt x="202341" y="8737"/>
                </a:lnTo>
                <a:lnTo>
                  <a:pt x="205371" y="5829"/>
                </a:lnTo>
                <a:lnTo>
                  <a:pt x="243535" y="5829"/>
                </a:lnTo>
                <a:lnTo>
                  <a:pt x="247103" y="5981"/>
                </a:lnTo>
                <a:lnTo>
                  <a:pt x="249936" y="8737"/>
                </a:lnTo>
                <a:lnTo>
                  <a:pt x="250202" y="12179"/>
                </a:lnTo>
                <a:lnTo>
                  <a:pt x="250202" y="37020"/>
                </a:lnTo>
                <a:lnTo>
                  <a:pt x="446645" y="37020"/>
                </a:lnTo>
                <a:lnTo>
                  <a:pt x="448753" y="48996"/>
                </a:lnTo>
                <a:lnTo>
                  <a:pt x="277926" y="48996"/>
                </a:lnTo>
                <a:lnTo>
                  <a:pt x="262832" y="54092"/>
                </a:lnTo>
                <a:lnTo>
                  <a:pt x="255355" y="66951"/>
                </a:lnTo>
                <a:lnTo>
                  <a:pt x="253089" y="82169"/>
                </a:lnTo>
                <a:lnTo>
                  <a:pt x="253005" y="82732"/>
                </a:lnTo>
                <a:lnTo>
                  <a:pt x="252903" y="83415"/>
                </a:lnTo>
                <a:lnTo>
                  <a:pt x="252822" y="84256"/>
                </a:lnTo>
                <a:lnTo>
                  <a:pt x="252704" y="92494"/>
                </a:lnTo>
                <a:lnTo>
                  <a:pt x="252690" y="93501"/>
                </a:lnTo>
                <a:lnTo>
                  <a:pt x="252577" y="205892"/>
                </a:lnTo>
                <a:lnTo>
                  <a:pt x="249428" y="208965"/>
                </a:lnTo>
                <a:close/>
              </a:path>
              <a:path w="1186815" h="213359">
                <a:moveTo>
                  <a:pt x="347802" y="208965"/>
                </a:moveTo>
                <a:lnTo>
                  <a:pt x="307213" y="208965"/>
                </a:lnTo>
                <a:lnTo>
                  <a:pt x="303491" y="208699"/>
                </a:lnTo>
                <a:lnTo>
                  <a:pt x="300596" y="205740"/>
                </a:lnTo>
                <a:lnTo>
                  <a:pt x="300475" y="82169"/>
                </a:lnTo>
                <a:lnTo>
                  <a:pt x="299018" y="67241"/>
                </a:lnTo>
                <a:lnTo>
                  <a:pt x="292411" y="54092"/>
                </a:lnTo>
                <a:lnTo>
                  <a:pt x="292161" y="54092"/>
                </a:lnTo>
                <a:lnTo>
                  <a:pt x="277926" y="48996"/>
                </a:lnTo>
                <a:lnTo>
                  <a:pt x="448753" y="48996"/>
                </a:lnTo>
                <a:lnTo>
                  <a:pt x="448827" y="49415"/>
                </a:lnTo>
                <a:lnTo>
                  <a:pt x="376301" y="49415"/>
                </a:lnTo>
                <a:lnTo>
                  <a:pt x="369657" y="50500"/>
                </a:lnTo>
                <a:lnTo>
                  <a:pt x="351194" y="84256"/>
                </a:lnTo>
                <a:lnTo>
                  <a:pt x="350951" y="205892"/>
                </a:lnTo>
                <a:lnTo>
                  <a:pt x="347802" y="208965"/>
                </a:lnTo>
                <a:close/>
              </a:path>
              <a:path w="1186815" h="213359">
                <a:moveTo>
                  <a:pt x="446125" y="208965"/>
                </a:moveTo>
                <a:lnTo>
                  <a:pt x="405536" y="208965"/>
                </a:lnTo>
                <a:lnTo>
                  <a:pt x="401682" y="208699"/>
                </a:lnTo>
                <a:lnTo>
                  <a:pt x="401853" y="208699"/>
                </a:lnTo>
                <a:lnTo>
                  <a:pt x="399070" y="205892"/>
                </a:lnTo>
                <a:lnTo>
                  <a:pt x="399028" y="82169"/>
                </a:lnTo>
                <a:lnTo>
                  <a:pt x="398791" y="73407"/>
                </a:lnTo>
                <a:lnTo>
                  <a:pt x="398065" y="67241"/>
                </a:lnTo>
                <a:lnTo>
                  <a:pt x="397980" y="66520"/>
                </a:lnTo>
                <a:lnTo>
                  <a:pt x="376301" y="49415"/>
                </a:lnTo>
                <a:lnTo>
                  <a:pt x="448827" y="49415"/>
                </a:lnTo>
                <a:lnTo>
                  <a:pt x="448961" y="50176"/>
                </a:lnTo>
                <a:lnTo>
                  <a:pt x="449060" y="50742"/>
                </a:lnTo>
                <a:lnTo>
                  <a:pt x="449471" y="64985"/>
                </a:lnTo>
                <a:lnTo>
                  <a:pt x="449432" y="73407"/>
                </a:lnTo>
                <a:lnTo>
                  <a:pt x="449318" y="101384"/>
                </a:lnTo>
                <a:lnTo>
                  <a:pt x="449275" y="205892"/>
                </a:lnTo>
                <a:lnTo>
                  <a:pt x="446125" y="208965"/>
                </a:lnTo>
                <a:close/>
              </a:path>
              <a:path w="1186815" h="213359">
                <a:moveTo>
                  <a:pt x="924115" y="212928"/>
                </a:moveTo>
                <a:lnTo>
                  <a:pt x="888638" y="204637"/>
                </a:lnTo>
                <a:lnTo>
                  <a:pt x="862742" y="181987"/>
                </a:lnTo>
                <a:lnTo>
                  <a:pt x="846877" y="148312"/>
                </a:lnTo>
                <a:lnTo>
                  <a:pt x="841489" y="106946"/>
                </a:lnTo>
                <a:lnTo>
                  <a:pt x="846927" y="65568"/>
                </a:lnTo>
                <a:lnTo>
                  <a:pt x="862876" y="32202"/>
                </a:lnTo>
                <a:lnTo>
                  <a:pt x="888788" y="9925"/>
                </a:lnTo>
                <a:lnTo>
                  <a:pt x="924115" y="1816"/>
                </a:lnTo>
                <a:lnTo>
                  <a:pt x="960221" y="10125"/>
                </a:lnTo>
                <a:lnTo>
                  <a:pt x="986532" y="32904"/>
                </a:lnTo>
                <a:lnTo>
                  <a:pt x="990180" y="40614"/>
                </a:lnTo>
                <a:lnTo>
                  <a:pt x="924433" y="40614"/>
                </a:lnTo>
                <a:lnTo>
                  <a:pt x="908520" y="46785"/>
                </a:lnTo>
                <a:lnTo>
                  <a:pt x="899901" y="62098"/>
                </a:lnTo>
                <a:lnTo>
                  <a:pt x="896356" y="81757"/>
                </a:lnTo>
                <a:lnTo>
                  <a:pt x="895667" y="100965"/>
                </a:lnTo>
                <a:lnTo>
                  <a:pt x="896060" y="122138"/>
                </a:lnTo>
                <a:lnTo>
                  <a:pt x="899085" y="146073"/>
                </a:lnTo>
                <a:lnTo>
                  <a:pt x="907513" y="165653"/>
                </a:lnTo>
                <a:lnTo>
                  <a:pt x="924115" y="173761"/>
                </a:lnTo>
                <a:lnTo>
                  <a:pt x="989919" y="173761"/>
                </a:lnTo>
                <a:lnTo>
                  <a:pt x="985370" y="182689"/>
                </a:lnTo>
                <a:lnTo>
                  <a:pt x="958913" y="204837"/>
                </a:lnTo>
                <a:lnTo>
                  <a:pt x="924115" y="212928"/>
                </a:lnTo>
                <a:close/>
              </a:path>
              <a:path w="1186815" h="213359">
                <a:moveTo>
                  <a:pt x="989919" y="173761"/>
                </a:moveTo>
                <a:lnTo>
                  <a:pt x="924115" y="173761"/>
                </a:lnTo>
                <a:lnTo>
                  <a:pt x="940777" y="167131"/>
                </a:lnTo>
                <a:lnTo>
                  <a:pt x="949685" y="150718"/>
                </a:lnTo>
                <a:lnTo>
                  <a:pt x="953256" y="129736"/>
                </a:lnTo>
                <a:lnTo>
                  <a:pt x="953909" y="109397"/>
                </a:lnTo>
                <a:lnTo>
                  <a:pt x="953789" y="100965"/>
                </a:lnTo>
                <a:lnTo>
                  <a:pt x="948436" y="58991"/>
                </a:lnTo>
                <a:lnTo>
                  <a:pt x="924433" y="40614"/>
                </a:lnTo>
                <a:lnTo>
                  <a:pt x="990180" y="40614"/>
                </a:lnTo>
                <a:lnTo>
                  <a:pt x="1002628" y="66929"/>
                </a:lnTo>
                <a:lnTo>
                  <a:pt x="1008087" y="108978"/>
                </a:lnTo>
                <a:lnTo>
                  <a:pt x="1002193" y="149673"/>
                </a:lnTo>
                <a:lnTo>
                  <a:pt x="989919" y="173761"/>
                </a:lnTo>
                <a:close/>
              </a:path>
              <a:path w="1186815" h="213359">
                <a:moveTo>
                  <a:pt x="1182836" y="40195"/>
                </a:moveTo>
                <a:lnTo>
                  <a:pt x="1083843" y="40195"/>
                </a:lnTo>
                <a:lnTo>
                  <a:pt x="1092429" y="23236"/>
                </a:lnTo>
                <a:lnTo>
                  <a:pt x="1102516" y="12026"/>
                </a:lnTo>
                <a:lnTo>
                  <a:pt x="1103441" y="11137"/>
                </a:lnTo>
                <a:lnTo>
                  <a:pt x="1116808" y="4158"/>
                </a:lnTo>
                <a:lnTo>
                  <a:pt x="1133881" y="1816"/>
                </a:lnTo>
                <a:lnTo>
                  <a:pt x="1146075" y="3008"/>
                </a:lnTo>
                <a:lnTo>
                  <a:pt x="1182294" y="37283"/>
                </a:lnTo>
                <a:lnTo>
                  <a:pt x="1182836" y="40195"/>
                </a:lnTo>
                <a:close/>
              </a:path>
              <a:path w="1186815" h="213359">
                <a:moveTo>
                  <a:pt x="1082649" y="208965"/>
                </a:moveTo>
                <a:lnTo>
                  <a:pt x="1042162" y="208965"/>
                </a:lnTo>
                <a:lnTo>
                  <a:pt x="1038504" y="208699"/>
                </a:lnTo>
                <a:lnTo>
                  <a:pt x="1035709" y="205892"/>
                </a:lnTo>
                <a:lnTo>
                  <a:pt x="1035584" y="11137"/>
                </a:lnTo>
                <a:lnTo>
                  <a:pt x="1035812" y="8534"/>
                </a:lnTo>
                <a:lnTo>
                  <a:pt x="1038860" y="5829"/>
                </a:lnTo>
                <a:lnTo>
                  <a:pt x="1076604" y="5829"/>
                </a:lnTo>
                <a:lnTo>
                  <a:pt x="1079817" y="5981"/>
                </a:lnTo>
                <a:lnTo>
                  <a:pt x="1082446" y="8178"/>
                </a:lnTo>
                <a:lnTo>
                  <a:pt x="1083170" y="11137"/>
                </a:lnTo>
                <a:lnTo>
                  <a:pt x="1083170" y="40195"/>
                </a:lnTo>
                <a:lnTo>
                  <a:pt x="1182836" y="40195"/>
                </a:lnTo>
                <a:lnTo>
                  <a:pt x="1184396" y="48577"/>
                </a:lnTo>
                <a:lnTo>
                  <a:pt x="1112964" y="48577"/>
                </a:lnTo>
                <a:lnTo>
                  <a:pt x="1106455" y="49665"/>
                </a:lnTo>
                <a:lnTo>
                  <a:pt x="1086086" y="90375"/>
                </a:lnTo>
                <a:lnTo>
                  <a:pt x="1085850" y="205892"/>
                </a:lnTo>
                <a:lnTo>
                  <a:pt x="1082649" y="208965"/>
                </a:lnTo>
                <a:close/>
              </a:path>
              <a:path w="1186815" h="213359">
                <a:moveTo>
                  <a:pt x="1182890" y="208965"/>
                </a:moveTo>
                <a:lnTo>
                  <a:pt x="1142453" y="208965"/>
                </a:lnTo>
                <a:lnTo>
                  <a:pt x="1138933" y="208699"/>
                </a:lnTo>
                <a:lnTo>
                  <a:pt x="1139086" y="208699"/>
                </a:lnTo>
                <a:lnTo>
                  <a:pt x="1136307" y="206209"/>
                </a:lnTo>
                <a:lnTo>
                  <a:pt x="1135938" y="202971"/>
                </a:lnTo>
                <a:lnTo>
                  <a:pt x="1135913" y="83006"/>
                </a:lnTo>
                <a:lnTo>
                  <a:pt x="1133957" y="66382"/>
                </a:lnTo>
                <a:lnTo>
                  <a:pt x="1127248" y="53654"/>
                </a:lnTo>
                <a:lnTo>
                  <a:pt x="1112964" y="48577"/>
                </a:lnTo>
                <a:lnTo>
                  <a:pt x="1184396" y="48577"/>
                </a:lnTo>
                <a:lnTo>
                  <a:pt x="1185144" y="52598"/>
                </a:lnTo>
                <a:lnTo>
                  <a:pt x="1186195" y="68506"/>
                </a:lnTo>
                <a:lnTo>
                  <a:pt x="1186235" y="72508"/>
                </a:lnTo>
                <a:lnTo>
                  <a:pt x="1186345" y="202971"/>
                </a:lnTo>
                <a:lnTo>
                  <a:pt x="1186008" y="205740"/>
                </a:lnTo>
                <a:lnTo>
                  <a:pt x="1185951" y="206209"/>
                </a:lnTo>
                <a:lnTo>
                  <a:pt x="1182890" y="208965"/>
                </a:lnTo>
                <a:close/>
              </a:path>
              <a:path w="1186815" h="213359">
                <a:moveTo>
                  <a:pt x="528548" y="68262"/>
                </a:moveTo>
                <a:lnTo>
                  <a:pt x="492963" y="64414"/>
                </a:lnTo>
                <a:lnTo>
                  <a:pt x="489966" y="63728"/>
                </a:lnTo>
                <a:lnTo>
                  <a:pt x="486613" y="61290"/>
                </a:lnTo>
                <a:lnTo>
                  <a:pt x="487489" y="56654"/>
                </a:lnTo>
                <a:lnTo>
                  <a:pt x="498856" y="29435"/>
                </a:lnTo>
                <a:lnTo>
                  <a:pt x="518518" y="12001"/>
                </a:lnTo>
                <a:lnTo>
                  <a:pt x="543196" y="2730"/>
                </a:lnTo>
                <a:lnTo>
                  <a:pt x="569607" y="0"/>
                </a:lnTo>
                <a:lnTo>
                  <a:pt x="583798" y="961"/>
                </a:lnTo>
                <a:lnTo>
                  <a:pt x="624903" y="18427"/>
                </a:lnTo>
                <a:lnTo>
                  <a:pt x="637181" y="39255"/>
                </a:lnTo>
                <a:lnTo>
                  <a:pt x="564438" y="39255"/>
                </a:lnTo>
                <a:lnTo>
                  <a:pt x="554355" y="40621"/>
                </a:lnTo>
                <a:lnTo>
                  <a:pt x="534439" y="64229"/>
                </a:lnTo>
                <a:lnTo>
                  <a:pt x="534327" y="64833"/>
                </a:lnTo>
                <a:lnTo>
                  <a:pt x="531901" y="68110"/>
                </a:lnTo>
                <a:lnTo>
                  <a:pt x="528548" y="68262"/>
                </a:lnTo>
                <a:close/>
              </a:path>
              <a:path w="1186815" h="213359">
                <a:moveTo>
                  <a:pt x="536295" y="211569"/>
                </a:moveTo>
                <a:lnTo>
                  <a:pt x="514657" y="207965"/>
                </a:lnTo>
                <a:lnTo>
                  <a:pt x="497217" y="197151"/>
                </a:lnTo>
                <a:lnTo>
                  <a:pt x="485578" y="179122"/>
                </a:lnTo>
                <a:lnTo>
                  <a:pt x="481342" y="153873"/>
                </a:lnTo>
                <a:lnTo>
                  <a:pt x="484220" y="133148"/>
                </a:lnTo>
                <a:lnTo>
                  <a:pt x="520484" y="93370"/>
                </a:lnTo>
                <a:lnTo>
                  <a:pt x="572574" y="82297"/>
                </a:lnTo>
                <a:lnTo>
                  <a:pt x="589534" y="80505"/>
                </a:lnTo>
                <a:lnTo>
                  <a:pt x="589521" y="68110"/>
                </a:lnTo>
                <a:lnTo>
                  <a:pt x="589365" y="64833"/>
                </a:lnTo>
                <a:lnTo>
                  <a:pt x="589345" y="64414"/>
                </a:lnTo>
                <a:lnTo>
                  <a:pt x="589224" y="61858"/>
                </a:lnTo>
                <a:lnTo>
                  <a:pt x="587921" y="55057"/>
                </a:lnTo>
                <a:lnTo>
                  <a:pt x="585038" y="48894"/>
                </a:lnTo>
                <a:lnTo>
                  <a:pt x="580605" y="42075"/>
                </a:lnTo>
                <a:lnTo>
                  <a:pt x="572033" y="39255"/>
                </a:lnTo>
                <a:lnTo>
                  <a:pt x="637181" y="39255"/>
                </a:lnTo>
                <a:lnTo>
                  <a:pt x="639687" y="47424"/>
                </a:lnTo>
                <a:lnTo>
                  <a:pt x="641016" y="63728"/>
                </a:lnTo>
                <a:lnTo>
                  <a:pt x="641065" y="110185"/>
                </a:lnTo>
                <a:lnTo>
                  <a:pt x="589534" y="110185"/>
                </a:lnTo>
                <a:lnTo>
                  <a:pt x="569777" y="111573"/>
                </a:lnTo>
                <a:lnTo>
                  <a:pt x="552243" y="116993"/>
                </a:lnTo>
                <a:lnTo>
                  <a:pt x="539695" y="128332"/>
                </a:lnTo>
                <a:lnTo>
                  <a:pt x="534898" y="147472"/>
                </a:lnTo>
                <a:lnTo>
                  <a:pt x="536410" y="158401"/>
                </a:lnTo>
                <a:lnTo>
                  <a:pt x="540792" y="166868"/>
                </a:lnTo>
                <a:lnTo>
                  <a:pt x="547816" y="172339"/>
                </a:lnTo>
                <a:lnTo>
                  <a:pt x="557250" y="174282"/>
                </a:lnTo>
                <a:lnTo>
                  <a:pt x="655020" y="174282"/>
                </a:lnTo>
                <a:lnTo>
                  <a:pt x="657237" y="177457"/>
                </a:lnTo>
                <a:lnTo>
                  <a:pt x="657758" y="181470"/>
                </a:lnTo>
                <a:lnTo>
                  <a:pt x="653973" y="184645"/>
                </a:lnTo>
                <a:lnTo>
                  <a:pt x="596811" y="184645"/>
                </a:lnTo>
                <a:lnTo>
                  <a:pt x="582524" y="197596"/>
                </a:lnTo>
                <a:lnTo>
                  <a:pt x="568777" y="205879"/>
                </a:lnTo>
                <a:lnTo>
                  <a:pt x="553918" y="210277"/>
                </a:lnTo>
                <a:lnTo>
                  <a:pt x="536295" y="211569"/>
                </a:lnTo>
                <a:close/>
              </a:path>
              <a:path w="1186815" h="213359">
                <a:moveTo>
                  <a:pt x="655020" y="174282"/>
                </a:moveTo>
                <a:lnTo>
                  <a:pt x="557250" y="174282"/>
                </a:lnTo>
                <a:lnTo>
                  <a:pt x="564741" y="173119"/>
                </a:lnTo>
                <a:lnTo>
                  <a:pt x="571628" y="169779"/>
                </a:lnTo>
                <a:lnTo>
                  <a:pt x="589476" y="128619"/>
                </a:lnTo>
                <a:lnTo>
                  <a:pt x="589534" y="110185"/>
                </a:lnTo>
                <a:lnTo>
                  <a:pt x="641065" y="110185"/>
                </a:lnTo>
                <a:lnTo>
                  <a:pt x="642288" y="151171"/>
                </a:lnTo>
                <a:lnTo>
                  <a:pt x="654913" y="174129"/>
                </a:lnTo>
                <a:lnTo>
                  <a:pt x="655020" y="174282"/>
                </a:lnTo>
                <a:close/>
              </a:path>
              <a:path w="1186815" h="213359">
                <a:moveTo>
                  <a:pt x="620623" y="210794"/>
                </a:moveTo>
                <a:lnTo>
                  <a:pt x="596811" y="184645"/>
                </a:lnTo>
                <a:lnTo>
                  <a:pt x="653973" y="184645"/>
                </a:lnTo>
                <a:lnTo>
                  <a:pt x="648233" y="189547"/>
                </a:lnTo>
                <a:lnTo>
                  <a:pt x="633053" y="202828"/>
                </a:lnTo>
                <a:lnTo>
                  <a:pt x="626732" y="208445"/>
                </a:lnTo>
                <a:lnTo>
                  <a:pt x="626554" y="208445"/>
                </a:lnTo>
                <a:lnTo>
                  <a:pt x="624128" y="210629"/>
                </a:lnTo>
                <a:lnTo>
                  <a:pt x="620623" y="210794"/>
                </a:lnTo>
                <a:close/>
              </a:path>
              <a:path w="1186815" h="213359">
                <a:moveTo>
                  <a:pt x="47244" y="68262"/>
                </a:moveTo>
                <a:lnTo>
                  <a:pt x="11620" y="64414"/>
                </a:lnTo>
                <a:lnTo>
                  <a:pt x="8623" y="63728"/>
                </a:lnTo>
                <a:lnTo>
                  <a:pt x="5321" y="61290"/>
                </a:lnTo>
                <a:lnTo>
                  <a:pt x="6146" y="56654"/>
                </a:lnTo>
                <a:lnTo>
                  <a:pt x="17527" y="29435"/>
                </a:lnTo>
                <a:lnTo>
                  <a:pt x="37184" y="12001"/>
                </a:lnTo>
                <a:lnTo>
                  <a:pt x="61848" y="2730"/>
                </a:lnTo>
                <a:lnTo>
                  <a:pt x="88252" y="0"/>
                </a:lnTo>
                <a:lnTo>
                  <a:pt x="102450" y="961"/>
                </a:lnTo>
                <a:lnTo>
                  <a:pt x="143560" y="18427"/>
                </a:lnTo>
                <a:lnTo>
                  <a:pt x="155838" y="39255"/>
                </a:lnTo>
                <a:lnTo>
                  <a:pt x="83134" y="39255"/>
                </a:lnTo>
                <a:lnTo>
                  <a:pt x="73042" y="40621"/>
                </a:lnTo>
                <a:lnTo>
                  <a:pt x="64258" y="44750"/>
                </a:lnTo>
                <a:lnTo>
                  <a:pt x="57527" y="51691"/>
                </a:lnTo>
                <a:lnTo>
                  <a:pt x="53675" y="61290"/>
                </a:lnTo>
                <a:lnTo>
                  <a:pt x="53594" y="61493"/>
                </a:lnTo>
                <a:lnTo>
                  <a:pt x="53186" y="63728"/>
                </a:lnTo>
                <a:lnTo>
                  <a:pt x="53060" y="64414"/>
                </a:lnTo>
                <a:lnTo>
                  <a:pt x="52984" y="64833"/>
                </a:lnTo>
                <a:lnTo>
                  <a:pt x="50558" y="68110"/>
                </a:lnTo>
                <a:lnTo>
                  <a:pt x="47244" y="68262"/>
                </a:lnTo>
                <a:close/>
              </a:path>
              <a:path w="1186815" h="213359">
                <a:moveTo>
                  <a:pt x="54940" y="211569"/>
                </a:moveTo>
                <a:lnTo>
                  <a:pt x="33330" y="207965"/>
                </a:lnTo>
                <a:lnTo>
                  <a:pt x="15892" y="197151"/>
                </a:lnTo>
                <a:lnTo>
                  <a:pt x="4242" y="179122"/>
                </a:lnTo>
                <a:lnTo>
                  <a:pt x="0" y="153873"/>
                </a:lnTo>
                <a:lnTo>
                  <a:pt x="2883" y="133148"/>
                </a:lnTo>
                <a:lnTo>
                  <a:pt x="39141" y="93370"/>
                </a:lnTo>
                <a:lnTo>
                  <a:pt x="91221" y="82297"/>
                </a:lnTo>
                <a:lnTo>
                  <a:pt x="108178" y="80505"/>
                </a:lnTo>
                <a:lnTo>
                  <a:pt x="108168" y="68110"/>
                </a:lnTo>
                <a:lnTo>
                  <a:pt x="108015" y="64833"/>
                </a:lnTo>
                <a:lnTo>
                  <a:pt x="107995" y="64414"/>
                </a:lnTo>
                <a:lnTo>
                  <a:pt x="107876" y="61858"/>
                </a:lnTo>
                <a:lnTo>
                  <a:pt x="106592" y="55057"/>
                </a:lnTo>
                <a:lnTo>
                  <a:pt x="103746" y="48894"/>
                </a:lnTo>
                <a:lnTo>
                  <a:pt x="99250" y="42075"/>
                </a:lnTo>
                <a:lnTo>
                  <a:pt x="90678" y="39255"/>
                </a:lnTo>
                <a:lnTo>
                  <a:pt x="155838" y="39255"/>
                </a:lnTo>
                <a:lnTo>
                  <a:pt x="158345" y="47424"/>
                </a:lnTo>
                <a:lnTo>
                  <a:pt x="159673" y="63728"/>
                </a:lnTo>
                <a:lnTo>
                  <a:pt x="159722" y="110185"/>
                </a:lnTo>
                <a:lnTo>
                  <a:pt x="108178" y="110185"/>
                </a:lnTo>
                <a:lnTo>
                  <a:pt x="88451" y="111573"/>
                </a:lnTo>
                <a:lnTo>
                  <a:pt x="70932" y="116993"/>
                </a:lnTo>
                <a:lnTo>
                  <a:pt x="58390" y="128332"/>
                </a:lnTo>
                <a:lnTo>
                  <a:pt x="53594" y="147472"/>
                </a:lnTo>
                <a:lnTo>
                  <a:pt x="55098" y="158401"/>
                </a:lnTo>
                <a:lnTo>
                  <a:pt x="59464" y="166868"/>
                </a:lnTo>
                <a:lnTo>
                  <a:pt x="66474" y="172339"/>
                </a:lnTo>
                <a:lnTo>
                  <a:pt x="75907" y="174282"/>
                </a:lnTo>
                <a:lnTo>
                  <a:pt x="173666" y="174282"/>
                </a:lnTo>
                <a:lnTo>
                  <a:pt x="175933" y="177457"/>
                </a:lnTo>
                <a:lnTo>
                  <a:pt x="176453" y="181470"/>
                </a:lnTo>
                <a:lnTo>
                  <a:pt x="172669" y="184645"/>
                </a:lnTo>
                <a:lnTo>
                  <a:pt x="115468" y="184645"/>
                </a:lnTo>
                <a:lnTo>
                  <a:pt x="101188" y="197596"/>
                </a:lnTo>
                <a:lnTo>
                  <a:pt x="87452" y="205879"/>
                </a:lnTo>
                <a:lnTo>
                  <a:pt x="72591" y="210277"/>
                </a:lnTo>
                <a:lnTo>
                  <a:pt x="54940" y="211569"/>
                </a:lnTo>
                <a:close/>
              </a:path>
              <a:path w="1186815" h="213359">
                <a:moveTo>
                  <a:pt x="173666" y="174282"/>
                </a:moveTo>
                <a:lnTo>
                  <a:pt x="75907" y="174282"/>
                </a:lnTo>
                <a:lnTo>
                  <a:pt x="83413" y="173119"/>
                </a:lnTo>
                <a:lnTo>
                  <a:pt x="90295" y="169779"/>
                </a:lnTo>
                <a:lnTo>
                  <a:pt x="108123" y="128619"/>
                </a:lnTo>
                <a:lnTo>
                  <a:pt x="108178" y="110185"/>
                </a:lnTo>
                <a:lnTo>
                  <a:pt x="159722" y="110185"/>
                </a:lnTo>
                <a:lnTo>
                  <a:pt x="160945" y="151171"/>
                </a:lnTo>
                <a:lnTo>
                  <a:pt x="173558" y="174129"/>
                </a:lnTo>
                <a:lnTo>
                  <a:pt x="173666" y="174282"/>
                </a:lnTo>
                <a:close/>
              </a:path>
              <a:path w="1186815" h="213359">
                <a:moveTo>
                  <a:pt x="139268" y="210794"/>
                </a:moveTo>
                <a:lnTo>
                  <a:pt x="115468" y="184645"/>
                </a:lnTo>
                <a:lnTo>
                  <a:pt x="172669" y="184645"/>
                </a:lnTo>
                <a:lnTo>
                  <a:pt x="166935" y="189547"/>
                </a:lnTo>
                <a:lnTo>
                  <a:pt x="151755" y="202828"/>
                </a:lnTo>
                <a:lnTo>
                  <a:pt x="145427" y="208445"/>
                </a:lnTo>
                <a:lnTo>
                  <a:pt x="145211" y="208445"/>
                </a:lnTo>
                <a:lnTo>
                  <a:pt x="142786" y="210629"/>
                </a:lnTo>
                <a:lnTo>
                  <a:pt x="139268" y="210794"/>
                </a:lnTo>
                <a:close/>
              </a:path>
            </a:pathLst>
          </a:custGeom>
          <a:solidFill>
            <a:srgbClr val="04050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32" name="object 69" descr=""/>
          <p:cNvPicPr/>
          <p:nvPr/>
        </p:nvPicPr>
        <p:blipFill>
          <a:blip r:embed="rId32"/>
          <a:stretch/>
        </p:blipFill>
        <p:spPr>
          <a:xfrm>
            <a:off x="7359120" y="12009240"/>
            <a:ext cx="2254320" cy="1501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object 2"/>
          <p:cNvSpPr/>
          <p:nvPr/>
        </p:nvSpPr>
        <p:spPr>
          <a:xfrm>
            <a:off x="570240" y="1957680"/>
            <a:ext cx="4219200" cy="352080"/>
          </a:xfrm>
          <a:custGeom>
            <a:avLst/>
            <a:gdLst>
              <a:gd name="textAreaLeft" fmla="*/ 0 w 4219200"/>
              <a:gd name="textAreaRight" fmla="*/ 4219560 w 4219200"/>
              <a:gd name="textAreaTop" fmla="*/ 0 h 352080"/>
              <a:gd name="textAreaBottom" fmla="*/ 352440 h 352080"/>
            </a:gdLst>
            <a:ahLst/>
            <a:cxnLst/>
            <a:rect l="textAreaLeft" t="textAreaTop" r="textAreaRight" b="textAreaBottom"/>
            <a:pathLst>
              <a:path w="4219575" h="352425">
                <a:moveTo>
                  <a:pt x="157619" y="287832"/>
                </a:moveTo>
                <a:lnTo>
                  <a:pt x="104213" y="281676"/>
                </a:lnTo>
                <a:lnTo>
                  <a:pt x="60467" y="263949"/>
                </a:lnTo>
                <a:lnTo>
                  <a:pt x="27649" y="235761"/>
                </a:lnTo>
                <a:lnTo>
                  <a:pt x="7028" y="198224"/>
                </a:lnTo>
                <a:lnTo>
                  <a:pt x="0" y="153263"/>
                </a:lnTo>
                <a:lnTo>
                  <a:pt x="0" y="146354"/>
                </a:lnTo>
                <a:lnTo>
                  <a:pt x="7028" y="101351"/>
                </a:lnTo>
                <a:lnTo>
                  <a:pt x="27649" y="63713"/>
                </a:lnTo>
                <a:lnTo>
                  <a:pt x="60467" y="35405"/>
                </a:lnTo>
                <a:lnTo>
                  <a:pt x="104213" y="17577"/>
                </a:lnTo>
                <a:lnTo>
                  <a:pt x="157619" y="11379"/>
                </a:lnTo>
                <a:lnTo>
                  <a:pt x="207199" y="16839"/>
                </a:lnTo>
                <a:lnTo>
                  <a:pt x="249225" y="32231"/>
                </a:lnTo>
                <a:lnTo>
                  <a:pt x="281708" y="56074"/>
                </a:lnTo>
                <a:lnTo>
                  <a:pt x="283381" y="58534"/>
                </a:lnTo>
                <a:lnTo>
                  <a:pt x="157619" y="58534"/>
                </a:lnTo>
                <a:lnTo>
                  <a:pt x="112054" y="64365"/>
                </a:lnTo>
                <a:lnTo>
                  <a:pt x="78800" y="81403"/>
                </a:lnTo>
                <a:lnTo>
                  <a:pt x="58428" y="108962"/>
                </a:lnTo>
                <a:lnTo>
                  <a:pt x="51511" y="146354"/>
                </a:lnTo>
                <a:lnTo>
                  <a:pt x="51511" y="153263"/>
                </a:lnTo>
                <a:lnTo>
                  <a:pt x="58371" y="190764"/>
                </a:lnTo>
                <a:lnTo>
                  <a:pt x="78647" y="218163"/>
                </a:lnTo>
                <a:lnTo>
                  <a:pt x="111883" y="234966"/>
                </a:lnTo>
                <a:lnTo>
                  <a:pt x="157619" y="240677"/>
                </a:lnTo>
                <a:lnTo>
                  <a:pt x="283566" y="240677"/>
                </a:lnTo>
                <a:lnTo>
                  <a:pt x="281708" y="243401"/>
                </a:lnTo>
                <a:lnTo>
                  <a:pt x="249225" y="267123"/>
                </a:lnTo>
                <a:lnTo>
                  <a:pt x="207199" y="282414"/>
                </a:lnTo>
                <a:lnTo>
                  <a:pt x="157619" y="287832"/>
                </a:lnTo>
                <a:close/>
              </a:path>
              <a:path w="4219575" h="352425">
                <a:moveTo>
                  <a:pt x="310083" y="126428"/>
                </a:moveTo>
                <a:lnTo>
                  <a:pt x="258445" y="126428"/>
                </a:lnTo>
                <a:lnTo>
                  <a:pt x="258445" y="123177"/>
                </a:lnTo>
                <a:lnTo>
                  <a:pt x="250981" y="97298"/>
                </a:lnTo>
                <a:lnTo>
                  <a:pt x="230139" y="76830"/>
                </a:lnTo>
                <a:lnTo>
                  <a:pt x="198244" y="63375"/>
                </a:lnTo>
                <a:lnTo>
                  <a:pt x="157619" y="58534"/>
                </a:lnTo>
                <a:lnTo>
                  <a:pt x="283381" y="58534"/>
                </a:lnTo>
                <a:lnTo>
                  <a:pt x="302657" y="86883"/>
                </a:lnTo>
                <a:lnTo>
                  <a:pt x="310083" y="123177"/>
                </a:lnTo>
                <a:lnTo>
                  <a:pt x="310083" y="126428"/>
                </a:lnTo>
                <a:close/>
              </a:path>
              <a:path w="4219575" h="352425">
                <a:moveTo>
                  <a:pt x="283566" y="240677"/>
                </a:moveTo>
                <a:lnTo>
                  <a:pt x="157619" y="240677"/>
                </a:lnTo>
                <a:lnTo>
                  <a:pt x="198759" y="235957"/>
                </a:lnTo>
                <a:lnTo>
                  <a:pt x="230597" y="222737"/>
                </a:lnTo>
                <a:lnTo>
                  <a:pt x="251152" y="202428"/>
                </a:lnTo>
                <a:lnTo>
                  <a:pt x="258445" y="176441"/>
                </a:lnTo>
                <a:lnTo>
                  <a:pt x="258445" y="173189"/>
                </a:lnTo>
                <a:lnTo>
                  <a:pt x="310083" y="173189"/>
                </a:lnTo>
                <a:lnTo>
                  <a:pt x="310083" y="176441"/>
                </a:lnTo>
                <a:lnTo>
                  <a:pt x="302657" y="212692"/>
                </a:lnTo>
                <a:lnTo>
                  <a:pt x="283566" y="240677"/>
                </a:lnTo>
                <a:close/>
              </a:path>
              <a:path w="4219575" h="352425">
                <a:moveTo>
                  <a:pt x="573519" y="124396"/>
                </a:moveTo>
                <a:lnTo>
                  <a:pt x="337718" y="124396"/>
                </a:lnTo>
                <a:lnTo>
                  <a:pt x="337718" y="80492"/>
                </a:lnTo>
                <a:lnTo>
                  <a:pt x="573519" y="80492"/>
                </a:lnTo>
                <a:lnTo>
                  <a:pt x="573519" y="124396"/>
                </a:lnTo>
                <a:close/>
              </a:path>
              <a:path w="4219575" h="352425">
                <a:moveTo>
                  <a:pt x="480822" y="282955"/>
                </a:moveTo>
                <a:lnTo>
                  <a:pt x="431634" y="282955"/>
                </a:lnTo>
                <a:lnTo>
                  <a:pt x="431634" y="124396"/>
                </a:lnTo>
                <a:lnTo>
                  <a:pt x="480822" y="124396"/>
                </a:lnTo>
                <a:lnTo>
                  <a:pt x="480822" y="282955"/>
                </a:lnTo>
                <a:close/>
              </a:path>
              <a:path w="4219575" h="352425">
                <a:moveTo>
                  <a:pt x="808981" y="99186"/>
                </a:moveTo>
                <a:lnTo>
                  <a:pt x="657669" y="99186"/>
                </a:lnTo>
                <a:lnTo>
                  <a:pt x="672961" y="89160"/>
                </a:lnTo>
                <a:lnTo>
                  <a:pt x="690041" y="81762"/>
                </a:lnTo>
                <a:lnTo>
                  <a:pt x="708722" y="77184"/>
                </a:lnTo>
                <a:lnTo>
                  <a:pt x="728814" y="75615"/>
                </a:lnTo>
                <a:lnTo>
                  <a:pt x="778960" y="82888"/>
                </a:lnTo>
                <a:lnTo>
                  <a:pt x="808981" y="99186"/>
                </a:lnTo>
                <a:close/>
              </a:path>
              <a:path w="4219575" h="352425">
                <a:moveTo>
                  <a:pt x="659701" y="352069"/>
                </a:moveTo>
                <a:lnTo>
                  <a:pt x="610920" y="352069"/>
                </a:lnTo>
                <a:lnTo>
                  <a:pt x="610920" y="80492"/>
                </a:lnTo>
                <a:lnTo>
                  <a:pt x="656450" y="80492"/>
                </a:lnTo>
                <a:lnTo>
                  <a:pt x="657669" y="99186"/>
                </a:lnTo>
                <a:lnTo>
                  <a:pt x="808981" y="99186"/>
                </a:lnTo>
                <a:lnTo>
                  <a:pt x="817140" y="103616"/>
                </a:lnTo>
                <a:lnTo>
                  <a:pt x="829625" y="120332"/>
                </a:lnTo>
                <a:lnTo>
                  <a:pt x="728002" y="120332"/>
                </a:lnTo>
                <a:lnTo>
                  <a:pt x="706868" y="122244"/>
                </a:lnTo>
                <a:lnTo>
                  <a:pt x="687908" y="127700"/>
                </a:lnTo>
                <a:lnTo>
                  <a:pt x="672150" y="136159"/>
                </a:lnTo>
                <a:lnTo>
                  <a:pt x="659701" y="147574"/>
                </a:lnTo>
                <a:lnTo>
                  <a:pt x="659701" y="215061"/>
                </a:lnTo>
                <a:lnTo>
                  <a:pt x="671977" y="226646"/>
                </a:lnTo>
                <a:lnTo>
                  <a:pt x="688060" y="235489"/>
                </a:lnTo>
                <a:lnTo>
                  <a:pt x="707039" y="241132"/>
                </a:lnTo>
                <a:lnTo>
                  <a:pt x="728002" y="243116"/>
                </a:lnTo>
                <a:lnTo>
                  <a:pt x="829317" y="243116"/>
                </a:lnTo>
                <a:lnTo>
                  <a:pt x="816987" y="259629"/>
                </a:lnTo>
                <a:lnTo>
                  <a:pt x="804811" y="266280"/>
                </a:lnTo>
                <a:lnTo>
                  <a:pt x="659701" y="266280"/>
                </a:lnTo>
                <a:lnTo>
                  <a:pt x="659701" y="352069"/>
                </a:lnTo>
                <a:close/>
              </a:path>
              <a:path w="4219575" h="352425">
                <a:moveTo>
                  <a:pt x="829317" y="243116"/>
                </a:moveTo>
                <a:lnTo>
                  <a:pt x="728002" y="243116"/>
                </a:lnTo>
                <a:lnTo>
                  <a:pt x="758052" y="239107"/>
                </a:lnTo>
                <a:lnTo>
                  <a:pt x="780551" y="227512"/>
                </a:lnTo>
                <a:lnTo>
                  <a:pt x="794664" y="208981"/>
                </a:lnTo>
                <a:lnTo>
                  <a:pt x="799553" y="184162"/>
                </a:lnTo>
                <a:lnTo>
                  <a:pt x="799553" y="178879"/>
                </a:lnTo>
                <a:lnTo>
                  <a:pt x="794664" y="154295"/>
                </a:lnTo>
                <a:lnTo>
                  <a:pt x="780551" y="135885"/>
                </a:lnTo>
                <a:lnTo>
                  <a:pt x="758052" y="124335"/>
                </a:lnTo>
                <a:lnTo>
                  <a:pt x="728002" y="120332"/>
                </a:lnTo>
                <a:lnTo>
                  <a:pt x="829625" y="120332"/>
                </a:lnTo>
                <a:lnTo>
                  <a:pt x="841446" y="136159"/>
                </a:lnTo>
                <a:lnTo>
                  <a:pt x="849972" y="178879"/>
                </a:lnTo>
                <a:lnTo>
                  <a:pt x="849972" y="184162"/>
                </a:lnTo>
                <a:lnTo>
                  <a:pt x="841450" y="226646"/>
                </a:lnTo>
                <a:lnTo>
                  <a:pt x="841389" y="226946"/>
                </a:lnTo>
                <a:lnTo>
                  <a:pt x="829317" y="243116"/>
                </a:lnTo>
                <a:close/>
              </a:path>
              <a:path w="4219575" h="352425">
                <a:moveTo>
                  <a:pt x="728814" y="287832"/>
                </a:moveTo>
                <a:lnTo>
                  <a:pt x="709097" y="286410"/>
                </a:lnTo>
                <a:lnTo>
                  <a:pt x="690905" y="282243"/>
                </a:lnTo>
                <a:lnTo>
                  <a:pt x="674390" y="275483"/>
                </a:lnTo>
                <a:lnTo>
                  <a:pt x="659701" y="266280"/>
                </a:lnTo>
                <a:lnTo>
                  <a:pt x="804811" y="266280"/>
                </a:lnTo>
                <a:lnTo>
                  <a:pt x="778789" y="280496"/>
                </a:lnTo>
                <a:lnTo>
                  <a:pt x="728814" y="287832"/>
                </a:lnTo>
                <a:close/>
              </a:path>
              <a:path w="4219575" h="352425">
                <a:moveTo>
                  <a:pt x="944283" y="282955"/>
                </a:moveTo>
                <a:lnTo>
                  <a:pt x="899566" y="282955"/>
                </a:lnTo>
                <a:lnTo>
                  <a:pt x="899566" y="80492"/>
                </a:lnTo>
                <a:lnTo>
                  <a:pt x="946721" y="80492"/>
                </a:lnTo>
                <a:lnTo>
                  <a:pt x="946721" y="223189"/>
                </a:lnTo>
                <a:lnTo>
                  <a:pt x="1000304" y="223189"/>
                </a:lnTo>
                <a:lnTo>
                  <a:pt x="944283" y="282955"/>
                </a:lnTo>
                <a:close/>
              </a:path>
              <a:path w="4219575" h="352425">
                <a:moveTo>
                  <a:pt x="1000304" y="223189"/>
                </a:moveTo>
                <a:lnTo>
                  <a:pt x="946721" y="223189"/>
                </a:lnTo>
                <a:lnTo>
                  <a:pt x="1080477" y="80492"/>
                </a:lnTo>
                <a:lnTo>
                  <a:pt x="1125207" y="80492"/>
                </a:lnTo>
                <a:lnTo>
                  <a:pt x="1125207" y="140258"/>
                </a:lnTo>
                <a:lnTo>
                  <a:pt x="1078039" y="140258"/>
                </a:lnTo>
                <a:lnTo>
                  <a:pt x="1000304" y="223189"/>
                </a:lnTo>
                <a:close/>
              </a:path>
              <a:path w="4219575" h="352425">
                <a:moveTo>
                  <a:pt x="1125207" y="282955"/>
                </a:moveTo>
                <a:lnTo>
                  <a:pt x="1078039" y="282955"/>
                </a:lnTo>
                <a:lnTo>
                  <a:pt x="1078039" y="140258"/>
                </a:lnTo>
                <a:lnTo>
                  <a:pt x="1125207" y="140258"/>
                </a:lnTo>
                <a:lnTo>
                  <a:pt x="1125207" y="282955"/>
                </a:lnTo>
                <a:close/>
              </a:path>
              <a:path w="4219575" h="352425">
                <a:moveTo>
                  <a:pt x="1236599" y="282955"/>
                </a:moveTo>
                <a:lnTo>
                  <a:pt x="1189443" y="282955"/>
                </a:lnTo>
                <a:lnTo>
                  <a:pt x="1189443" y="80492"/>
                </a:lnTo>
                <a:lnTo>
                  <a:pt x="1258963" y="80492"/>
                </a:lnTo>
                <a:lnTo>
                  <a:pt x="1287773" y="131711"/>
                </a:lnTo>
                <a:lnTo>
                  <a:pt x="1236599" y="131711"/>
                </a:lnTo>
                <a:lnTo>
                  <a:pt x="1236599" y="282955"/>
                </a:lnTo>
                <a:close/>
              </a:path>
              <a:path w="4219575" h="352425">
                <a:moveTo>
                  <a:pt x="1394264" y="230098"/>
                </a:moveTo>
                <a:lnTo>
                  <a:pt x="1343113" y="230098"/>
                </a:lnTo>
                <a:lnTo>
                  <a:pt x="1426870" y="80492"/>
                </a:lnTo>
                <a:lnTo>
                  <a:pt x="1496390" y="80492"/>
                </a:lnTo>
                <a:lnTo>
                  <a:pt x="1496390" y="131711"/>
                </a:lnTo>
                <a:lnTo>
                  <a:pt x="1449222" y="131711"/>
                </a:lnTo>
                <a:lnTo>
                  <a:pt x="1438656" y="150825"/>
                </a:lnTo>
                <a:lnTo>
                  <a:pt x="1394264" y="230098"/>
                </a:lnTo>
                <a:close/>
              </a:path>
              <a:path w="4219575" h="352425">
                <a:moveTo>
                  <a:pt x="1364665" y="282955"/>
                </a:moveTo>
                <a:lnTo>
                  <a:pt x="1321155" y="282955"/>
                </a:lnTo>
                <a:lnTo>
                  <a:pt x="1247165" y="150825"/>
                </a:lnTo>
                <a:lnTo>
                  <a:pt x="1236599" y="131711"/>
                </a:lnTo>
                <a:lnTo>
                  <a:pt x="1287773" y="131711"/>
                </a:lnTo>
                <a:lnTo>
                  <a:pt x="1343113" y="230098"/>
                </a:lnTo>
                <a:lnTo>
                  <a:pt x="1394264" y="230098"/>
                </a:lnTo>
                <a:lnTo>
                  <a:pt x="1364665" y="282955"/>
                </a:lnTo>
                <a:close/>
              </a:path>
              <a:path w="4219575" h="352425">
                <a:moveTo>
                  <a:pt x="1496390" y="282955"/>
                </a:moveTo>
                <a:lnTo>
                  <a:pt x="1449222" y="282955"/>
                </a:lnTo>
                <a:lnTo>
                  <a:pt x="1449222" y="131711"/>
                </a:lnTo>
                <a:lnTo>
                  <a:pt x="1496390" y="131711"/>
                </a:lnTo>
                <a:lnTo>
                  <a:pt x="1496390" y="282955"/>
                </a:lnTo>
                <a:close/>
              </a:path>
              <a:path w="4219575" h="352425">
                <a:moveTo>
                  <a:pt x="1702511" y="282955"/>
                </a:moveTo>
                <a:lnTo>
                  <a:pt x="1562239" y="282955"/>
                </a:lnTo>
                <a:lnTo>
                  <a:pt x="1562239" y="80492"/>
                </a:lnTo>
                <a:lnTo>
                  <a:pt x="1611033" y="80492"/>
                </a:lnTo>
                <a:lnTo>
                  <a:pt x="1611033" y="135788"/>
                </a:lnTo>
                <a:lnTo>
                  <a:pt x="1702511" y="135788"/>
                </a:lnTo>
                <a:lnTo>
                  <a:pt x="1738594" y="140798"/>
                </a:lnTo>
                <a:lnTo>
                  <a:pt x="1765266" y="155146"/>
                </a:lnTo>
                <a:lnTo>
                  <a:pt x="1781801" y="177804"/>
                </a:lnTo>
                <a:lnTo>
                  <a:pt x="1782005" y="178879"/>
                </a:lnTo>
                <a:lnTo>
                  <a:pt x="1611033" y="178879"/>
                </a:lnTo>
                <a:lnTo>
                  <a:pt x="1611033" y="239864"/>
                </a:lnTo>
                <a:lnTo>
                  <a:pt x="1782091" y="239864"/>
                </a:lnTo>
                <a:lnTo>
                  <a:pt x="1781744" y="241620"/>
                </a:lnTo>
                <a:lnTo>
                  <a:pt x="1765114" y="263796"/>
                </a:lnTo>
                <a:lnTo>
                  <a:pt x="1738423" y="277969"/>
                </a:lnTo>
                <a:lnTo>
                  <a:pt x="1702511" y="282955"/>
                </a:lnTo>
                <a:close/>
              </a:path>
              <a:path w="4219575" h="352425">
                <a:moveTo>
                  <a:pt x="1782091" y="239864"/>
                </a:moveTo>
                <a:lnTo>
                  <a:pt x="1698840" y="239864"/>
                </a:lnTo>
                <a:lnTo>
                  <a:pt x="1715963" y="238008"/>
                </a:lnTo>
                <a:lnTo>
                  <a:pt x="1727865" y="232644"/>
                </a:lnTo>
                <a:lnTo>
                  <a:pt x="1734811" y="224080"/>
                </a:lnTo>
                <a:lnTo>
                  <a:pt x="1737067" y="212623"/>
                </a:lnTo>
                <a:lnTo>
                  <a:pt x="1737067" y="207746"/>
                </a:lnTo>
                <a:lnTo>
                  <a:pt x="1734868" y="195515"/>
                </a:lnTo>
                <a:lnTo>
                  <a:pt x="1728017" y="186450"/>
                </a:lnTo>
                <a:lnTo>
                  <a:pt x="1716134" y="180816"/>
                </a:lnTo>
                <a:lnTo>
                  <a:pt x="1698840" y="178879"/>
                </a:lnTo>
                <a:lnTo>
                  <a:pt x="1782005" y="178879"/>
                </a:lnTo>
                <a:lnTo>
                  <a:pt x="1787474" y="207746"/>
                </a:lnTo>
                <a:lnTo>
                  <a:pt x="1787474" y="212623"/>
                </a:lnTo>
                <a:lnTo>
                  <a:pt x="1782091" y="239864"/>
                </a:lnTo>
                <a:close/>
              </a:path>
              <a:path w="4219575" h="352425">
                <a:moveTo>
                  <a:pt x="1861464" y="282955"/>
                </a:moveTo>
                <a:lnTo>
                  <a:pt x="1812683" y="282955"/>
                </a:lnTo>
                <a:lnTo>
                  <a:pt x="1812683" y="80492"/>
                </a:lnTo>
                <a:lnTo>
                  <a:pt x="1861464" y="80492"/>
                </a:lnTo>
                <a:lnTo>
                  <a:pt x="1861464" y="282955"/>
                </a:lnTo>
                <a:close/>
              </a:path>
              <a:path w="4219575" h="352425">
                <a:moveTo>
                  <a:pt x="2205812" y="287832"/>
                </a:moveTo>
                <a:lnTo>
                  <a:pt x="2152758" y="279892"/>
                </a:lnTo>
                <a:lnTo>
                  <a:pt x="2113727" y="256632"/>
                </a:lnTo>
                <a:lnTo>
                  <a:pt x="2089637" y="218888"/>
                </a:lnTo>
                <a:lnTo>
                  <a:pt x="2081403" y="167500"/>
                </a:lnTo>
                <a:lnTo>
                  <a:pt x="2081452" y="138296"/>
                </a:lnTo>
                <a:lnTo>
                  <a:pt x="2088811" y="88463"/>
                </a:lnTo>
                <a:lnTo>
                  <a:pt x="2111086" y="51369"/>
                </a:lnTo>
                <a:lnTo>
                  <a:pt x="2148300" y="27313"/>
                </a:lnTo>
                <a:lnTo>
                  <a:pt x="2200529" y="16255"/>
                </a:lnTo>
                <a:lnTo>
                  <a:pt x="2248903" y="12598"/>
                </a:lnTo>
                <a:lnTo>
                  <a:pt x="2257450" y="11785"/>
                </a:lnTo>
                <a:lnTo>
                  <a:pt x="2261514" y="8940"/>
                </a:lnTo>
                <a:lnTo>
                  <a:pt x="2261514" y="0"/>
                </a:lnTo>
                <a:lnTo>
                  <a:pt x="2313952" y="0"/>
                </a:lnTo>
                <a:lnTo>
                  <a:pt x="2313952" y="5283"/>
                </a:lnTo>
                <a:lnTo>
                  <a:pt x="2310675" y="26093"/>
                </a:lnTo>
                <a:lnTo>
                  <a:pt x="2300844" y="41565"/>
                </a:lnTo>
                <a:lnTo>
                  <a:pt x="2284457" y="51701"/>
                </a:lnTo>
                <a:lnTo>
                  <a:pt x="2261514" y="56502"/>
                </a:lnTo>
                <a:lnTo>
                  <a:pt x="2201341" y="61379"/>
                </a:lnTo>
                <a:lnTo>
                  <a:pt x="2168980" y="67209"/>
                </a:lnTo>
                <a:lnTo>
                  <a:pt x="2146150" y="78714"/>
                </a:lnTo>
                <a:lnTo>
                  <a:pt x="2132622" y="96087"/>
                </a:lnTo>
                <a:lnTo>
                  <a:pt x="2128164" y="119519"/>
                </a:lnTo>
                <a:lnTo>
                  <a:pt x="2297761" y="119519"/>
                </a:lnTo>
                <a:lnTo>
                  <a:pt x="2310706" y="136601"/>
                </a:lnTo>
                <a:lnTo>
                  <a:pt x="2204999" y="136601"/>
                </a:lnTo>
                <a:lnTo>
                  <a:pt x="2182568" y="138296"/>
                </a:lnTo>
                <a:lnTo>
                  <a:pt x="2162767" y="143459"/>
                </a:lnTo>
                <a:lnTo>
                  <a:pt x="2145483" y="152203"/>
                </a:lnTo>
                <a:lnTo>
                  <a:pt x="2130602" y="164642"/>
                </a:lnTo>
                <a:lnTo>
                  <a:pt x="2130602" y="180098"/>
                </a:lnTo>
                <a:lnTo>
                  <a:pt x="2135304" y="207673"/>
                </a:lnTo>
                <a:lnTo>
                  <a:pt x="2149305" y="227512"/>
                </a:lnTo>
                <a:lnTo>
                  <a:pt x="2172452" y="239500"/>
                </a:lnTo>
                <a:lnTo>
                  <a:pt x="2204593" y="243522"/>
                </a:lnTo>
                <a:lnTo>
                  <a:pt x="2309589" y="243522"/>
                </a:lnTo>
                <a:lnTo>
                  <a:pt x="2293477" y="262626"/>
                </a:lnTo>
                <a:lnTo>
                  <a:pt x="2255379" y="281251"/>
                </a:lnTo>
                <a:lnTo>
                  <a:pt x="2205812" y="287832"/>
                </a:lnTo>
                <a:close/>
              </a:path>
              <a:path w="4219575" h="352425">
                <a:moveTo>
                  <a:pt x="2297761" y="119519"/>
                </a:moveTo>
                <a:lnTo>
                  <a:pt x="2128164" y="119519"/>
                </a:lnTo>
                <a:lnTo>
                  <a:pt x="2146162" y="107890"/>
                </a:lnTo>
                <a:lnTo>
                  <a:pt x="2166983" y="99345"/>
                </a:lnTo>
                <a:lnTo>
                  <a:pt x="2190245" y="94077"/>
                </a:lnTo>
                <a:lnTo>
                  <a:pt x="2215565" y="92278"/>
                </a:lnTo>
                <a:lnTo>
                  <a:pt x="2261380" y="98884"/>
                </a:lnTo>
                <a:lnTo>
                  <a:pt x="2296372" y="117687"/>
                </a:lnTo>
                <a:lnTo>
                  <a:pt x="2297761" y="119519"/>
                </a:lnTo>
                <a:close/>
              </a:path>
              <a:path w="4219575" h="352425">
                <a:moveTo>
                  <a:pt x="2309589" y="243522"/>
                </a:moveTo>
                <a:lnTo>
                  <a:pt x="2204593" y="243522"/>
                </a:lnTo>
                <a:lnTo>
                  <a:pt x="2234637" y="240256"/>
                </a:lnTo>
                <a:lnTo>
                  <a:pt x="2257137" y="230814"/>
                </a:lnTo>
                <a:lnTo>
                  <a:pt x="2271253" y="215731"/>
                </a:lnTo>
                <a:lnTo>
                  <a:pt x="2276046" y="195948"/>
                </a:lnTo>
                <a:lnTo>
                  <a:pt x="2276144" y="186601"/>
                </a:lnTo>
                <a:lnTo>
                  <a:pt x="2271373" y="165410"/>
                </a:lnTo>
                <a:lnTo>
                  <a:pt x="2257493" y="149709"/>
                </a:lnTo>
                <a:lnTo>
                  <a:pt x="2235152" y="139954"/>
                </a:lnTo>
                <a:lnTo>
                  <a:pt x="2204999" y="136601"/>
                </a:lnTo>
                <a:lnTo>
                  <a:pt x="2310706" y="136601"/>
                </a:lnTo>
                <a:lnTo>
                  <a:pt x="2318710" y="147163"/>
                </a:lnTo>
                <a:lnTo>
                  <a:pt x="2326563" y="185788"/>
                </a:lnTo>
                <a:lnTo>
                  <a:pt x="2326563" y="195948"/>
                </a:lnTo>
                <a:lnTo>
                  <a:pt x="2317929" y="233633"/>
                </a:lnTo>
                <a:lnTo>
                  <a:pt x="2309589" y="243522"/>
                </a:lnTo>
                <a:close/>
              </a:path>
              <a:path w="4219575" h="352425">
                <a:moveTo>
                  <a:pt x="2367622" y="282955"/>
                </a:moveTo>
                <a:lnTo>
                  <a:pt x="2346477" y="282955"/>
                </a:lnTo>
                <a:lnTo>
                  <a:pt x="2346477" y="239458"/>
                </a:lnTo>
                <a:lnTo>
                  <a:pt x="2356637" y="239458"/>
                </a:lnTo>
                <a:lnTo>
                  <a:pt x="2373415" y="236357"/>
                </a:lnTo>
                <a:lnTo>
                  <a:pt x="2385045" y="226547"/>
                </a:lnTo>
                <a:lnTo>
                  <a:pt x="2392025" y="209267"/>
                </a:lnTo>
                <a:lnTo>
                  <a:pt x="2394851" y="183756"/>
                </a:lnTo>
                <a:lnTo>
                  <a:pt x="2397302" y="80492"/>
                </a:lnTo>
                <a:lnTo>
                  <a:pt x="2601391" y="80492"/>
                </a:lnTo>
                <a:lnTo>
                  <a:pt x="2601391" y="123583"/>
                </a:lnTo>
                <a:lnTo>
                  <a:pt x="2443645" y="123583"/>
                </a:lnTo>
                <a:lnTo>
                  <a:pt x="2442092" y="183756"/>
                </a:lnTo>
                <a:lnTo>
                  <a:pt x="2442019" y="186601"/>
                </a:lnTo>
                <a:lnTo>
                  <a:pt x="2436511" y="228927"/>
                </a:lnTo>
                <a:lnTo>
                  <a:pt x="2422352" y="259019"/>
                </a:lnTo>
                <a:lnTo>
                  <a:pt x="2399426" y="276990"/>
                </a:lnTo>
                <a:lnTo>
                  <a:pt x="2367622" y="282955"/>
                </a:lnTo>
                <a:close/>
              </a:path>
              <a:path w="4219575" h="352425">
                <a:moveTo>
                  <a:pt x="2601391" y="282955"/>
                </a:moveTo>
                <a:lnTo>
                  <a:pt x="2552598" y="282955"/>
                </a:lnTo>
                <a:lnTo>
                  <a:pt x="2552598" y="123583"/>
                </a:lnTo>
                <a:lnTo>
                  <a:pt x="2601391" y="123583"/>
                </a:lnTo>
                <a:lnTo>
                  <a:pt x="2601391" y="282955"/>
                </a:lnTo>
                <a:close/>
              </a:path>
              <a:path w="4219575" h="352425">
                <a:moveTo>
                  <a:pt x="2773349" y="287832"/>
                </a:moveTo>
                <a:lnTo>
                  <a:pt x="2722329" y="280743"/>
                </a:lnTo>
                <a:lnTo>
                  <a:pt x="2683811" y="260391"/>
                </a:lnTo>
                <a:lnTo>
                  <a:pt x="2659471" y="228146"/>
                </a:lnTo>
                <a:lnTo>
                  <a:pt x="2650985" y="185381"/>
                </a:lnTo>
                <a:lnTo>
                  <a:pt x="2650985" y="179285"/>
                </a:lnTo>
                <a:lnTo>
                  <a:pt x="2659414" y="135987"/>
                </a:lnTo>
                <a:lnTo>
                  <a:pt x="2683659" y="103362"/>
                </a:lnTo>
                <a:lnTo>
                  <a:pt x="2722158" y="82780"/>
                </a:lnTo>
                <a:lnTo>
                  <a:pt x="2773349" y="75615"/>
                </a:lnTo>
                <a:lnTo>
                  <a:pt x="2824015" y="82780"/>
                </a:lnTo>
                <a:lnTo>
                  <a:pt x="2862137" y="103362"/>
                </a:lnTo>
                <a:lnTo>
                  <a:pt x="2874630" y="120332"/>
                </a:lnTo>
                <a:lnTo>
                  <a:pt x="2772943" y="120332"/>
                </a:lnTo>
                <a:lnTo>
                  <a:pt x="2742384" y="124227"/>
                </a:lnTo>
                <a:lnTo>
                  <a:pt x="2719941" y="135631"/>
                </a:lnTo>
                <a:lnTo>
                  <a:pt x="2706111" y="154124"/>
                </a:lnTo>
                <a:lnTo>
                  <a:pt x="2701391" y="179285"/>
                </a:lnTo>
                <a:lnTo>
                  <a:pt x="2701391" y="185381"/>
                </a:lnTo>
                <a:lnTo>
                  <a:pt x="2706226" y="209667"/>
                </a:lnTo>
                <a:lnTo>
                  <a:pt x="2720246" y="227817"/>
                </a:lnTo>
                <a:lnTo>
                  <a:pt x="2742727" y="239183"/>
                </a:lnTo>
                <a:lnTo>
                  <a:pt x="2772943" y="243116"/>
                </a:lnTo>
                <a:lnTo>
                  <a:pt x="2875004" y="243116"/>
                </a:lnTo>
                <a:lnTo>
                  <a:pt x="2862137" y="260391"/>
                </a:lnTo>
                <a:lnTo>
                  <a:pt x="2824015" y="280743"/>
                </a:lnTo>
                <a:lnTo>
                  <a:pt x="2773349" y="287832"/>
                </a:lnTo>
                <a:close/>
              </a:path>
              <a:path w="4219575" h="352425">
                <a:moveTo>
                  <a:pt x="2875004" y="243116"/>
                </a:moveTo>
                <a:lnTo>
                  <a:pt x="2772943" y="243116"/>
                </a:lnTo>
                <a:lnTo>
                  <a:pt x="2802930" y="239183"/>
                </a:lnTo>
                <a:lnTo>
                  <a:pt x="2825289" y="227817"/>
                </a:lnTo>
                <a:lnTo>
                  <a:pt x="2839262" y="209667"/>
                </a:lnTo>
                <a:lnTo>
                  <a:pt x="2844088" y="185381"/>
                </a:lnTo>
                <a:lnTo>
                  <a:pt x="2844088" y="179285"/>
                </a:lnTo>
                <a:lnTo>
                  <a:pt x="2839319" y="154295"/>
                </a:lnTo>
                <a:lnTo>
                  <a:pt x="2825442" y="135783"/>
                </a:lnTo>
                <a:lnTo>
                  <a:pt x="2802990" y="124227"/>
                </a:lnTo>
                <a:lnTo>
                  <a:pt x="2802665" y="124227"/>
                </a:lnTo>
                <a:lnTo>
                  <a:pt x="2772943" y="120332"/>
                </a:lnTo>
                <a:lnTo>
                  <a:pt x="2874630" y="120332"/>
                </a:lnTo>
                <a:lnTo>
                  <a:pt x="2886155" y="135987"/>
                </a:lnTo>
                <a:lnTo>
                  <a:pt x="2894507" y="179285"/>
                </a:lnTo>
                <a:lnTo>
                  <a:pt x="2894507" y="185381"/>
                </a:lnTo>
                <a:lnTo>
                  <a:pt x="2886219" y="227817"/>
                </a:lnTo>
                <a:lnTo>
                  <a:pt x="2886155" y="228146"/>
                </a:lnTo>
                <a:lnTo>
                  <a:pt x="2875004" y="243116"/>
                </a:lnTo>
                <a:close/>
              </a:path>
              <a:path w="4219575" h="352425">
                <a:moveTo>
                  <a:pt x="2992894" y="282955"/>
                </a:moveTo>
                <a:lnTo>
                  <a:pt x="2944101" y="282955"/>
                </a:lnTo>
                <a:lnTo>
                  <a:pt x="2944101" y="80492"/>
                </a:lnTo>
                <a:lnTo>
                  <a:pt x="3115259" y="80492"/>
                </a:lnTo>
                <a:lnTo>
                  <a:pt x="3115259" y="123583"/>
                </a:lnTo>
                <a:lnTo>
                  <a:pt x="2992894" y="123583"/>
                </a:lnTo>
                <a:lnTo>
                  <a:pt x="2992894" y="282955"/>
                </a:lnTo>
                <a:close/>
              </a:path>
              <a:path w="4219575" h="352425">
                <a:moveTo>
                  <a:pt x="3249015" y="287832"/>
                </a:moveTo>
                <a:lnTo>
                  <a:pt x="3198825" y="280756"/>
                </a:lnTo>
                <a:lnTo>
                  <a:pt x="3160944" y="260492"/>
                </a:lnTo>
                <a:lnTo>
                  <a:pt x="3137012" y="228489"/>
                </a:lnTo>
                <a:lnTo>
                  <a:pt x="3128670" y="186194"/>
                </a:lnTo>
                <a:lnTo>
                  <a:pt x="3128670" y="178066"/>
                </a:lnTo>
                <a:lnTo>
                  <a:pt x="3137069" y="135473"/>
                </a:lnTo>
                <a:lnTo>
                  <a:pt x="3161096" y="103209"/>
                </a:lnTo>
                <a:lnTo>
                  <a:pt x="3198997" y="82761"/>
                </a:lnTo>
                <a:lnTo>
                  <a:pt x="3249015" y="75615"/>
                </a:lnTo>
                <a:lnTo>
                  <a:pt x="3298416" y="82507"/>
                </a:lnTo>
                <a:lnTo>
                  <a:pt x="3335353" y="102396"/>
                </a:lnTo>
                <a:lnTo>
                  <a:pt x="3348443" y="120332"/>
                </a:lnTo>
                <a:lnTo>
                  <a:pt x="3248609" y="120332"/>
                </a:lnTo>
                <a:lnTo>
                  <a:pt x="3224006" y="122798"/>
                </a:lnTo>
                <a:lnTo>
                  <a:pt x="3204243" y="129990"/>
                </a:lnTo>
                <a:lnTo>
                  <a:pt x="3189892" y="141603"/>
                </a:lnTo>
                <a:lnTo>
                  <a:pt x="3181527" y="157327"/>
                </a:lnTo>
                <a:lnTo>
                  <a:pt x="3362887" y="157327"/>
                </a:lnTo>
                <a:lnTo>
                  <a:pt x="3366503" y="176441"/>
                </a:lnTo>
                <a:lnTo>
                  <a:pt x="3366503" y="197980"/>
                </a:lnTo>
                <a:lnTo>
                  <a:pt x="3179902" y="197980"/>
                </a:lnTo>
                <a:lnTo>
                  <a:pt x="3186584" y="217039"/>
                </a:lnTo>
                <a:lnTo>
                  <a:pt x="3200738" y="231220"/>
                </a:lnTo>
                <a:lnTo>
                  <a:pt x="3221752" y="240065"/>
                </a:lnTo>
                <a:lnTo>
                  <a:pt x="3249015" y="243116"/>
                </a:lnTo>
                <a:lnTo>
                  <a:pt x="3356206" y="243116"/>
                </a:lnTo>
                <a:lnTo>
                  <a:pt x="3355636" y="244782"/>
                </a:lnTo>
                <a:lnTo>
                  <a:pt x="3331695" y="268266"/>
                </a:lnTo>
                <a:lnTo>
                  <a:pt x="3295787" y="282833"/>
                </a:lnTo>
                <a:lnTo>
                  <a:pt x="3249015" y="287832"/>
                </a:lnTo>
                <a:close/>
              </a:path>
              <a:path w="4219575" h="352425">
                <a:moveTo>
                  <a:pt x="3362887" y="157327"/>
                </a:moveTo>
                <a:lnTo>
                  <a:pt x="3313658" y="157327"/>
                </a:lnTo>
                <a:lnTo>
                  <a:pt x="3305668" y="141774"/>
                </a:lnTo>
                <a:lnTo>
                  <a:pt x="3291806" y="130143"/>
                </a:lnTo>
                <a:lnTo>
                  <a:pt x="3272458" y="122798"/>
                </a:lnTo>
                <a:lnTo>
                  <a:pt x="3272065" y="122798"/>
                </a:lnTo>
                <a:lnTo>
                  <a:pt x="3248609" y="120332"/>
                </a:lnTo>
                <a:lnTo>
                  <a:pt x="3348443" y="120332"/>
                </a:lnTo>
                <a:lnTo>
                  <a:pt x="3358493" y="134101"/>
                </a:lnTo>
                <a:lnTo>
                  <a:pt x="3362887" y="157327"/>
                </a:lnTo>
                <a:close/>
              </a:path>
              <a:path w="4219575" h="352425">
                <a:moveTo>
                  <a:pt x="3356206" y="243116"/>
                </a:moveTo>
                <a:lnTo>
                  <a:pt x="3249015" y="243116"/>
                </a:lnTo>
                <a:lnTo>
                  <a:pt x="3274615" y="240986"/>
                </a:lnTo>
                <a:lnTo>
                  <a:pt x="3294651" y="234930"/>
                </a:lnTo>
                <a:lnTo>
                  <a:pt x="3308131" y="225446"/>
                </a:lnTo>
                <a:lnTo>
                  <a:pt x="3314065" y="213029"/>
                </a:lnTo>
                <a:lnTo>
                  <a:pt x="3366503" y="213029"/>
                </a:lnTo>
                <a:lnTo>
                  <a:pt x="3356206" y="243116"/>
                </a:lnTo>
                <a:close/>
              </a:path>
              <a:path w="4219575" h="352425">
                <a:moveTo>
                  <a:pt x="3614170" y="99186"/>
                </a:moveTo>
                <a:lnTo>
                  <a:pt x="3462858" y="99186"/>
                </a:lnTo>
                <a:lnTo>
                  <a:pt x="3478150" y="89160"/>
                </a:lnTo>
                <a:lnTo>
                  <a:pt x="3495230" y="81762"/>
                </a:lnTo>
                <a:lnTo>
                  <a:pt x="3513911" y="77184"/>
                </a:lnTo>
                <a:lnTo>
                  <a:pt x="3534003" y="75615"/>
                </a:lnTo>
                <a:lnTo>
                  <a:pt x="3584149" y="82888"/>
                </a:lnTo>
                <a:lnTo>
                  <a:pt x="3614170" y="99186"/>
                </a:lnTo>
                <a:close/>
              </a:path>
              <a:path w="4219575" h="352425">
                <a:moveTo>
                  <a:pt x="3464890" y="352069"/>
                </a:moveTo>
                <a:lnTo>
                  <a:pt x="3416109" y="352069"/>
                </a:lnTo>
                <a:lnTo>
                  <a:pt x="3416109" y="80492"/>
                </a:lnTo>
                <a:lnTo>
                  <a:pt x="3461639" y="80492"/>
                </a:lnTo>
                <a:lnTo>
                  <a:pt x="3462858" y="99186"/>
                </a:lnTo>
                <a:lnTo>
                  <a:pt x="3614170" y="99186"/>
                </a:lnTo>
                <a:lnTo>
                  <a:pt x="3622328" y="103616"/>
                </a:lnTo>
                <a:lnTo>
                  <a:pt x="3634814" y="120332"/>
                </a:lnTo>
                <a:lnTo>
                  <a:pt x="3533190" y="120332"/>
                </a:lnTo>
                <a:lnTo>
                  <a:pt x="3512055" y="122244"/>
                </a:lnTo>
                <a:lnTo>
                  <a:pt x="3493092" y="127700"/>
                </a:lnTo>
                <a:lnTo>
                  <a:pt x="3477333" y="136159"/>
                </a:lnTo>
                <a:lnTo>
                  <a:pt x="3464890" y="147574"/>
                </a:lnTo>
                <a:lnTo>
                  <a:pt x="3464890" y="215061"/>
                </a:lnTo>
                <a:lnTo>
                  <a:pt x="3477160" y="226646"/>
                </a:lnTo>
                <a:lnTo>
                  <a:pt x="3493244" y="235489"/>
                </a:lnTo>
                <a:lnTo>
                  <a:pt x="3512226" y="241132"/>
                </a:lnTo>
                <a:lnTo>
                  <a:pt x="3533190" y="243116"/>
                </a:lnTo>
                <a:lnTo>
                  <a:pt x="3634505" y="243116"/>
                </a:lnTo>
                <a:lnTo>
                  <a:pt x="3622176" y="259629"/>
                </a:lnTo>
                <a:lnTo>
                  <a:pt x="3610000" y="266280"/>
                </a:lnTo>
                <a:lnTo>
                  <a:pt x="3464890" y="266280"/>
                </a:lnTo>
                <a:lnTo>
                  <a:pt x="3464890" y="352069"/>
                </a:lnTo>
                <a:close/>
              </a:path>
              <a:path w="4219575" h="352425">
                <a:moveTo>
                  <a:pt x="3634505" y="243116"/>
                </a:moveTo>
                <a:lnTo>
                  <a:pt x="3533190" y="243116"/>
                </a:lnTo>
                <a:lnTo>
                  <a:pt x="3563235" y="239107"/>
                </a:lnTo>
                <a:lnTo>
                  <a:pt x="3585735" y="227512"/>
                </a:lnTo>
                <a:lnTo>
                  <a:pt x="3599850" y="208981"/>
                </a:lnTo>
                <a:lnTo>
                  <a:pt x="3604742" y="184162"/>
                </a:lnTo>
                <a:lnTo>
                  <a:pt x="3604742" y="178879"/>
                </a:lnTo>
                <a:lnTo>
                  <a:pt x="3599850" y="154295"/>
                </a:lnTo>
                <a:lnTo>
                  <a:pt x="3585735" y="135885"/>
                </a:lnTo>
                <a:lnTo>
                  <a:pt x="3563235" y="124335"/>
                </a:lnTo>
                <a:lnTo>
                  <a:pt x="3533190" y="120332"/>
                </a:lnTo>
                <a:lnTo>
                  <a:pt x="3634814" y="120332"/>
                </a:lnTo>
                <a:lnTo>
                  <a:pt x="3646635" y="136159"/>
                </a:lnTo>
                <a:lnTo>
                  <a:pt x="3655161" y="178879"/>
                </a:lnTo>
                <a:lnTo>
                  <a:pt x="3655161" y="184162"/>
                </a:lnTo>
                <a:lnTo>
                  <a:pt x="3646638" y="226646"/>
                </a:lnTo>
                <a:lnTo>
                  <a:pt x="3646578" y="226946"/>
                </a:lnTo>
                <a:lnTo>
                  <a:pt x="3634505" y="243116"/>
                </a:lnTo>
                <a:close/>
              </a:path>
              <a:path w="4219575" h="352425">
                <a:moveTo>
                  <a:pt x="3534003" y="287832"/>
                </a:moveTo>
                <a:lnTo>
                  <a:pt x="3514285" y="286410"/>
                </a:lnTo>
                <a:lnTo>
                  <a:pt x="3496094" y="282243"/>
                </a:lnTo>
                <a:lnTo>
                  <a:pt x="3479578" y="275483"/>
                </a:lnTo>
                <a:lnTo>
                  <a:pt x="3464890" y="266280"/>
                </a:lnTo>
                <a:lnTo>
                  <a:pt x="3610000" y="266280"/>
                </a:lnTo>
                <a:lnTo>
                  <a:pt x="3583977" y="280496"/>
                </a:lnTo>
                <a:lnTo>
                  <a:pt x="3534003" y="287832"/>
                </a:lnTo>
                <a:close/>
              </a:path>
              <a:path w="4219575" h="352425">
                <a:moveTo>
                  <a:pt x="3812489" y="287832"/>
                </a:moveTo>
                <a:lnTo>
                  <a:pt x="3761467" y="280743"/>
                </a:lnTo>
                <a:lnTo>
                  <a:pt x="3722944" y="260391"/>
                </a:lnTo>
                <a:lnTo>
                  <a:pt x="3698600" y="228146"/>
                </a:lnTo>
                <a:lnTo>
                  <a:pt x="3690112" y="185381"/>
                </a:lnTo>
                <a:lnTo>
                  <a:pt x="3690112" y="179285"/>
                </a:lnTo>
                <a:lnTo>
                  <a:pt x="3698542" y="135987"/>
                </a:lnTo>
                <a:lnTo>
                  <a:pt x="3722792" y="103362"/>
                </a:lnTo>
                <a:lnTo>
                  <a:pt x="3761295" y="82780"/>
                </a:lnTo>
                <a:lnTo>
                  <a:pt x="3812489" y="75615"/>
                </a:lnTo>
                <a:lnTo>
                  <a:pt x="3863149" y="82780"/>
                </a:lnTo>
                <a:lnTo>
                  <a:pt x="3901271" y="103362"/>
                </a:lnTo>
                <a:lnTo>
                  <a:pt x="3913766" y="120332"/>
                </a:lnTo>
                <a:lnTo>
                  <a:pt x="3812082" y="120332"/>
                </a:lnTo>
                <a:lnTo>
                  <a:pt x="3781523" y="124227"/>
                </a:lnTo>
                <a:lnTo>
                  <a:pt x="3759080" y="135631"/>
                </a:lnTo>
                <a:lnTo>
                  <a:pt x="3745251" y="154124"/>
                </a:lnTo>
                <a:lnTo>
                  <a:pt x="3740531" y="179285"/>
                </a:lnTo>
                <a:lnTo>
                  <a:pt x="3740531" y="185381"/>
                </a:lnTo>
                <a:lnTo>
                  <a:pt x="3745365" y="209667"/>
                </a:lnTo>
                <a:lnTo>
                  <a:pt x="3759385" y="227817"/>
                </a:lnTo>
                <a:lnTo>
                  <a:pt x="3781866" y="239183"/>
                </a:lnTo>
                <a:lnTo>
                  <a:pt x="3812082" y="243116"/>
                </a:lnTo>
                <a:lnTo>
                  <a:pt x="3914141" y="243116"/>
                </a:lnTo>
                <a:lnTo>
                  <a:pt x="3901271" y="260391"/>
                </a:lnTo>
                <a:lnTo>
                  <a:pt x="3863149" y="280743"/>
                </a:lnTo>
                <a:lnTo>
                  <a:pt x="3812489" y="287832"/>
                </a:lnTo>
                <a:close/>
              </a:path>
              <a:path w="4219575" h="352425">
                <a:moveTo>
                  <a:pt x="3914141" y="243116"/>
                </a:moveTo>
                <a:lnTo>
                  <a:pt x="3812082" y="243116"/>
                </a:lnTo>
                <a:lnTo>
                  <a:pt x="3842064" y="239183"/>
                </a:lnTo>
                <a:lnTo>
                  <a:pt x="3864424" y="227817"/>
                </a:lnTo>
                <a:lnTo>
                  <a:pt x="3878400" y="209667"/>
                </a:lnTo>
                <a:lnTo>
                  <a:pt x="3883228" y="185381"/>
                </a:lnTo>
                <a:lnTo>
                  <a:pt x="3883228" y="179285"/>
                </a:lnTo>
                <a:lnTo>
                  <a:pt x="3878457" y="154295"/>
                </a:lnTo>
                <a:lnTo>
                  <a:pt x="3864576" y="135783"/>
                </a:lnTo>
                <a:lnTo>
                  <a:pt x="3842124" y="124227"/>
                </a:lnTo>
                <a:lnTo>
                  <a:pt x="3841799" y="124227"/>
                </a:lnTo>
                <a:lnTo>
                  <a:pt x="3812082" y="120332"/>
                </a:lnTo>
                <a:lnTo>
                  <a:pt x="3913766" y="120332"/>
                </a:lnTo>
                <a:lnTo>
                  <a:pt x="3925292" y="135987"/>
                </a:lnTo>
                <a:lnTo>
                  <a:pt x="3933647" y="179285"/>
                </a:lnTo>
                <a:lnTo>
                  <a:pt x="3933647" y="185381"/>
                </a:lnTo>
                <a:lnTo>
                  <a:pt x="3925356" y="227817"/>
                </a:lnTo>
                <a:lnTo>
                  <a:pt x="3925292" y="228146"/>
                </a:lnTo>
                <a:lnTo>
                  <a:pt x="3914141" y="243116"/>
                </a:lnTo>
                <a:close/>
              </a:path>
              <a:path w="4219575" h="352425">
                <a:moveTo>
                  <a:pt x="4137329" y="282955"/>
                </a:moveTo>
                <a:lnTo>
                  <a:pt x="3983240" y="282955"/>
                </a:lnTo>
                <a:lnTo>
                  <a:pt x="3983240" y="80492"/>
                </a:lnTo>
                <a:lnTo>
                  <a:pt x="4131627" y="80492"/>
                </a:lnTo>
                <a:lnTo>
                  <a:pt x="4166588" y="84234"/>
                </a:lnTo>
                <a:lnTo>
                  <a:pt x="4192362" y="95181"/>
                </a:lnTo>
                <a:lnTo>
                  <a:pt x="4208301" y="112912"/>
                </a:lnTo>
                <a:lnTo>
                  <a:pt x="4209521" y="118300"/>
                </a:lnTo>
                <a:lnTo>
                  <a:pt x="4032034" y="118300"/>
                </a:lnTo>
                <a:lnTo>
                  <a:pt x="4032034" y="161798"/>
                </a:lnTo>
                <a:lnTo>
                  <a:pt x="4207943" y="161798"/>
                </a:lnTo>
                <a:lnTo>
                  <a:pt x="4207000" y="163785"/>
                </a:lnTo>
                <a:lnTo>
                  <a:pt x="4198836" y="172800"/>
                </a:lnTo>
                <a:lnTo>
                  <a:pt x="4187736" y="180098"/>
                </a:lnTo>
                <a:lnTo>
                  <a:pt x="4201205" y="187255"/>
                </a:lnTo>
                <a:lnTo>
                  <a:pt x="4211013" y="196508"/>
                </a:lnTo>
                <a:lnTo>
                  <a:pt x="4213085" y="200418"/>
                </a:lnTo>
                <a:lnTo>
                  <a:pt x="4032034" y="200418"/>
                </a:lnTo>
                <a:lnTo>
                  <a:pt x="4032034" y="245148"/>
                </a:lnTo>
                <a:lnTo>
                  <a:pt x="4214678" y="245148"/>
                </a:lnTo>
                <a:lnTo>
                  <a:pt x="4213648" y="249850"/>
                </a:lnTo>
                <a:lnTo>
                  <a:pt x="4197850" y="267962"/>
                </a:lnTo>
                <a:lnTo>
                  <a:pt x="4172219" y="279137"/>
                </a:lnTo>
                <a:lnTo>
                  <a:pt x="4137329" y="282955"/>
                </a:lnTo>
                <a:close/>
              </a:path>
              <a:path w="4219575" h="352425">
                <a:moveTo>
                  <a:pt x="4207943" y="161798"/>
                </a:moveTo>
                <a:lnTo>
                  <a:pt x="4130001" y="161798"/>
                </a:lnTo>
                <a:lnTo>
                  <a:pt x="4144303" y="160451"/>
                </a:lnTo>
                <a:lnTo>
                  <a:pt x="4154752" y="156514"/>
                </a:lnTo>
                <a:lnTo>
                  <a:pt x="4161161" y="150139"/>
                </a:lnTo>
                <a:lnTo>
                  <a:pt x="4163339" y="141478"/>
                </a:lnTo>
                <a:lnTo>
                  <a:pt x="4163235" y="137007"/>
                </a:lnTo>
                <a:lnTo>
                  <a:pt x="4161218" y="129107"/>
                </a:lnTo>
                <a:lnTo>
                  <a:pt x="4154905" y="123128"/>
                </a:lnTo>
                <a:lnTo>
                  <a:pt x="4144474" y="119513"/>
                </a:lnTo>
                <a:lnTo>
                  <a:pt x="4130001" y="118300"/>
                </a:lnTo>
                <a:lnTo>
                  <a:pt x="4209521" y="118300"/>
                </a:lnTo>
                <a:lnTo>
                  <a:pt x="4213758" y="137007"/>
                </a:lnTo>
                <a:lnTo>
                  <a:pt x="4213700" y="141478"/>
                </a:lnTo>
                <a:lnTo>
                  <a:pt x="4212037" y="153170"/>
                </a:lnTo>
                <a:lnTo>
                  <a:pt x="4207943" y="161798"/>
                </a:lnTo>
                <a:close/>
              </a:path>
              <a:path w="4219575" h="352425">
                <a:moveTo>
                  <a:pt x="4214678" y="245148"/>
                </a:moveTo>
                <a:lnTo>
                  <a:pt x="4135704" y="245148"/>
                </a:lnTo>
                <a:lnTo>
                  <a:pt x="4149936" y="243795"/>
                </a:lnTo>
                <a:lnTo>
                  <a:pt x="4160247" y="239812"/>
                </a:lnTo>
                <a:lnTo>
                  <a:pt x="4166518" y="233312"/>
                </a:lnTo>
                <a:lnTo>
                  <a:pt x="4168635" y="224409"/>
                </a:lnTo>
                <a:lnTo>
                  <a:pt x="4168635" y="220345"/>
                </a:lnTo>
                <a:lnTo>
                  <a:pt x="4166461" y="211745"/>
                </a:lnTo>
                <a:lnTo>
                  <a:pt x="4160094" y="205505"/>
                </a:lnTo>
                <a:lnTo>
                  <a:pt x="4149765" y="201703"/>
                </a:lnTo>
                <a:lnTo>
                  <a:pt x="4135704" y="200418"/>
                </a:lnTo>
                <a:lnTo>
                  <a:pt x="4213085" y="200418"/>
                </a:lnTo>
                <a:lnTo>
                  <a:pt x="4217009" y="207821"/>
                </a:lnTo>
                <a:lnTo>
                  <a:pt x="4218917" y="220345"/>
                </a:lnTo>
                <a:lnTo>
                  <a:pt x="4219041" y="225221"/>
                </a:lnTo>
                <a:lnTo>
                  <a:pt x="4214678" y="245148"/>
                </a:lnTo>
                <a:close/>
              </a:path>
            </a:pathLst>
          </a:custGeom>
          <a:solidFill>
            <a:srgbClr val="221f1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34" name="object 3" descr=""/>
          <p:cNvPicPr/>
          <p:nvPr/>
        </p:nvPicPr>
        <p:blipFill>
          <a:blip r:embed="rId1"/>
          <a:stretch/>
        </p:blipFill>
        <p:spPr>
          <a:xfrm>
            <a:off x="570600" y="7085880"/>
            <a:ext cx="6481080" cy="3517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35" name="object 4" descr=""/>
          <p:cNvPicPr/>
          <p:nvPr/>
        </p:nvPicPr>
        <p:blipFill>
          <a:blip r:embed="rId2"/>
          <a:stretch/>
        </p:blipFill>
        <p:spPr>
          <a:xfrm>
            <a:off x="579600" y="8704440"/>
            <a:ext cx="4993920" cy="1756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36" name="object 5" descr=""/>
          <p:cNvPicPr/>
          <p:nvPr/>
        </p:nvPicPr>
        <p:blipFill>
          <a:blip r:embed="rId3"/>
          <a:stretch/>
        </p:blipFill>
        <p:spPr>
          <a:xfrm>
            <a:off x="612360" y="8355960"/>
            <a:ext cx="7110000" cy="2347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37" name="object 6" descr=""/>
          <p:cNvPicPr/>
          <p:nvPr/>
        </p:nvPicPr>
        <p:blipFill>
          <a:blip r:embed="rId4"/>
          <a:stretch/>
        </p:blipFill>
        <p:spPr>
          <a:xfrm>
            <a:off x="608400" y="8066160"/>
            <a:ext cx="6156000" cy="2347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38" name="object 7" descr=""/>
          <p:cNvPicPr/>
          <p:nvPr/>
        </p:nvPicPr>
        <p:blipFill>
          <a:blip r:embed="rId5"/>
          <a:stretch/>
        </p:blipFill>
        <p:spPr>
          <a:xfrm>
            <a:off x="612360" y="7776720"/>
            <a:ext cx="6174720" cy="2347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39" name="object 8"/>
          <p:cNvSpPr/>
          <p:nvPr/>
        </p:nvSpPr>
        <p:spPr>
          <a:xfrm>
            <a:off x="974520" y="11327040"/>
            <a:ext cx="3944160" cy="923400"/>
          </a:xfrm>
          <a:custGeom>
            <a:avLst/>
            <a:gdLst>
              <a:gd name="textAreaLeft" fmla="*/ 0 w 3944160"/>
              <a:gd name="textAreaRight" fmla="*/ 3944520 w 3944160"/>
              <a:gd name="textAreaTop" fmla="*/ 0 h 923400"/>
              <a:gd name="textAreaBottom" fmla="*/ 923760 h 923400"/>
            </a:gdLst>
            <a:ahLst/>
            <a:cxnLst/>
            <a:rect l="textAreaLeft" t="textAreaTop" r="textAreaRight" b="textAreaBottom"/>
            <a:pathLst>
              <a:path w="3944620" h="923925">
                <a:moveTo>
                  <a:pt x="130594" y="202247"/>
                </a:moveTo>
                <a:lnTo>
                  <a:pt x="0" y="202247"/>
                </a:lnTo>
                <a:lnTo>
                  <a:pt x="0" y="94767"/>
                </a:lnTo>
                <a:lnTo>
                  <a:pt x="121348" y="94767"/>
                </a:lnTo>
                <a:lnTo>
                  <a:pt x="158074" y="93323"/>
                </a:lnTo>
                <a:lnTo>
                  <a:pt x="216144" y="81769"/>
                </a:lnTo>
                <a:lnTo>
                  <a:pt x="253920" y="58509"/>
                </a:lnTo>
                <a:lnTo>
                  <a:pt x="272706" y="22681"/>
                </a:lnTo>
                <a:lnTo>
                  <a:pt x="275056" y="0"/>
                </a:lnTo>
                <a:lnTo>
                  <a:pt x="388315" y="0"/>
                </a:lnTo>
                <a:lnTo>
                  <a:pt x="388315" y="171043"/>
                </a:lnTo>
                <a:lnTo>
                  <a:pt x="275056" y="171043"/>
                </a:lnTo>
                <a:lnTo>
                  <a:pt x="245224" y="184695"/>
                </a:lnTo>
                <a:lnTo>
                  <a:pt x="211202" y="194446"/>
                </a:lnTo>
                <a:lnTo>
                  <a:pt x="172992" y="200297"/>
                </a:lnTo>
                <a:lnTo>
                  <a:pt x="130594" y="202247"/>
                </a:lnTo>
                <a:close/>
              </a:path>
              <a:path w="3944620" h="923925">
                <a:moveTo>
                  <a:pt x="388315" y="758139"/>
                </a:moveTo>
                <a:lnTo>
                  <a:pt x="275056" y="758139"/>
                </a:lnTo>
                <a:lnTo>
                  <a:pt x="275056" y="171043"/>
                </a:lnTo>
                <a:lnTo>
                  <a:pt x="388315" y="171043"/>
                </a:lnTo>
                <a:lnTo>
                  <a:pt x="388315" y="758139"/>
                </a:lnTo>
                <a:close/>
              </a:path>
              <a:path w="3944620" h="923925">
                <a:moveTo>
                  <a:pt x="864476" y="202247"/>
                </a:moveTo>
                <a:lnTo>
                  <a:pt x="733882" y="202247"/>
                </a:lnTo>
                <a:lnTo>
                  <a:pt x="733882" y="94767"/>
                </a:lnTo>
                <a:lnTo>
                  <a:pt x="855230" y="94767"/>
                </a:lnTo>
                <a:lnTo>
                  <a:pt x="891951" y="93323"/>
                </a:lnTo>
                <a:lnTo>
                  <a:pt x="950024" y="81769"/>
                </a:lnTo>
                <a:lnTo>
                  <a:pt x="987802" y="58509"/>
                </a:lnTo>
                <a:lnTo>
                  <a:pt x="1006589" y="22681"/>
                </a:lnTo>
                <a:lnTo>
                  <a:pt x="1008938" y="0"/>
                </a:lnTo>
                <a:lnTo>
                  <a:pt x="1122197" y="0"/>
                </a:lnTo>
                <a:lnTo>
                  <a:pt x="1122197" y="171043"/>
                </a:lnTo>
                <a:lnTo>
                  <a:pt x="1008938" y="171043"/>
                </a:lnTo>
                <a:lnTo>
                  <a:pt x="979104" y="184695"/>
                </a:lnTo>
                <a:lnTo>
                  <a:pt x="945080" y="194446"/>
                </a:lnTo>
                <a:lnTo>
                  <a:pt x="906868" y="200297"/>
                </a:lnTo>
                <a:lnTo>
                  <a:pt x="864476" y="202247"/>
                </a:lnTo>
                <a:close/>
              </a:path>
              <a:path w="3944620" h="923925">
                <a:moveTo>
                  <a:pt x="1122197" y="758139"/>
                </a:moveTo>
                <a:lnTo>
                  <a:pt x="1008938" y="758139"/>
                </a:lnTo>
                <a:lnTo>
                  <a:pt x="1008938" y="171043"/>
                </a:lnTo>
                <a:lnTo>
                  <a:pt x="1122197" y="171043"/>
                </a:lnTo>
                <a:lnTo>
                  <a:pt x="1122197" y="758139"/>
                </a:lnTo>
                <a:close/>
              </a:path>
              <a:path w="3944620" h="923925">
                <a:moveTo>
                  <a:pt x="631012" y="923404"/>
                </a:moveTo>
                <a:lnTo>
                  <a:pt x="524687" y="923404"/>
                </a:lnTo>
                <a:lnTo>
                  <a:pt x="609053" y="612521"/>
                </a:lnTo>
                <a:lnTo>
                  <a:pt x="735025" y="612521"/>
                </a:lnTo>
                <a:lnTo>
                  <a:pt x="735025" y="629856"/>
                </a:lnTo>
                <a:lnTo>
                  <a:pt x="631012" y="923404"/>
                </a:lnTo>
                <a:close/>
              </a:path>
              <a:path w="3944620" h="923925">
                <a:moveTo>
                  <a:pt x="1435379" y="471525"/>
                </a:moveTo>
                <a:lnTo>
                  <a:pt x="1322120" y="471525"/>
                </a:lnTo>
                <a:lnTo>
                  <a:pt x="1347546" y="0"/>
                </a:lnTo>
                <a:lnTo>
                  <a:pt x="2006295" y="0"/>
                </a:lnTo>
                <a:lnTo>
                  <a:pt x="2006295" y="102857"/>
                </a:lnTo>
                <a:lnTo>
                  <a:pt x="1449247" y="102857"/>
                </a:lnTo>
                <a:lnTo>
                  <a:pt x="1437690" y="325907"/>
                </a:lnTo>
                <a:lnTo>
                  <a:pt x="1948948" y="325907"/>
                </a:lnTo>
                <a:lnTo>
                  <a:pt x="1957184" y="330530"/>
                </a:lnTo>
                <a:lnTo>
                  <a:pt x="1999906" y="365348"/>
                </a:lnTo>
                <a:lnTo>
                  <a:pt x="2005834" y="373291"/>
                </a:lnTo>
                <a:lnTo>
                  <a:pt x="1681543" y="373291"/>
                </a:lnTo>
                <a:lnTo>
                  <a:pt x="1630760" y="374990"/>
                </a:lnTo>
                <a:lnTo>
                  <a:pt x="1584748" y="380085"/>
                </a:lnTo>
                <a:lnTo>
                  <a:pt x="1543506" y="388571"/>
                </a:lnTo>
                <a:lnTo>
                  <a:pt x="1507032" y="400443"/>
                </a:lnTo>
                <a:lnTo>
                  <a:pt x="1455023" y="431803"/>
                </a:lnTo>
                <a:lnTo>
                  <a:pt x="1441156" y="450617"/>
                </a:lnTo>
                <a:lnTo>
                  <a:pt x="1435379" y="471525"/>
                </a:lnTo>
                <a:close/>
              </a:path>
              <a:path w="3944620" h="923925">
                <a:moveTo>
                  <a:pt x="1948948" y="325907"/>
                </a:moveTo>
                <a:lnTo>
                  <a:pt x="1437690" y="325907"/>
                </a:lnTo>
                <a:lnTo>
                  <a:pt x="1476196" y="304688"/>
                </a:lnTo>
                <a:lnTo>
                  <a:pt x="1520527" y="288185"/>
                </a:lnTo>
                <a:lnTo>
                  <a:pt x="1570683" y="276397"/>
                </a:lnTo>
                <a:lnTo>
                  <a:pt x="1626667" y="269324"/>
                </a:lnTo>
                <a:lnTo>
                  <a:pt x="1688477" y="266966"/>
                </a:lnTo>
                <a:lnTo>
                  <a:pt x="1743450" y="268732"/>
                </a:lnTo>
                <a:lnTo>
                  <a:pt x="1794348" y="274031"/>
                </a:lnTo>
                <a:lnTo>
                  <a:pt x="1841171" y="282860"/>
                </a:lnTo>
                <a:lnTo>
                  <a:pt x="1883918" y="295220"/>
                </a:lnTo>
                <a:lnTo>
                  <a:pt x="1922589" y="311110"/>
                </a:lnTo>
                <a:lnTo>
                  <a:pt x="1948948" y="325907"/>
                </a:lnTo>
                <a:close/>
              </a:path>
              <a:path w="3944620" h="923925">
                <a:moveTo>
                  <a:pt x="2005890" y="664527"/>
                </a:moveTo>
                <a:lnTo>
                  <a:pt x="1685010" y="664527"/>
                </a:lnTo>
                <a:lnTo>
                  <a:pt x="1741346" y="662217"/>
                </a:lnTo>
                <a:lnTo>
                  <a:pt x="1791328" y="655285"/>
                </a:lnTo>
                <a:lnTo>
                  <a:pt x="1834957" y="643728"/>
                </a:lnTo>
                <a:lnTo>
                  <a:pt x="1872233" y="627545"/>
                </a:lnTo>
                <a:lnTo>
                  <a:pt x="1923372" y="583633"/>
                </a:lnTo>
                <a:lnTo>
                  <a:pt x="1940420" y="525843"/>
                </a:lnTo>
                <a:lnTo>
                  <a:pt x="1940420" y="507352"/>
                </a:lnTo>
                <a:lnTo>
                  <a:pt x="1923229" y="451591"/>
                </a:lnTo>
                <a:lnTo>
                  <a:pt x="1871662" y="409117"/>
                </a:lnTo>
                <a:lnTo>
                  <a:pt x="1833991" y="393447"/>
                </a:lnTo>
                <a:lnTo>
                  <a:pt x="1789747" y="382250"/>
                </a:lnTo>
                <a:lnTo>
                  <a:pt x="1738931" y="375531"/>
                </a:lnTo>
                <a:lnTo>
                  <a:pt x="1681543" y="373291"/>
                </a:lnTo>
                <a:lnTo>
                  <a:pt x="2005834" y="373291"/>
                </a:lnTo>
                <a:lnTo>
                  <a:pt x="2030422" y="406233"/>
                </a:lnTo>
                <a:lnTo>
                  <a:pt x="2048731" y="453183"/>
                </a:lnTo>
                <a:lnTo>
                  <a:pt x="2054834" y="506196"/>
                </a:lnTo>
                <a:lnTo>
                  <a:pt x="2054710" y="525843"/>
                </a:lnTo>
                <a:lnTo>
                  <a:pt x="2048838" y="580306"/>
                </a:lnTo>
                <a:lnTo>
                  <a:pt x="2030852" y="629280"/>
                </a:lnTo>
                <a:lnTo>
                  <a:pt x="2005890" y="664527"/>
                </a:lnTo>
                <a:close/>
              </a:path>
              <a:path w="3944620" h="923925">
                <a:moveTo>
                  <a:pt x="1688477" y="772007"/>
                </a:moveTo>
                <a:lnTo>
                  <a:pt x="1632150" y="770499"/>
                </a:lnTo>
                <a:lnTo>
                  <a:pt x="1580289" y="765974"/>
                </a:lnTo>
                <a:lnTo>
                  <a:pt x="1532891" y="758431"/>
                </a:lnTo>
                <a:lnTo>
                  <a:pt x="1489956" y="747870"/>
                </a:lnTo>
                <a:lnTo>
                  <a:pt x="1451484" y="734289"/>
                </a:lnTo>
                <a:lnTo>
                  <a:pt x="1375757" y="687643"/>
                </a:lnTo>
                <a:lnTo>
                  <a:pt x="1345960" y="651816"/>
                </a:lnTo>
                <a:lnTo>
                  <a:pt x="1328080" y="610210"/>
                </a:lnTo>
                <a:lnTo>
                  <a:pt x="1322120" y="562825"/>
                </a:lnTo>
                <a:lnTo>
                  <a:pt x="1322120" y="553580"/>
                </a:lnTo>
                <a:lnTo>
                  <a:pt x="1437690" y="553580"/>
                </a:lnTo>
                <a:lnTo>
                  <a:pt x="1437690" y="562825"/>
                </a:lnTo>
                <a:lnTo>
                  <a:pt x="1441807" y="585259"/>
                </a:lnTo>
                <a:lnTo>
                  <a:pt x="1474745" y="622529"/>
                </a:lnTo>
                <a:lnTo>
                  <a:pt x="1539608" y="649252"/>
                </a:lnTo>
                <a:lnTo>
                  <a:pt x="1581862" y="657740"/>
                </a:lnTo>
                <a:lnTo>
                  <a:pt x="1630329" y="662831"/>
                </a:lnTo>
                <a:lnTo>
                  <a:pt x="1685010" y="664527"/>
                </a:lnTo>
                <a:lnTo>
                  <a:pt x="2005890" y="664527"/>
                </a:lnTo>
                <a:lnTo>
                  <a:pt x="2000876" y="671607"/>
                </a:lnTo>
                <a:lnTo>
                  <a:pt x="1958911" y="707288"/>
                </a:lnTo>
                <a:lnTo>
                  <a:pt x="1924750" y="727066"/>
                </a:lnTo>
                <a:lnTo>
                  <a:pt x="1886225" y="743247"/>
                </a:lnTo>
                <a:lnTo>
                  <a:pt x="1843335" y="755830"/>
                </a:lnTo>
                <a:lnTo>
                  <a:pt x="1796080" y="764818"/>
                </a:lnTo>
                <a:lnTo>
                  <a:pt x="1744461" y="770210"/>
                </a:lnTo>
                <a:lnTo>
                  <a:pt x="1688477" y="772007"/>
                </a:lnTo>
                <a:close/>
              </a:path>
              <a:path w="3944620" h="923925">
                <a:moveTo>
                  <a:pt x="2291854" y="301942"/>
                </a:moveTo>
                <a:lnTo>
                  <a:pt x="2242972" y="301942"/>
                </a:lnTo>
                <a:lnTo>
                  <a:pt x="2242972" y="92138"/>
                </a:lnTo>
                <a:lnTo>
                  <a:pt x="2315019" y="92138"/>
                </a:lnTo>
                <a:lnTo>
                  <a:pt x="2344880" y="145224"/>
                </a:lnTo>
                <a:lnTo>
                  <a:pt x="2291854" y="145224"/>
                </a:lnTo>
                <a:lnTo>
                  <a:pt x="2291854" y="301942"/>
                </a:lnTo>
                <a:close/>
              </a:path>
              <a:path w="3944620" h="923925">
                <a:moveTo>
                  <a:pt x="2455222" y="247180"/>
                </a:moveTo>
                <a:lnTo>
                  <a:pt x="2402230" y="247180"/>
                </a:lnTo>
                <a:lnTo>
                  <a:pt x="2489009" y="92138"/>
                </a:lnTo>
                <a:lnTo>
                  <a:pt x="2561056" y="92138"/>
                </a:lnTo>
                <a:lnTo>
                  <a:pt x="2561056" y="145224"/>
                </a:lnTo>
                <a:lnTo>
                  <a:pt x="2512187" y="145224"/>
                </a:lnTo>
                <a:lnTo>
                  <a:pt x="2501226" y="165023"/>
                </a:lnTo>
                <a:lnTo>
                  <a:pt x="2455222" y="247180"/>
                </a:lnTo>
                <a:close/>
              </a:path>
              <a:path w="3944620" h="923925">
                <a:moveTo>
                  <a:pt x="2424557" y="301942"/>
                </a:moveTo>
                <a:lnTo>
                  <a:pt x="2379472" y="301942"/>
                </a:lnTo>
                <a:lnTo>
                  <a:pt x="2302802" y="165023"/>
                </a:lnTo>
                <a:lnTo>
                  <a:pt x="2291854" y="145224"/>
                </a:lnTo>
                <a:lnTo>
                  <a:pt x="2344880" y="145224"/>
                </a:lnTo>
                <a:lnTo>
                  <a:pt x="2402230" y="247180"/>
                </a:lnTo>
                <a:lnTo>
                  <a:pt x="2455222" y="247180"/>
                </a:lnTo>
                <a:lnTo>
                  <a:pt x="2424557" y="301942"/>
                </a:lnTo>
                <a:close/>
              </a:path>
              <a:path w="3944620" h="923925">
                <a:moveTo>
                  <a:pt x="2561056" y="301942"/>
                </a:moveTo>
                <a:lnTo>
                  <a:pt x="2512187" y="301942"/>
                </a:lnTo>
                <a:lnTo>
                  <a:pt x="2512187" y="145224"/>
                </a:lnTo>
                <a:lnTo>
                  <a:pt x="2561056" y="145224"/>
                </a:lnTo>
                <a:lnTo>
                  <a:pt x="2561056" y="301942"/>
                </a:lnTo>
                <a:close/>
              </a:path>
              <a:path w="3944620" h="923925">
                <a:moveTo>
                  <a:pt x="2618765" y="301942"/>
                </a:moveTo>
                <a:lnTo>
                  <a:pt x="2596857" y="301942"/>
                </a:lnTo>
                <a:lnTo>
                  <a:pt x="2596857" y="256870"/>
                </a:lnTo>
                <a:lnTo>
                  <a:pt x="2607398" y="256870"/>
                </a:lnTo>
                <a:lnTo>
                  <a:pt x="2624782" y="253657"/>
                </a:lnTo>
                <a:lnTo>
                  <a:pt x="2636832" y="243492"/>
                </a:lnTo>
                <a:lnTo>
                  <a:pt x="2644065" y="225585"/>
                </a:lnTo>
                <a:lnTo>
                  <a:pt x="2646997" y="199148"/>
                </a:lnTo>
                <a:lnTo>
                  <a:pt x="2649524" y="92138"/>
                </a:lnTo>
                <a:lnTo>
                  <a:pt x="2861017" y="92138"/>
                </a:lnTo>
                <a:lnTo>
                  <a:pt x="2861017" y="136804"/>
                </a:lnTo>
                <a:lnTo>
                  <a:pt x="2697556" y="136804"/>
                </a:lnTo>
                <a:lnTo>
                  <a:pt x="2695943" y="199148"/>
                </a:lnTo>
                <a:lnTo>
                  <a:pt x="2695867" y="202095"/>
                </a:lnTo>
                <a:lnTo>
                  <a:pt x="2690158" y="245958"/>
                </a:lnTo>
                <a:lnTo>
                  <a:pt x="2675485" y="277140"/>
                </a:lnTo>
                <a:lnTo>
                  <a:pt x="2651727" y="295762"/>
                </a:lnTo>
                <a:lnTo>
                  <a:pt x="2618765" y="301942"/>
                </a:lnTo>
                <a:close/>
              </a:path>
              <a:path w="3944620" h="923925">
                <a:moveTo>
                  <a:pt x="2861017" y="301942"/>
                </a:moveTo>
                <a:lnTo>
                  <a:pt x="2810459" y="301942"/>
                </a:lnTo>
                <a:lnTo>
                  <a:pt x="2810459" y="136804"/>
                </a:lnTo>
                <a:lnTo>
                  <a:pt x="2861017" y="136804"/>
                </a:lnTo>
                <a:lnTo>
                  <a:pt x="2861017" y="301942"/>
                </a:lnTo>
                <a:close/>
              </a:path>
              <a:path w="3944620" h="923925">
                <a:moveTo>
                  <a:pt x="3132835" y="111518"/>
                </a:moveTo>
                <a:lnTo>
                  <a:pt x="2976016" y="111518"/>
                </a:lnTo>
                <a:lnTo>
                  <a:pt x="2991866" y="101126"/>
                </a:lnTo>
                <a:lnTo>
                  <a:pt x="3009569" y="93457"/>
                </a:lnTo>
                <a:lnTo>
                  <a:pt x="3028930" y="88710"/>
                </a:lnTo>
                <a:lnTo>
                  <a:pt x="3049752" y="87083"/>
                </a:lnTo>
                <a:lnTo>
                  <a:pt x="3101713" y="94620"/>
                </a:lnTo>
                <a:lnTo>
                  <a:pt x="3132835" y="111518"/>
                </a:lnTo>
                <a:close/>
              </a:path>
              <a:path w="3944620" h="923925">
                <a:moveTo>
                  <a:pt x="2978124" y="373570"/>
                </a:moveTo>
                <a:lnTo>
                  <a:pt x="2927578" y="373570"/>
                </a:lnTo>
                <a:lnTo>
                  <a:pt x="2927578" y="92138"/>
                </a:lnTo>
                <a:lnTo>
                  <a:pt x="2974759" y="92138"/>
                </a:lnTo>
                <a:lnTo>
                  <a:pt x="2976016" y="111518"/>
                </a:lnTo>
                <a:lnTo>
                  <a:pt x="3132835" y="111518"/>
                </a:lnTo>
                <a:lnTo>
                  <a:pt x="3141273" y="116100"/>
                </a:lnTo>
                <a:lnTo>
                  <a:pt x="3154212" y="133426"/>
                </a:lnTo>
                <a:lnTo>
                  <a:pt x="3048901" y="133426"/>
                </a:lnTo>
                <a:lnTo>
                  <a:pt x="3027003" y="135408"/>
                </a:lnTo>
                <a:lnTo>
                  <a:pt x="3007355" y="141065"/>
                </a:lnTo>
                <a:lnTo>
                  <a:pt x="2990785" y="149960"/>
                </a:lnTo>
                <a:lnTo>
                  <a:pt x="2978124" y="161658"/>
                </a:lnTo>
                <a:lnTo>
                  <a:pt x="2978124" y="231597"/>
                </a:lnTo>
                <a:lnTo>
                  <a:pt x="2990844" y="243600"/>
                </a:lnTo>
                <a:lnTo>
                  <a:pt x="3007512" y="252760"/>
                </a:lnTo>
                <a:lnTo>
                  <a:pt x="3027180" y="258602"/>
                </a:lnTo>
                <a:lnTo>
                  <a:pt x="3048901" y="260654"/>
                </a:lnTo>
                <a:lnTo>
                  <a:pt x="3153894" y="260654"/>
                </a:lnTo>
                <a:lnTo>
                  <a:pt x="3141116" y="277771"/>
                </a:lnTo>
                <a:lnTo>
                  <a:pt x="3128487" y="284670"/>
                </a:lnTo>
                <a:lnTo>
                  <a:pt x="2978124" y="284670"/>
                </a:lnTo>
                <a:lnTo>
                  <a:pt x="2978124" y="373570"/>
                </a:lnTo>
                <a:close/>
              </a:path>
              <a:path w="3944620" h="923925">
                <a:moveTo>
                  <a:pt x="3153894" y="260654"/>
                </a:moveTo>
                <a:lnTo>
                  <a:pt x="3048901" y="260654"/>
                </a:lnTo>
                <a:lnTo>
                  <a:pt x="3080039" y="256501"/>
                </a:lnTo>
                <a:lnTo>
                  <a:pt x="3103357" y="244489"/>
                </a:lnTo>
                <a:lnTo>
                  <a:pt x="3117987" y="225287"/>
                </a:lnTo>
                <a:lnTo>
                  <a:pt x="3123057" y="199567"/>
                </a:lnTo>
                <a:lnTo>
                  <a:pt x="3123057" y="194094"/>
                </a:lnTo>
                <a:lnTo>
                  <a:pt x="3117987" y="168621"/>
                </a:lnTo>
                <a:lnTo>
                  <a:pt x="3103357" y="149544"/>
                </a:lnTo>
                <a:lnTo>
                  <a:pt x="3080039" y="137574"/>
                </a:lnTo>
                <a:lnTo>
                  <a:pt x="3048901" y="133426"/>
                </a:lnTo>
                <a:lnTo>
                  <a:pt x="3154212" y="133426"/>
                </a:lnTo>
                <a:lnTo>
                  <a:pt x="3166458" y="149823"/>
                </a:lnTo>
                <a:lnTo>
                  <a:pt x="3175292" y="194094"/>
                </a:lnTo>
                <a:lnTo>
                  <a:pt x="3175292" y="199567"/>
                </a:lnTo>
                <a:lnTo>
                  <a:pt x="3166460" y="243600"/>
                </a:lnTo>
                <a:lnTo>
                  <a:pt x="3166399" y="243903"/>
                </a:lnTo>
                <a:lnTo>
                  <a:pt x="3153894" y="260654"/>
                </a:lnTo>
                <a:close/>
              </a:path>
              <a:path w="3944620" h="923925">
                <a:moveTo>
                  <a:pt x="3049752" y="306997"/>
                </a:moveTo>
                <a:lnTo>
                  <a:pt x="3029316" y="305523"/>
                </a:lnTo>
                <a:lnTo>
                  <a:pt x="3010461" y="301205"/>
                </a:lnTo>
                <a:lnTo>
                  <a:pt x="2993345" y="294202"/>
                </a:lnTo>
                <a:lnTo>
                  <a:pt x="2978124" y="284670"/>
                </a:lnTo>
                <a:lnTo>
                  <a:pt x="3128487" y="284670"/>
                </a:lnTo>
                <a:lnTo>
                  <a:pt x="3101536" y="299394"/>
                </a:lnTo>
                <a:lnTo>
                  <a:pt x="3049752" y="306997"/>
                </a:lnTo>
                <a:close/>
              </a:path>
              <a:path w="3944620" h="923925">
                <a:moveTo>
                  <a:pt x="3271774" y="257289"/>
                </a:moveTo>
                <a:lnTo>
                  <a:pt x="3222053" y="257289"/>
                </a:lnTo>
                <a:lnTo>
                  <a:pt x="3230419" y="241341"/>
                </a:lnTo>
                <a:lnTo>
                  <a:pt x="3236534" y="223535"/>
                </a:lnTo>
                <a:lnTo>
                  <a:pt x="3240359" y="203439"/>
                </a:lnTo>
                <a:lnTo>
                  <a:pt x="3241825" y="181038"/>
                </a:lnTo>
                <a:lnTo>
                  <a:pt x="3241852" y="180619"/>
                </a:lnTo>
                <a:lnTo>
                  <a:pt x="3243122" y="92138"/>
                </a:lnTo>
                <a:lnTo>
                  <a:pt x="3455454" y="92138"/>
                </a:lnTo>
                <a:lnTo>
                  <a:pt x="3455454" y="136804"/>
                </a:lnTo>
                <a:lnTo>
                  <a:pt x="3289465" y="136804"/>
                </a:lnTo>
                <a:lnTo>
                  <a:pt x="3288634" y="180619"/>
                </a:lnTo>
                <a:lnTo>
                  <a:pt x="3284095" y="223535"/>
                </a:lnTo>
                <a:lnTo>
                  <a:pt x="3279010" y="241341"/>
                </a:lnTo>
                <a:lnTo>
                  <a:pt x="3278906" y="241701"/>
                </a:lnTo>
                <a:lnTo>
                  <a:pt x="3271774" y="257289"/>
                </a:lnTo>
                <a:close/>
              </a:path>
              <a:path w="3944620" h="923925">
                <a:moveTo>
                  <a:pt x="3455454" y="257289"/>
                </a:moveTo>
                <a:lnTo>
                  <a:pt x="3404895" y="257289"/>
                </a:lnTo>
                <a:lnTo>
                  <a:pt x="3404895" y="136804"/>
                </a:lnTo>
                <a:lnTo>
                  <a:pt x="3455454" y="136804"/>
                </a:lnTo>
                <a:lnTo>
                  <a:pt x="3455454" y="257289"/>
                </a:lnTo>
                <a:close/>
              </a:path>
              <a:path w="3944620" h="923925">
                <a:moveTo>
                  <a:pt x="3239757" y="355879"/>
                </a:moveTo>
                <a:lnTo>
                  <a:pt x="3189198" y="355879"/>
                </a:lnTo>
                <a:lnTo>
                  <a:pt x="3189198" y="257289"/>
                </a:lnTo>
                <a:lnTo>
                  <a:pt x="3496322" y="257289"/>
                </a:lnTo>
                <a:lnTo>
                  <a:pt x="3496322" y="301942"/>
                </a:lnTo>
                <a:lnTo>
                  <a:pt x="3239757" y="301942"/>
                </a:lnTo>
                <a:lnTo>
                  <a:pt x="3239757" y="355879"/>
                </a:lnTo>
                <a:close/>
              </a:path>
              <a:path w="3944620" h="923925">
                <a:moveTo>
                  <a:pt x="3496322" y="355879"/>
                </a:moveTo>
                <a:lnTo>
                  <a:pt x="3445764" y="355879"/>
                </a:lnTo>
                <a:lnTo>
                  <a:pt x="3445764" y="301942"/>
                </a:lnTo>
                <a:lnTo>
                  <a:pt x="3496322" y="301942"/>
                </a:lnTo>
                <a:lnTo>
                  <a:pt x="3496322" y="355879"/>
                </a:lnTo>
                <a:close/>
              </a:path>
              <a:path w="3944620" h="923925">
                <a:moveTo>
                  <a:pt x="3721709" y="141008"/>
                </a:moveTo>
                <a:lnTo>
                  <a:pt x="3669042" y="141008"/>
                </a:lnTo>
                <a:lnTo>
                  <a:pt x="3669042" y="25577"/>
                </a:lnTo>
                <a:lnTo>
                  <a:pt x="3841775" y="25577"/>
                </a:lnTo>
                <a:lnTo>
                  <a:pt x="3884497" y="31075"/>
                </a:lnTo>
                <a:lnTo>
                  <a:pt x="3916870" y="46802"/>
                </a:lnTo>
                <a:lnTo>
                  <a:pt x="3937394" y="71612"/>
                </a:lnTo>
                <a:lnTo>
                  <a:pt x="3937461" y="71920"/>
                </a:lnTo>
                <a:lnTo>
                  <a:pt x="3721709" y="71920"/>
                </a:lnTo>
                <a:lnTo>
                  <a:pt x="3721709" y="141008"/>
                </a:lnTo>
                <a:close/>
              </a:path>
              <a:path w="3944620" h="923925">
                <a:moveTo>
                  <a:pt x="3841775" y="187350"/>
                </a:moveTo>
                <a:lnTo>
                  <a:pt x="3623119" y="187350"/>
                </a:lnTo>
                <a:lnTo>
                  <a:pt x="3623119" y="141008"/>
                </a:lnTo>
                <a:lnTo>
                  <a:pt x="3841775" y="141008"/>
                </a:lnTo>
                <a:lnTo>
                  <a:pt x="3864357" y="139225"/>
                </a:lnTo>
                <a:lnTo>
                  <a:pt x="3879950" y="133692"/>
                </a:lnTo>
                <a:lnTo>
                  <a:pt x="3888986" y="124130"/>
                </a:lnTo>
                <a:lnTo>
                  <a:pt x="3891902" y="110261"/>
                </a:lnTo>
                <a:lnTo>
                  <a:pt x="3891902" y="105206"/>
                </a:lnTo>
                <a:lnTo>
                  <a:pt x="3888868" y="90404"/>
                </a:lnTo>
                <a:lnTo>
                  <a:pt x="3879635" y="80029"/>
                </a:lnTo>
                <a:lnTo>
                  <a:pt x="3864004" y="73920"/>
                </a:lnTo>
                <a:lnTo>
                  <a:pt x="3841775" y="71920"/>
                </a:lnTo>
                <a:lnTo>
                  <a:pt x="3937461" y="71920"/>
                </a:lnTo>
                <a:lnTo>
                  <a:pt x="3944569" y="104355"/>
                </a:lnTo>
                <a:lnTo>
                  <a:pt x="3944569" y="109410"/>
                </a:lnTo>
                <a:lnTo>
                  <a:pt x="3937453" y="142028"/>
                </a:lnTo>
                <a:lnTo>
                  <a:pt x="3917027" y="166549"/>
                </a:lnTo>
                <a:lnTo>
                  <a:pt x="3884674" y="181985"/>
                </a:lnTo>
                <a:lnTo>
                  <a:pt x="3841775" y="187350"/>
                </a:lnTo>
                <a:close/>
              </a:path>
              <a:path w="3944620" h="923925">
                <a:moveTo>
                  <a:pt x="3721709" y="218528"/>
                </a:moveTo>
                <a:lnTo>
                  <a:pt x="3669042" y="218528"/>
                </a:lnTo>
                <a:lnTo>
                  <a:pt x="3669042" y="187350"/>
                </a:lnTo>
                <a:lnTo>
                  <a:pt x="3721709" y="187350"/>
                </a:lnTo>
                <a:lnTo>
                  <a:pt x="3721709" y="218528"/>
                </a:lnTo>
                <a:close/>
              </a:path>
              <a:path w="3944620" h="923925">
                <a:moveTo>
                  <a:pt x="3876319" y="264871"/>
                </a:moveTo>
                <a:lnTo>
                  <a:pt x="3623119" y="264871"/>
                </a:lnTo>
                <a:lnTo>
                  <a:pt x="3623119" y="218528"/>
                </a:lnTo>
                <a:lnTo>
                  <a:pt x="3876319" y="218528"/>
                </a:lnTo>
                <a:lnTo>
                  <a:pt x="3876319" y="264871"/>
                </a:lnTo>
                <a:close/>
              </a:path>
              <a:path w="3944620" h="923925">
                <a:moveTo>
                  <a:pt x="3721709" y="301942"/>
                </a:moveTo>
                <a:lnTo>
                  <a:pt x="3669042" y="301942"/>
                </a:lnTo>
                <a:lnTo>
                  <a:pt x="3669042" y="264871"/>
                </a:lnTo>
                <a:lnTo>
                  <a:pt x="3721709" y="264871"/>
                </a:lnTo>
                <a:lnTo>
                  <a:pt x="3721709" y="301942"/>
                </a:lnTo>
                <a:close/>
              </a:path>
            </a:pathLst>
          </a:custGeom>
          <a:solidFill>
            <a:srgbClr val="b01f2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40" name="object 9" descr=""/>
          <p:cNvPicPr/>
          <p:nvPr/>
        </p:nvPicPr>
        <p:blipFill>
          <a:blip r:embed="rId6"/>
          <a:stretch/>
        </p:blipFill>
        <p:spPr>
          <a:xfrm>
            <a:off x="1143360" y="5793120"/>
            <a:ext cx="2214360" cy="1778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41" name="object 10" descr=""/>
          <p:cNvPicPr/>
          <p:nvPr/>
        </p:nvPicPr>
        <p:blipFill>
          <a:blip r:embed="rId7"/>
          <a:stretch/>
        </p:blipFill>
        <p:spPr>
          <a:xfrm>
            <a:off x="1143360" y="5552280"/>
            <a:ext cx="2784960" cy="1742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42" name="object 11" descr=""/>
          <p:cNvPicPr/>
          <p:nvPr/>
        </p:nvPicPr>
        <p:blipFill>
          <a:blip r:embed="rId8"/>
          <a:stretch/>
        </p:blipFill>
        <p:spPr>
          <a:xfrm>
            <a:off x="1132920" y="5220000"/>
            <a:ext cx="1843560" cy="21816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243" name="object 12"/>
          <p:cNvGrpSpPr/>
          <p:nvPr/>
        </p:nvGrpSpPr>
        <p:grpSpPr>
          <a:xfrm>
            <a:off x="931680" y="12436920"/>
            <a:ext cx="2482920" cy="450000"/>
            <a:chOff x="931680" y="12436920"/>
            <a:chExt cx="2482920" cy="450000"/>
          </a:xfrm>
        </p:grpSpPr>
        <p:pic>
          <p:nvPicPr>
            <p:cNvPr id="244" name="object 13" descr=""/>
            <p:cNvPicPr/>
            <p:nvPr/>
          </p:nvPicPr>
          <p:blipFill>
            <a:blip r:embed="rId9"/>
            <a:stretch/>
          </p:blipFill>
          <p:spPr>
            <a:xfrm>
              <a:off x="931680" y="12683880"/>
              <a:ext cx="2482920" cy="20304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245" name="object 14" descr=""/>
            <p:cNvPicPr/>
            <p:nvPr/>
          </p:nvPicPr>
          <p:blipFill>
            <a:blip r:embed="rId10"/>
            <a:stretch/>
          </p:blipFill>
          <p:spPr>
            <a:xfrm>
              <a:off x="937800" y="12436920"/>
              <a:ext cx="2049480" cy="20880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246" name="object 15"/>
          <p:cNvSpPr/>
          <p:nvPr/>
        </p:nvSpPr>
        <p:spPr>
          <a:xfrm>
            <a:off x="547200" y="2767320"/>
            <a:ext cx="362160" cy="362160"/>
          </a:xfrm>
          <a:custGeom>
            <a:avLst/>
            <a:gdLst>
              <a:gd name="textAreaLeft" fmla="*/ 0 w 362160"/>
              <a:gd name="textAreaRight" fmla="*/ 362520 w 362160"/>
              <a:gd name="textAreaTop" fmla="*/ 0 h 362160"/>
              <a:gd name="textAreaBottom" fmla="*/ 362520 h 362160"/>
            </a:gdLst>
            <a:ahLst/>
            <a:cxnLst/>
            <a:rect l="textAreaLeft" t="textAreaTop" r="textAreaRight" b="textAreaBottom"/>
            <a:pathLst>
              <a:path w="362584" h="362585">
                <a:moveTo>
                  <a:pt x="181178" y="362356"/>
                </a:moveTo>
                <a:lnTo>
                  <a:pt x="133013" y="355884"/>
                </a:lnTo>
                <a:lnTo>
                  <a:pt x="89733" y="337620"/>
                </a:lnTo>
                <a:lnTo>
                  <a:pt x="53065" y="309291"/>
                </a:lnTo>
                <a:lnTo>
                  <a:pt x="24735" y="272622"/>
                </a:lnTo>
                <a:lnTo>
                  <a:pt x="6471" y="229343"/>
                </a:lnTo>
                <a:lnTo>
                  <a:pt x="0" y="181178"/>
                </a:lnTo>
                <a:lnTo>
                  <a:pt x="6471" y="133013"/>
                </a:lnTo>
                <a:lnTo>
                  <a:pt x="24735" y="89733"/>
                </a:lnTo>
                <a:lnTo>
                  <a:pt x="53065" y="53065"/>
                </a:lnTo>
                <a:lnTo>
                  <a:pt x="89733" y="24735"/>
                </a:lnTo>
                <a:lnTo>
                  <a:pt x="133013" y="6471"/>
                </a:lnTo>
                <a:lnTo>
                  <a:pt x="181178" y="0"/>
                </a:lnTo>
                <a:lnTo>
                  <a:pt x="229343" y="6471"/>
                </a:lnTo>
                <a:lnTo>
                  <a:pt x="272622" y="24735"/>
                </a:lnTo>
                <a:lnTo>
                  <a:pt x="309291" y="53065"/>
                </a:lnTo>
                <a:lnTo>
                  <a:pt x="337620" y="89733"/>
                </a:lnTo>
                <a:lnTo>
                  <a:pt x="355884" y="133013"/>
                </a:lnTo>
                <a:lnTo>
                  <a:pt x="362356" y="181178"/>
                </a:lnTo>
                <a:lnTo>
                  <a:pt x="355884" y="229343"/>
                </a:lnTo>
                <a:lnTo>
                  <a:pt x="337620" y="272622"/>
                </a:lnTo>
                <a:lnTo>
                  <a:pt x="309291" y="309291"/>
                </a:lnTo>
                <a:lnTo>
                  <a:pt x="272622" y="337620"/>
                </a:lnTo>
                <a:lnTo>
                  <a:pt x="229343" y="355884"/>
                </a:lnTo>
                <a:lnTo>
                  <a:pt x="181178" y="362356"/>
                </a:lnTo>
                <a:close/>
              </a:path>
            </a:pathLst>
          </a:custGeom>
          <a:solidFill>
            <a:srgbClr val="254da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7" name="object 16"/>
          <p:cNvSpPr/>
          <p:nvPr/>
        </p:nvSpPr>
        <p:spPr>
          <a:xfrm>
            <a:off x="547200" y="3841560"/>
            <a:ext cx="362160" cy="362160"/>
          </a:xfrm>
          <a:custGeom>
            <a:avLst/>
            <a:gdLst>
              <a:gd name="textAreaLeft" fmla="*/ 0 w 362160"/>
              <a:gd name="textAreaRight" fmla="*/ 362520 w 362160"/>
              <a:gd name="textAreaTop" fmla="*/ 0 h 362160"/>
              <a:gd name="textAreaBottom" fmla="*/ 362520 h 362160"/>
            </a:gdLst>
            <a:ahLst/>
            <a:cxnLst/>
            <a:rect l="textAreaLeft" t="textAreaTop" r="textAreaRight" b="textAreaBottom"/>
            <a:pathLst>
              <a:path w="362584" h="362585">
                <a:moveTo>
                  <a:pt x="181178" y="362356"/>
                </a:moveTo>
                <a:lnTo>
                  <a:pt x="133013" y="355883"/>
                </a:lnTo>
                <a:lnTo>
                  <a:pt x="89733" y="337617"/>
                </a:lnTo>
                <a:lnTo>
                  <a:pt x="53065" y="309284"/>
                </a:lnTo>
                <a:lnTo>
                  <a:pt x="24735" y="272613"/>
                </a:lnTo>
                <a:lnTo>
                  <a:pt x="6471" y="229331"/>
                </a:lnTo>
                <a:lnTo>
                  <a:pt x="0" y="181165"/>
                </a:lnTo>
                <a:lnTo>
                  <a:pt x="6471" y="133001"/>
                </a:lnTo>
                <a:lnTo>
                  <a:pt x="24735" y="89724"/>
                </a:lnTo>
                <a:lnTo>
                  <a:pt x="53065" y="53059"/>
                </a:lnTo>
                <a:lnTo>
                  <a:pt x="89733" y="24732"/>
                </a:lnTo>
                <a:lnTo>
                  <a:pt x="133013" y="6470"/>
                </a:lnTo>
                <a:lnTo>
                  <a:pt x="181178" y="0"/>
                </a:lnTo>
                <a:lnTo>
                  <a:pt x="229343" y="6470"/>
                </a:lnTo>
                <a:lnTo>
                  <a:pt x="272622" y="24732"/>
                </a:lnTo>
                <a:lnTo>
                  <a:pt x="309291" y="53059"/>
                </a:lnTo>
                <a:lnTo>
                  <a:pt x="337620" y="89724"/>
                </a:lnTo>
                <a:lnTo>
                  <a:pt x="355884" y="133001"/>
                </a:lnTo>
                <a:lnTo>
                  <a:pt x="362356" y="181165"/>
                </a:lnTo>
                <a:lnTo>
                  <a:pt x="355884" y="229331"/>
                </a:lnTo>
                <a:lnTo>
                  <a:pt x="337620" y="272613"/>
                </a:lnTo>
                <a:lnTo>
                  <a:pt x="309291" y="309284"/>
                </a:lnTo>
                <a:lnTo>
                  <a:pt x="272622" y="337617"/>
                </a:lnTo>
                <a:lnTo>
                  <a:pt x="229343" y="355883"/>
                </a:lnTo>
                <a:lnTo>
                  <a:pt x="181178" y="362356"/>
                </a:lnTo>
                <a:close/>
              </a:path>
            </a:pathLst>
          </a:custGeom>
          <a:solidFill>
            <a:srgbClr val="254da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8" name="object 17"/>
          <p:cNvSpPr/>
          <p:nvPr/>
        </p:nvSpPr>
        <p:spPr>
          <a:xfrm>
            <a:off x="547200" y="5189760"/>
            <a:ext cx="362160" cy="362160"/>
          </a:xfrm>
          <a:custGeom>
            <a:avLst/>
            <a:gdLst>
              <a:gd name="textAreaLeft" fmla="*/ 0 w 362160"/>
              <a:gd name="textAreaRight" fmla="*/ 362520 w 362160"/>
              <a:gd name="textAreaTop" fmla="*/ 0 h 362160"/>
              <a:gd name="textAreaBottom" fmla="*/ 362520 h 362160"/>
            </a:gdLst>
            <a:ahLst/>
            <a:cxnLst/>
            <a:rect l="textAreaLeft" t="textAreaTop" r="textAreaRight" b="textAreaBottom"/>
            <a:pathLst>
              <a:path w="362584" h="362585">
                <a:moveTo>
                  <a:pt x="181178" y="362356"/>
                </a:moveTo>
                <a:lnTo>
                  <a:pt x="133013" y="355884"/>
                </a:lnTo>
                <a:lnTo>
                  <a:pt x="89733" y="337620"/>
                </a:lnTo>
                <a:lnTo>
                  <a:pt x="53065" y="309291"/>
                </a:lnTo>
                <a:lnTo>
                  <a:pt x="24735" y="272622"/>
                </a:lnTo>
                <a:lnTo>
                  <a:pt x="6471" y="229343"/>
                </a:lnTo>
                <a:lnTo>
                  <a:pt x="0" y="181178"/>
                </a:lnTo>
                <a:lnTo>
                  <a:pt x="6471" y="133013"/>
                </a:lnTo>
                <a:lnTo>
                  <a:pt x="24735" y="89733"/>
                </a:lnTo>
                <a:lnTo>
                  <a:pt x="53065" y="53065"/>
                </a:lnTo>
                <a:lnTo>
                  <a:pt x="89733" y="24735"/>
                </a:lnTo>
                <a:lnTo>
                  <a:pt x="133013" y="6471"/>
                </a:lnTo>
                <a:lnTo>
                  <a:pt x="181178" y="0"/>
                </a:lnTo>
                <a:lnTo>
                  <a:pt x="229343" y="6471"/>
                </a:lnTo>
                <a:lnTo>
                  <a:pt x="272622" y="24735"/>
                </a:lnTo>
                <a:lnTo>
                  <a:pt x="309291" y="53065"/>
                </a:lnTo>
                <a:lnTo>
                  <a:pt x="337620" y="89733"/>
                </a:lnTo>
                <a:lnTo>
                  <a:pt x="355884" y="133013"/>
                </a:lnTo>
                <a:lnTo>
                  <a:pt x="362356" y="181178"/>
                </a:lnTo>
                <a:lnTo>
                  <a:pt x="355884" y="229343"/>
                </a:lnTo>
                <a:lnTo>
                  <a:pt x="337620" y="272622"/>
                </a:lnTo>
                <a:lnTo>
                  <a:pt x="309291" y="309291"/>
                </a:lnTo>
                <a:lnTo>
                  <a:pt x="272622" y="337620"/>
                </a:lnTo>
                <a:lnTo>
                  <a:pt x="229343" y="355884"/>
                </a:lnTo>
                <a:lnTo>
                  <a:pt x="181178" y="362356"/>
                </a:lnTo>
                <a:close/>
              </a:path>
            </a:pathLst>
          </a:custGeom>
          <a:solidFill>
            <a:srgbClr val="254da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49" name="object 18" descr=""/>
          <p:cNvPicPr/>
          <p:nvPr/>
        </p:nvPicPr>
        <p:blipFill>
          <a:blip r:embed="rId11"/>
          <a:stretch/>
        </p:blipFill>
        <p:spPr>
          <a:xfrm>
            <a:off x="1143360" y="3114000"/>
            <a:ext cx="3011400" cy="224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50" name="object 19" descr=""/>
          <p:cNvPicPr/>
          <p:nvPr/>
        </p:nvPicPr>
        <p:blipFill>
          <a:blip r:embed="rId12"/>
          <a:stretch/>
        </p:blipFill>
        <p:spPr>
          <a:xfrm>
            <a:off x="1147680" y="2832120"/>
            <a:ext cx="2152080" cy="2167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51" name="object 20"/>
          <p:cNvSpPr/>
          <p:nvPr/>
        </p:nvSpPr>
        <p:spPr>
          <a:xfrm>
            <a:off x="1143360" y="4474080"/>
            <a:ext cx="1361160" cy="176040"/>
          </a:xfrm>
          <a:custGeom>
            <a:avLst/>
            <a:gdLst>
              <a:gd name="textAreaLeft" fmla="*/ 0 w 1361160"/>
              <a:gd name="textAreaRight" fmla="*/ 1361520 w 1361160"/>
              <a:gd name="textAreaTop" fmla="*/ 0 h 176040"/>
              <a:gd name="textAreaBottom" fmla="*/ 176400 h 176040"/>
            </a:gdLst>
            <a:ahLst/>
            <a:cxnLst/>
            <a:rect l="textAreaLeft" t="textAreaTop" r="textAreaRight" b="textAreaBottom"/>
            <a:pathLst>
              <a:path w="1361439" h="176529">
                <a:moveTo>
                  <a:pt x="17132" y="127889"/>
                </a:moveTo>
                <a:lnTo>
                  <a:pt x="0" y="127889"/>
                </a:lnTo>
                <a:lnTo>
                  <a:pt x="0" y="965"/>
                </a:lnTo>
                <a:lnTo>
                  <a:pt x="113893" y="965"/>
                </a:lnTo>
                <a:lnTo>
                  <a:pt x="113893" y="16167"/>
                </a:lnTo>
                <a:lnTo>
                  <a:pt x="17132" y="16167"/>
                </a:lnTo>
                <a:lnTo>
                  <a:pt x="17132" y="127889"/>
                </a:lnTo>
                <a:close/>
              </a:path>
              <a:path w="1361439" h="176529">
                <a:moveTo>
                  <a:pt x="113893" y="127889"/>
                </a:moveTo>
                <a:lnTo>
                  <a:pt x="96761" y="127889"/>
                </a:lnTo>
                <a:lnTo>
                  <a:pt x="96761" y="16167"/>
                </a:lnTo>
                <a:lnTo>
                  <a:pt x="113893" y="16167"/>
                </a:lnTo>
                <a:lnTo>
                  <a:pt x="113893" y="127889"/>
                </a:lnTo>
                <a:close/>
              </a:path>
              <a:path w="1361439" h="176529">
                <a:moveTo>
                  <a:pt x="194800" y="26060"/>
                </a:moveTo>
                <a:lnTo>
                  <a:pt x="179044" y="26060"/>
                </a:lnTo>
                <a:lnTo>
                  <a:pt x="183211" y="20152"/>
                </a:lnTo>
                <a:lnTo>
                  <a:pt x="220268" y="423"/>
                </a:lnTo>
                <a:lnTo>
                  <a:pt x="228028" y="0"/>
                </a:lnTo>
                <a:lnTo>
                  <a:pt x="235339" y="423"/>
                </a:lnTo>
                <a:lnTo>
                  <a:pt x="236298" y="423"/>
                </a:lnTo>
                <a:lnTo>
                  <a:pt x="269983" y="14960"/>
                </a:lnTo>
                <a:lnTo>
                  <a:pt x="217804" y="14960"/>
                </a:lnTo>
                <a:lnTo>
                  <a:pt x="209727" y="17056"/>
                </a:lnTo>
                <a:lnTo>
                  <a:pt x="195414" y="25425"/>
                </a:lnTo>
                <a:lnTo>
                  <a:pt x="194800" y="26060"/>
                </a:lnTo>
                <a:close/>
              </a:path>
              <a:path w="1361439" h="176529">
                <a:moveTo>
                  <a:pt x="179768" y="174701"/>
                </a:moveTo>
                <a:lnTo>
                  <a:pt x="162636" y="174701"/>
                </a:lnTo>
                <a:lnTo>
                  <a:pt x="162636" y="965"/>
                </a:lnTo>
                <a:lnTo>
                  <a:pt x="179044" y="965"/>
                </a:lnTo>
                <a:lnTo>
                  <a:pt x="179044" y="26060"/>
                </a:lnTo>
                <a:lnTo>
                  <a:pt x="194800" y="26060"/>
                </a:lnTo>
                <a:lnTo>
                  <a:pt x="179527" y="64427"/>
                </a:lnTo>
                <a:lnTo>
                  <a:pt x="179910" y="71470"/>
                </a:lnTo>
                <a:lnTo>
                  <a:pt x="196035" y="104000"/>
                </a:lnTo>
                <a:lnTo>
                  <a:pt x="179768" y="104000"/>
                </a:lnTo>
                <a:lnTo>
                  <a:pt x="179768" y="174701"/>
                </a:lnTo>
                <a:close/>
              </a:path>
              <a:path w="1361439" h="176529">
                <a:moveTo>
                  <a:pt x="270310" y="113893"/>
                </a:moveTo>
                <a:lnTo>
                  <a:pt x="235661" y="113893"/>
                </a:lnTo>
                <a:lnTo>
                  <a:pt x="243713" y="111848"/>
                </a:lnTo>
                <a:lnTo>
                  <a:pt x="258190" y="103644"/>
                </a:lnTo>
                <a:lnTo>
                  <a:pt x="274116" y="64427"/>
                </a:lnTo>
                <a:lnTo>
                  <a:pt x="273731" y="57392"/>
                </a:lnTo>
                <a:lnTo>
                  <a:pt x="243713" y="17056"/>
                </a:lnTo>
                <a:lnTo>
                  <a:pt x="235661" y="14960"/>
                </a:lnTo>
                <a:lnTo>
                  <a:pt x="269983" y="14960"/>
                </a:lnTo>
                <a:lnTo>
                  <a:pt x="290735" y="55273"/>
                </a:lnTo>
                <a:lnTo>
                  <a:pt x="291249" y="64427"/>
                </a:lnTo>
                <a:lnTo>
                  <a:pt x="290858" y="71470"/>
                </a:lnTo>
                <a:lnTo>
                  <a:pt x="273299" y="111271"/>
                </a:lnTo>
                <a:lnTo>
                  <a:pt x="270310" y="113893"/>
                </a:lnTo>
                <a:close/>
              </a:path>
              <a:path w="1361439" h="176529">
                <a:moveTo>
                  <a:pt x="228028" y="129095"/>
                </a:moveTo>
                <a:lnTo>
                  <a:pt x="218515" y="128590"/>
                </a:lnTo>
                <a:lnTo>
                  <a:pt x="219867" y="128590"/>
                </a:lnTo>
                <a:lnTo>
                  <a:pt x="213337" y="127496"/>
                </a:lnTo>
                <a:lnTo>
                  <a:pt x="179768" y="104000"/>
                </a:lnTo>
                <a:lnTo>
                  <a:pt x="196035" y="104000"/>
                </a:lnTo>
                <a:lnTo>
                  <a:pt x="209727" y="111848"/>
                </a:lnTo>
                <a:lnTo>
                  <a:pt x="217804" y="113893"/>
                </a:lnTo>
                <a:lnTo>
                  <a:pt x="270310" y="113893"/>
                </a:lnTo>
                <a:lnTo>
                  <a:pt x="267273" y="116557"/>
                </a:lnTo>
                <a:lnTo>
                  <a:pt x="260477" y="121018"/>
                </a:lnTo>
                <a:lnTo>
                  <a:pt x="253069" y="124552"/>
                </a:lnTo>
                <a:lnTo>
                  <a:pt x="245190" y="127076"/>
                </a:lnTo>
                <a:lnTo>
                  <a:pt x="236843" y="128590"/>
                </a:lnTo>
                <a:lnTo>
                  <a:pt x="228028" y="129095"/>
                </a:lnTo>
                <a:close/>
              </a:path>
              <a:path w="1361439" h="176529">
                <a:moveTo>
                  <a:pt x="380530" y="129095"/>
                </a:moveTo>
                <a:lnTo>
                  <a:pt x="340502" y="116214"/>
                </a:lnTo>
                <a:lnTo>
                  <a:pt x="317969" y="82048"/>
                </a:lnTo>
                <a:lnTo>
                  <a:pt x="315861" y="64427"/>
                </a:lnTo>
                <a:lnTo>
                  <a:pt x="316271" y="57385"/>
                </a:lnTo>
                <a:lnTo>
                  <a:pt x="334317" y="18041"/>
                </a:lnTo>
                <a:lnTo>
                  <a:pt x="371583" y="513"/>
                </a:lnTo>
                <a:lnTo>
                  <a:pt x="380530" y="0"/>
                </a:lnTo>
                <a:lnTo>
                  <a:pt x="389469" y="513"/>
                </a:lnTo>
                <a:lnTo>
                  <a:pt x="423138" y="14960"/>
                </a:lnTo>
                <a:lnTo>
                  <a:pt x="371513" y="14960"/>
                </a:lnTo>
                <a:lnTo>
                  <a:pt x="363435" y="17005"/>
                </a:lnTo>
                <a:lnTo>
                  <a:pt x="336691" y="44478"/>
                </a:lnTo>
                <a:lnTo>
                  <a:pt x="333235" y="64427"/>
                </a:lnTo>
                <a:lnTo>
                  <a:pt x="333618" y="71470"/>
                </a:lnTo>
                <a:lnTo>
                  <a:pt x="363435" y="111848"/>
                </a:lnTo>
                <a:lnTo>
                  <a:pt x="371513" y="113893"/>
                </a:lnTo>
                <a:lnTo>
                  <a:pt x="423209" y="113893"/>
                </a:lnTo>
                <a:lnTo>
                  <a:pt x="420543" y="116214"/>
                </a:lnTo>
                <a:lnTo>
                  <a:pt x="413588" y="120776"/>
                </a:lnTo>
                <a:lnTo>
                  <a:pt x="405999" y="124418"/>
                </a:lnTo>
                <a:lnTo>
                  <a:pt x="397959" y="127017"/>
                </a:lnTo>
                <a:lnTo>
                  <a:pt x="389469" y="128576"/>
                </a:lnTo>
                <a:lnTo>
                  <a:pt x="380530" y="129095"/>
                </a:lnTo>
                <a:close/>
              </a:path>
              <a:path w="1361439" h="176529">
                <a:moveTo>
                  <a:pt x="423209" y="113893"/>
                </a:moveTo>
                <a:lnTo>
                  <a:pt x="389534" y="113893"/>
                </a:lnTo>
                <a:lnTo>
                  <a:pt x="397611" y="111848"/>
                </a:lnTo>
                <a:lnTo>
                  <a:pt x="411937" y="103644"/>
                </a:lnTo>
                <a:lnTo>
                  <a:pt x="427583" y="64427"/>
                </a:lnTo>
                <a:lnTo>
                  <a:pt x="427205" y="57385"/>
                </a:lnTo>
                <a:lnTo>
                  <a:pt x="397611" y="17005"/>
                </a:lnTo>
                <a:lnTo>
                  <a:pt x="389534" y="14960"/>
                </a:lnTo>
                <a:lnTo>
                  <a:pt x="423138" y="14960"/>
                </a:lnTo>
                <a:lnTo>
                  <a:pt x="444435" y="55380"/>
                </a:lnTo>
                <a:lnTo>
                  <a:pt x="444957" y="64427"/>
                </a:lnTo>
                <a:lnTo>
                  <a:pt x="444551" y="71470"/>
                </a:lnTo>
                <a:lnTo>
                  <a:pt x="444435" y="73480"/>
                </a:lnTo>
                <a:lnTo>
                  <a:pt x="426702" y="110851"/>
                </a:lnTo>
                <a:lnTo>
                  <a:pt x="423209" y="113893"/>
                </a:lnTo>
                <a:close/>
              </a:path>
              <a:path w="1361439" h="176529">
                <a:moveTo>
                  <a:pt x="488632" y="112928"/>
                </a:moveTo>
                <a:lnTo>
                  <a:pt x="465950" y="112928"/>
                </a:lnTo>
                <a:lnTo>
                  <a:pt x="471829" y="111480"/>
                </a:lnTo>
                <a:lnTo>
                  <a:pt x="476684" y="107861"/>
                </a:lnTo>
                <a:lnTo>
                  <a:pt x="488569" y="58816"/>
                </a:lnTo>
                <a:lnTo>
                  <a:pt x="489533" y="44399"/>
                </a:lnTo>
                <a:lnTo>
                  <a:pt x="489597" y="43434"/>
                </a:lnTo>
                <a:lnTo>
                  <a:pt x="491286" y="965"/>
                </a:lnTo>
                <a:lnTo>
                  <a:pt x="584911" y="965"/>
                </a:lnTo>
                <a:lnTo>
                  <a:pt x="584911" y="16167"/>
                </a:lnTo>
                <a:lnTo>
                  <a:pt x="506730" y="16167"/>
                </a:lnTo>
                <a:lnTo>
                  <a:pt x="505331" y="43434"/>
                </a:lnTo>
                <a:lnTo>
                  <a:pt x="500697" y="88925"/>
                </a:lnTo>
                <a:lnTo>
                  <a:pt x="492642" y="108985"/>
                </a:lnTo>
                <a:lnTo>
                  <a:pt x="488632" y="112928"/>
                </a:lnTo>
                <a:close/>
              </a:path>
              <a:path w="1361439" h="176529">
                <a:moveTo>
                  <a:pt x="584911" y="112928"/>
                </a:moveTo>
                <a:lnTo>
                  <a:pt x="567778" y="112928"/>
                </a:lnTo>
                <a:lnTo>
                  <a:pt x="567778" y="16167"/>
                </a:lnTo>
                <a:lnTo>
                  <a:pt x="584911" y="16167"/>
                </a:lnTo>
                <a:lnTo>
                  <a:pt x="584911" y="112928"/>
                </a:lnTo>
                <a:close/>
              </a:path>
              <a:path w="1361439" h="176529">
                <a:moveTo>
                  <a:pt x="474878" y="158534"/>
                </a:moveTo>
                <a:lnTo>
                  <a:pt x="458711" y="158534"/>
                </a:lnTo>
                <a:lnTo>
                  <a:pt x="458711" y="112928"/>
                </a:lnTo>
                <a:lnTo>
                  <a:pt x="604697" y="112928"/>
                </a:lnTo>
                <a:lnTo>
                  <a:pt x="604697" y="127889"/>
                </a:lnTo>
                <a:lnTo>
                  <a:pt x="474878" y="127889"/>
                </a:lnTo>
                <a:lnTo>
                  <a:pt x="474878" y="158534"/>
                </a:lnTo>
                <a:close/>
              </a:path>
              <a:path w="1361439" h="176529">
                <a:moveTo>
                  <a:pt x="604697" y="158534"/>
                </a:moveTo>
                <a:lnTo>
                  <a:pt x="588530" y="158534"/>
                </a:lnTo>
                <a:lnTo>
                  <a:pt x="588530" y="127889"/>
                </a:lnTo>
                <a:lnTo>
                  <a:pt x="604697" y="127889"/>
                </a:lnTo>
                <a:lnTo>
                  <a:pt x="604697" y="158534"/>
                </a:lnTo>
                <a:close/>
              </a:path>
              <a:path w="1361439" h="176529">
                <a:moveTo>
                  <a:pt x="671756" y="161188"/>
                </a:moveTo>
                <a:lnTo>
                  <a:pt x="646188" y="161188"/>
                </a:lnTo>
                <a:lnTo>
                  <a:pt x="651141" y="159575"/>
                </a:lnTo>
                <a:lnTo>
                  <a:pt x="659345" y="153136"/>
                </a:lnTo>
                <a:lnTo>
                  <a:pt x="663168" y="147675"/>
                </a:lnTo>
                <a:lnTo>
                  <a:pt x="666699" y="139953"/>
                </a:lnTo>
                <a:lnTo>
                  <a:pt x="672249" y="127647"/>
                </a:lnTo>
                <a:lnTo>
                  <a:pt x="615543" y="965"/>
                </a:lnTo>
                <a:lnTo>
                  <a:pt x="633399" y="965"/>
                </a:lnTo>
                <a:lnTo>
                  <a:pt x="681177" y="108826"/>
                </a:lnTo>
                <a:lnTo>
                  <a:pt x="697683" y="108826"/>
                </a:lnTo>
                <a:lnTo>
                  <a:pt x="682383" y="143090"/>
                </a:lnTo>
                <a:lnTo>
                  <a:pt x="678373" y="151368"/>
                </a:lnTo>
                <a:lnTo>
                  <a:pt x="674060" y="158349"/>
                </a:lnTo>
                <a:lnTo>
                  <a:pt x="671756" y="161188"/>
                </a:lnTo>
                <a:close/>
              </a:path>
              <a:path w="1361439" h="176529">
                <a:moveTo>
                  <a:pt x="697683" y="108826"/>
                </a:moveTo>
                <a:lnTo>
                  <a:pt x="681177" y="108826"/>
                </a:lnTo>
                <a:lnTo>
                  <a:pt x="728954" y="965"/>
                </a:lnTo>
                <a:lnTo>
                  <a:pt x="745845" y="965"/>
                </a:lnTo>
                <a:lnTo>
                  <a:pt x="697683" y="108826"/>
                </a:lnTo>
                <a:close/>
              </a:path>
              <a:path w="1361439" h="176529">
                <a:moveTo>
                  <a:pt x="640156" y="175907"/>
                </a:moveTo>
                <a:lnTo>
                  <a:pt x="634047" y="175907"/>
                </a:lnTo>
                <a:lnTo>
                  <a:pt x="628332" y="174942"/>
                </a:lnTo>
                <a:lnTo>
                  <a:pt x="617715" y="171081"/>
                </a:lnTo>
                <a:lnTo>
                  <a:pt x="613130" y="168186"/>
                </a:lnTo>
                <a:lnTo>
                  <a:pt x="609269" y="164325"/>
                </a:lnTo>
                <a:lnTo>
                  <a:pt x="617232" y="151536"/>
                </a:lnTo>
                <a:lnTo>
                  <a:pt x="623671" y="157962"/>
                </a:lnTo>
                <a:lnTo>
                  <a:pt x="631393" y="161188"/>
                </a:lnTo>
                <a:lnTo>
                  <a:pt x="671756" y="161188"/>
                </a:lnTo>
                <a:lnTo>
                  <a:pt x="669444" y="164036"/>
                </a:lnTo>
                <a:lnTo>
                  <a:pt x="664527" y="168427"/>
                </a:lnTo>
                <a:lnTo>
                  <a:pt x="659205" y="171696"/>
                </a:lnTo>
                <a:lnTo>
                  <a:pt x="653370" y="174034"/>
                </a:lnTo>
                <a:lnTo>
                  <a:pt x="647021" y="175438"/>
                </a:lnTo>
                <a:lnTo>
                  <a:pt x="640156" y="175907"/>
                </a:lnTo>
                <a:close/>
              </a:path>
              <a:path w="1361439" h="176529">
                <a:moveTo>
                  <a:pt x="789762" y="127889"/>
                </a:moveTo>
                <a:lnTo>
                  <a:pt x="772629" y="127889"/>
                </a:lnTo>
                <a:lnTo>
                  <a:pt x="772629" y="965"/>
                </a:lnTo>
                <a:lnTo>
                  <a:pt x="789762" y="965"/>
                </a:lnTo>
                <a:lnTo>
                  <a:pt x="789762" y="56705"/>
                </a:lnTo>
                <a:lnTo>
                  <a:pt x="836932" y="56705"/>
                </a:lnTo>
                <a:lnTo>
                  <a:pt x="832231" y="62496"/>
                </a:lnTo>
                <a:lnTo>
                  <a:pt x="839544" y="71424"/>
                </a:lnTo>
                <a:lnTo>
                  <a:pt x="789762" y="71424"/>
                </a:lnTo>
                <a:lnTo>
                  <a:pt x="789762" y="127889"/>
                </a:lnTo>
                <a:close/>
              </a:path>
              <a:path w="1361439" h="176529">
                <a:moveTo>
                  <a:pt x="836932" y="56705"/>
                </a:moveTo>
                <a:lnTo>
                  <a:pt x="818959" y="56705"/>
                </a:lnTo>
                <a:lnTo>
                  <a:pt x="863600" y="965"/>
                </a:lnTo>
                <a:lnTo>
                  <a:pt x="882180" y="965"/>
                </a:lnTo>
                <a:lnTo>
                  <a:pt x="836932" y="56705"/>
                </a:lnTo>
                <a:close/>
              </a:path>
              <a:path w="1361439" h="176529">
                <a:moveTo>
                  <a:pt x="885799" y="127889"/>
                </a:moveTo>
                <a:lnTo>
                  <a:pt x="865530" y="127889"/>
                </a:lnTo>
                <a:lnTo>
                  <a:pt x="818718" y="71424"/>
                </a:lnTo>
                <a:lnTo>
                  <a:pt x="839544" y="71424"/>
                </a:lnTo>
                <a:lnTo>
                  <a:pt x="885799" y="127889"/>
                </a:lnTo>
                <a:close/>
              </a:path>
              <a:path w="1361439" h="176529">
                <a:moveTo>
                  <a:pt x="1045057" y="159740"/>
                </a:moveTo>
                <a:lnTo>
                  <a:pt x="1028890" y="159740"/>
                </a:lnTo>
                <a:lnTo>
                  <a:pt x="1028890" y="127889"/>
                </a:lnTo>
                <a:lnTo>
                  <a:pt x="912825" y="127889"/>
                </a:lnTo>
                <a:lnTo>
                  <a:pt x="912825" y="965"/>
                </a:lnTo>
                <a:lnTo>
                  <a:pt x="929957" y="965"/>
                </a:lnTo>
                <a:lnTo>
                  <a:pt x="929957" y="112928"/>
                </a:lnTo>
                <a:lnTo>
                  <a:pt x="1045057" y="112928"/>
                </a:lnTo>
                <a:lnTo>
                  <a:pt x="1045057" y="159740"/>
                </a:lnTo>
                <a:close/>
              </a:path>
              <a:path w="1361439" h="176529">
                <a:moveTo>
                  <a:pt x="1024547" y="112928"/>
                </a:moveTo>
                <a:lnTo>
                  <a:pt x="1007414" y="112928"/>
                </a:lnTo>
                <a:lnTo>
                  <a:pt x="1007414" y="965"/>
                </a:lnTo>
                <a:lnTo>
                  <a:pt x="1024547" y="965"/>
                </a:lnTo>
                <a:lnTo>
                  <a:pt x="1024547" y="112928"/>
                </a:lnTo>
                <a:close/>
              </a:path>
              <a:path w="1361439" h="176529">
                <a:moveTo>
                  <a:pt x="1093317" y="127889"/>
                </a:moveTo>
                <a:lnTo>
                  <a:pt x="1077874" y="127889"/>
                </a:lnTo>
                <a:lnTo>
                  <a:pt x="1077874" y="965"/>
                </a:lnTo>
                <a:lnTo>
                  <a:pt x="1095006" y="965"/>
                </a:lnTo>
                <a:lnTo>
                  <a:pt x="1095006" y="101828"/>
                </a:lnTo>
                <a:lnTo>
                  <a:pt x="1115138" y="101828"/>
                </a:lnTo>
                <a:lnTo>
                  <a:pt x="1093317" y="127889"/>
                </a:lnTo>
                <a:close/>
              </a:path>
              <a:path w="1361439" h="176529">
                <a:moveTo>
                  <a:pt x="1115138" y="101828"/>
                </a:moveTo>
                <a:lnTo>
                  <a:pt x="1095006" y="101828"/>
                </a:lnTo>
                <a:lnTo>
                  <a:pt x="1179703" y="965"/>
                </a:lnTo>
                <a:lnTo>
                  <a:pt x="1194904" y="965"/>
                </a:lnTo>
                <a:lnTo>
                  <a:pt x="1194904" y="27025"/>
                </a:lnTo>
                <a:lnTo>
                  <a:pt x="1177772" y="27025"/>
                </a:lnTo>
                <a:lnTo>
                  <a:pt x="1115138" y="101828"/>
                </a:lnTo>
                <a:close/>
              </a:path>
              <a:path w="1361439" h="176529">
                <a:moveTo>
                  <a:pt x="1194904" y="127889"/>
                </a:moveTo>
                <a:lnTo>
                  <a:pt x="1177772" y="127889"/>
                </a:lnTo>
                <a:lnTo>
                  <a:pt x="1177772" y="27025"/>
                </a:lnTo>
                <a:lnTo>
                  <a:pt x="1194904" y="27025"/>
                </a:lnTo>
                <a:lnTo>
                  <a:pt x="1194904" y="127889"/>
                </a:lnTo>
                <a:close/>
              </a:path>
              <a:path w="1361439" h="176529">
                <a:moveTo>
                  <a:pt x="1259332" y="127889"/>
                </a:moveTo>
                <a:lnTo>
                  <a:pt x="1243888" y="127889"/>
                </a:lnTo>
                <a:lnTo>
                  <a:pt x="1243888" y="965"/>
                </a:lnTo>
                <a:lnTo>
                  <a:pt x="1261021" y="965"/>
                </a:lnTo>
                <a:lnTo>
                  <a:pt x="1261021" y="101828"/>
                </a:lnTo>
                <a:lnTo>
                  <a:pt x="1281152" y="101828"/>
                </a:lnTo>
                <a:lnTo>
                  <a:pt x="1259332" y="127889"/>
                </a:lnTo>
                <a:close/>
              </a:path>
              <a:path w="1361439" h="176529">
                <a:moveTo>
                  <a:pt x="1281152" y="101828"/>
                </a:moveTo>
                <a:lnTo>
                  <a:pt x="1261021" y="101828"/>
                </a:lnTo>
                <a:lnTo>
                  <a:pt x="1345717" y="965"/>
                </a:lnTo>
                <a:lnTo>
                  <a:pt x="1360919" y="965"/>
                </a:lnTo>
                <a:lnTo>
                  <a:pt x="1360919" y="27025"/>
                </a:lnTo>
                <a:lnTo>
                  <a:pt x="1343787" y="27025"/>
                </a:lnTo>
                <a:lnTo>
                  <a:pt x="1281152" y="101828"/>
                </a:lnTo>
                <a:close/>
              </a:path>
              <a:path w="1361439" h="176529">
                <a:moveTo>
                  <a:pt x="1360919" y="127889"/>
                </a:moveTo>
                <a:lnTo>
                  <a:pt x="1343787" y="127889"/>
                </a:lnTo>
                <a:lnTo>
                  <a:pt x="1343787" y="27025"/>
                </a:lnTo>
                <a:lnTo>
                  <a:pt x="1360919" y="27025"/>
                </a:lnTo>
                <a:lnTo>
                  <a:pt x="1360919" y="127889"/>
                </a:lnTo>
                <a:close/>
              </a:path>
            </a:pathLst>
          </a:custGeom>
          <a:solidFill>
            <a:srgbClr val="221f1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52" name="object 21" descr=""/>
          <p:cNvPicPr/>
          <p:nvPr/>
        </p:nvPicPr>
        <p:blipFill>
          <a:blip r:embed="rId13"/>
          <a:stretch/>
        </p:blipFill>
        <p:spPr>
          <a:xfrm>
            <a:off x="1143360" y="4135680"/>
            <a:ext cx="2404440" cy="223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53" name="object 22" descr=""/>
          <p:cNvPicPr/>
          <p:nvPr/>
        </p:nvPicPr>
        <p:blipFill>
          <a:blip r:embed="rId14"/>
          <a:stretch/>
        </p:blipFill>
        <p:spPr>
          <a:xfrm>
            <a:off x="1133280" y="3846240"/>
            <a:ext cx="2643840" cy="2070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object 2"/>
          <p:cNvSpPr/>
          <p:nvPr/>
        </p:nvSpPr>
        <p:spPr>
          <a:xfrm>
            <a:off x="599040" y="2861640"/>
            <a:ext cx="2133360" cy="271440"/>
          </a:xfrm>
          <a:custGeom>
            <a:avLst/>
            <a:gdLst>
              <a:gd name="textAreaLeft" fmla="*/ 0 w 2133360"/>
              <a:gd name="textAreaRight" fmla="*/ 2133720 w 2133360"/>
              <a:gd name="textAreaTop" fmla="*/ 0 h 271440"/>
              <a:gd name="textAreaBottom" fmla="*/ 271800 h 271440"/>
            </a:gdLst>
            <a:ahLst/>
            <a:cxnLst/>
            <a:rect l="textAreaLeft" t="textAreaTop" r="textAreaRight" b="textAreaBottom"/>
            <a:pathLst>
              <a:path w="2133600" h="271780">
                <a:moveTo>
                  <a:pt x="154089" y="266700"/>
                </a:moveTo>
                <a:lnTo>
                  <a:pt x="0" y="266700"/>
                </a:lnTo>
                <a:lnTo>
                  <a:pt x="0" y="64236"/>
                </a:lnTo>
                <a:lnTo>
                  <a:pt x="148386" y="64236"/>
                </a:lnTo>
                <a:lnTo>
                  <a:pt x="183347" y="67978"/>
                </a:lnTo>
                <a:lnTo>
                  <a:pt x="209121" y="78925"/>
                </a:lnTo>
                <a:lnTo>
                  <a:pt x="225060" y="96656"/>
                </a:lnTo>
                <a:lnTo>
                  <a:pt x="226280" y="102044"/>
                </a:lnTo>
                <a:lnTo>
                  <a:pt x="48780" y="102044"/>
                </a:lnTo>
                <a:lnTo>
                  <a:pt x="48780" y="145542"/>
                </a:lnTo>
                <a:lnTo>
                  <a:pt x="224702" y="145542"/>
                </a:lnTo>
                <a:lnTo>
                  <a:pt x="223759" y="147529"/>
                </a:lnTo>
                <a:lnTo>
                  <a:pt x="215596" y="156544"/>
                </a:lnTo>
                <a:lnTo>
                  <a:pt x="204495" y="163842"/>
                </a:lnTo>
                <a:lnTo>
                  <a:pt x="217964" y="171001"/>
                </a:lnTo>
                <a:lnTo>
                  <a:pt x="227772" y="180257"/>
                </a:lnTo>
                <a:lnTo>
                  <a:pt x="229849" y="184175"/>
                </a:lnTo>
                <a:lnTo>
                  <a:pt x="48780" y="184175"/>
                </a:lnTo>
                <a:lnTo>
                  <a:pt x="48780" y="228892"/>
                </a:lnTo>
                <a:lnTo>
                  <a:pt x="231437" y="228892"/>
                </a:lnTo>
                <a:lnTo>
                  <a:pt x="230407" y="233594"/>
                </a:lnTo>
                <a:lnTo>
                  <a:pt x="214609" y="251706"/>
                </a:lnTo>
                <a:lnTo>
                  <a:pt x="188978" y="262881"/>
                </a:lnTo>
                <a:lnTo>
                  <a:pt x="154089" y="266700"/>
                </a:lnTo>
                <a:close/>
              </a:path>
              <a:path w="2133600" h="271780">
                <a:moveTo>
                  <a:pt x="224702" y="145542"/>
                </a:moveTo>
                <a:lnTo>
                  <a:pt x="146761" y="145542"/>
                </a:lnTo>
                <a:lnTo>
                  <a:pt x="161062" y="144195"/>
                </a:lnTo>
                <a:lnTo>
                  <a:pt x="171511" y="140258"/>
                </a:lnTo>
                <a:lnTo>
                  <a:pt x="177920" y="133883"/>
                </a:lnTo>
                <a:lnTo>
                  <a:pt x="180098" y="125222"/>
                </a:lnTo>
                <a:lnTo>
                  <a:pt x="179994" y="120751"/>
                </a:lnTo>
                <a:lnTo>
                  <a:pt x="177977" y="112851"/>
                </a:lnTo>
                <a:lnTo>
                  <a:pt x="171664" y="106872"/>
                </a:lnTo>
                <a:lnTo>
                  <a:pt x="161233" y="103257"/>
                </a:lnTo>
                <a:lnTo>
                  <a:pt x="146761" y="102044"/>
                </a:lnTo>
                <a:lnTo>
                  <a:pt x="226280" y="102044"/>
                </a:lnTo>
                <a:lnTo>
                  <a:pt x="230517" y="120751"/>
                </a:lnTo>
                <a:lnTo>
                  <a:pt x="230459" y="125222"/>
                </a:lnTo>
                <a:lnTo>
                  <a:pt x="228796" y="136914"/>
                </a:lnTo>
                <a:lnTo>
                  <a:pt x="224702" y="145542"/>
                </a:lnTo>
                <a:close/>
              </a:path>
              <a:path w="2133600" h="271780">
                <a:moveTo>
                  <a:pt x="231437" y="228892"/>
                </a:moveTo>
                <a:lnTo>
                  <a:pt x="152463" y="228892"/>
                </a:lnTo>
                <a:lnTo>
                  <a:pt x="166693" y="227539"/>
                </a:lnTo>
                <a:lnTo>
                  <a:pt x="176999" y="223556"/>
                </a:lnTo>
                <a:lnTo>
                  <a:pt x="183267" y="217056"/>
                </a:lnTo>
                <a:lnTo>
                  <a:pt x="185381" y="208153"/>
                </a:lnTo>
                <a:lnTo>
                  <a:pt x="185381" y="204089"/>
                </a:lnTo>
                <a:lnTo>
                  <a:pt x="183210" y="195491"/>
                </a:lnTo>
                <a:lnTo>
                  <a:pt x="176847" y="189255"/>
                </a:lnTo>
                <a:lnTo>
                  <a:pt x="166522" y="185458"/>
                </a:lnTo>
                <a:lnTo>
                  <a:pt x="152463" y="184175"/>
                </a:lnTo>
                <a:lnTo>
                  <a:pt x="229849" y="184175"/>
                </a:lnTo>
                <a:lnTo>
                  <a:pt x="233768" y="191571"/>
                </a:lnTo>
                <a:lnTo>
                  <a:pt x="235676" y="204089"/>
                </a:lnTo>
                <a:lnTo>
                  <a:pt x="235800" y="208965"/>
                </a:lnTo>
                <a:lnTo>
                  <a:pt x="231437" y="228892"/>
                </a:lnTo>
                <a:close/>
              </a:path>
              <a:path w="2133600" h="271780">
                <a:moveTo>
                  <a:pt x="504520" y="266700"/>
                </a:moveTo>
                <a:lnTo>
                  <a:pt x="453707" y="266700"/>
                </a:lnTo>
                <a:lnTo>
                  <a:pt x="453707" y="0"/>
                </a:lnTo>
                <a:lnTo>
                  <a:pt x="709434" y="0"/>
                </a:lnTo>
                <a:lnTo>
                  <a:pt x="709434" y="45529"/>
                </a:lnTo>
                <a:lnTo>
                  <a:pt x="504520" y="45529"/>
                </a:lnTo>
                <a:lnTo>
                  <a:pt x="504520" y="266700"/>
                </a:lnTo>
                <a:close/>
              </a:path>
              <a:path w="2133600" h="271780">
                <a:moveTo>
                  <a:pt x="709434" y="266700"/>
                </a:moveTo>
                <a:lnTo>
                  <a:pt x="658609" y="266700"/>
                </a:lnTo>
                <a:lnTo>
                  <a:pt x="658609" y="45529"/>
                </a:lnTo>
                <a:lnTo>
                  <a:pt x="709434" y="45529"/>
                </a:lnTo>
                <a:lnTo>
                  <a:pt x="709434" y="266700"/>
                </a:lnTo>
                <a:close/>
              </a:path>
              <a:path w="2133600" h="271780">
                <a:moveTo>
                  <a:pt x="881811" y="271576"/>
                </a:moveTo>
                <a:lnTo>
                  <a:pt x="831616" y="264500"/>
                </a:lnTo>
                <a:lnTo>
                  <a:pt x="793735" y="244236"/>
                </a:lnTo>
                <a:lnTo>
                  <a:pt x="769806" y="212233"/>
                </a:lnTo>
                <a:lnTo>
                  <a:pt x="761466" y="169938"/>
                </a:lnTo>
                <a:lnTo>
                  <a:pt x="761466" y="161810"/>
                </a:lnTo>
                <a:lnTo>
                  <a:pt x="769863" y="119217"/>
                </a:lnTo>
                <a:lnTo>
                  <a:pt x="793888" y="86953"/>
                </a:lnTo>
                <a:lnTo>
                  <a:pt x="831787" y="66505"/>
                </a:lnTo>
                <a:lnTo>
                  <a:pt x="881811" y="59359"/>
                </a:lnTo>
                <a:lnTo>
                  <a:pt x="931212" y="66251"/>
                </a:lnTo>
                <a:lnTo>
                  <a:pt x="968149" y="86140"/>
                </a:lnTo>
                <a:lnTo>
                  <a:pt x="981240" y="104076"/>
                </a:lnTo>
                <a:lnTo>
                  <a:pt x="881392" y="104076"/>
                </a:lnTo>
                <a:lnTo>
                  <a:pt x="856791" y="106542"/>
                </a:lnTo>
                <a:lnTo>
                  <a:pt x="837033" y="113734"/>
                </a:lnTo>
                <a:lnTo>
                  <a:pt x="822687" y="125347"/>
                </a:lnTo>
                <a:lnTo>
                  <a:pt x="814324" y="141071"/>
                </a:lnTo>
                <a:lnTo>
                  <a:pt x="995683" y="141071"/>
                </a:lnTo>
                <a:lnTo>
                  <a:pt x="999299" y="160185"/>
                </a:lnTo>
                <a:lnTo>
                  <a:pt x="999299" y="181736"/>
                </a:lnTo>
                <a:lnTo>
                  <a:pt x="812685" y="181736"/>
                </a:lnTo>
                <a:lnTo>
                  <a:pt x="819373" y="200788"/>
                </a:lnTo>
                <a:lnTo>
                  <a:pt x="833527" y="214966"/>
                </a:lnTo>
                <a:lnTo>
                  <a:pt x="854542" y="223810"/>
                </a:lnTo>
                <a:lnTo>
                  <a:pt x="881811" y="226860"/>
                </a:lnTo>
                <a:lnTo>
                  <a:pt x="989002" y="226860"/>
                </a:lnTo>
                <a:lnTo>
                  <a:pt x="988432" y="228526"/>
                </a:lnTo>
                <a:lnTo>
                  <a:pt x="964491" y="252010"/>
                </a:lnTo>
                <a:lnTo>
                  <a:pt x="928583" y="266577"/>
                </a:lnTo>
                <a:lnTo>
                  <a:pt x="881811" y="271576"/>
                </a:lnTo>
                <a:close/>
              </a:path>
              <a:path w="2133600" h="271780">
                <a:moveTo>
                  <a:pt x="995683" y="141071"/>
                </a:moveTo>
                <a:lnTo>
                  <a:pt x="946442" y="141071"/>
                </a:lnTo>
                <a:lnTo>
                  <a:pt x="938453" y="125518"/>
                </a:lnTo>
                <a:lnTo>
                  <a:pt x="924594" y="113887"/>
                </a:lnTo>
                <a:lnTo>
                  <a:pt x="905247" y="106542"/>
                </a:lnTo>
                <a:lnTo>
                  <a:pt x="904853" y="106542"/>
                </a:lnTo>
                <a:lnTo>
                  <a:pt x="881392" y="104076"/>
                </a:lnTo>
                <a:lnTo>
                  <a:pt x="981240" y="104076"/>
                </a:lnTo>
                <a:lnTo>
                  <a:pt x="991289" y="117845"/>
                </a:lnTo>
                <a:lnTo>
                  <a:pt x="995683" y="141071"/>
                </a:lnTo>
                <a:close/>
              </a:path>
              <a:path w="2133600" h="271780">
                <a:moveTo>
                  <a:pt x="989002" y="226860"/>
                </a:moveTo>
                <a:lnTo>
                  <a:pt x="881811" y="226860"/>
                </a:lnTo>
                <a:lnTo>
                  <a:pt x="907409" y="224732"/>
                </a:lnTo>
                <a:lnTo>
                  <a:pt x="927441" y="218679"/>
                </a:lnTo>
                <a:lnTo>
                  <a:pt x="940917" y="209195"/>
                </a:lnTo>
                <a:lnTo>
                  <a:pt x="946848" y="196773"/>
                </a:lnTo>
                <a:lnTo>
                  <a:pt x="999299" y="196773"/>
                </a:lnTo>
                <a:lnTo>
                  <a:pt x="989002" y="226860"/>
                </a:lnTo>
                <a:close/>
              </a:path>
              <a:path w="2133600" h="271780">
                <a:moveTo>
                  <a:pt x="1097686" y="266700"/>
                </a:moveTo>
                <a:lnTo>
                  <a:pt x="1048893" y="266700"/>
                </a:lnTo>
                <a:lnTo>
                  <a:pt x="1048893" y="64236"/>
                </a:lnTo>
                <a:lnTo>
                  <a:pt x="1097686" y="64236"/>
                </a:lnTo>
                <a:lnTo>
                  <a:pt x="1097686" y="143103"/>
                </a:lnTo>
                <a:lnTo>
                  <a:pt x="1213107" y="143103"/>
                </a:lnTo>
                <a:lnTo>
                  <a:pt x="1194028" y="163436"/>
                </a:lnTo>
                <a:lnTo>
                  <a:pt x="1214875" y="185394"/>
                </a:lnTo>
                <a:lnTo>
                  <a:pt x="1097686" y="185394"/>
                </a:lnTo>
                <a:lnTo>
                  <a:pt x="1097686" y="266700"/>
                </a:lnTo>
                <a:close/>
              </a:path>
              <a:path w="2133600" h="271780">
                <a:moveTo>
                  <a:pt x="1213107" y="143103"/>
                </a:moveTo>
                <a:lnTo>
                  <a:pt x="1149311" y="143103"/>
                </a:lnTo>
                <a:lnTo>
                  <a:pt x="1224114" y="64236"/>
                </a:lnTo>
                <a:lnTo>
                  <a:pt x="1280629" y="64236"/>
                </a:lnTo>
                <a:lnTo>
                  <a:pt x="1280629" y="71145"/>
                </a:lnTo>
                <a:lnTo>
                  <a:pt x="1213107" y="143103"/>
                </a:lnTo>
                <a:close/>
              </a:path>
              <a:path w="2133600" h="271780">
                <a:moveTo>
                  <a:pt x="1285506" y="266700"/>
                </a:moveTo>
                <a:lnTo>
                  <a:pt x="1229804" y="266700"/>
                </a:lnTo>
                <a:lnTo>
                  <a:pt x="1150531" y="185394"/>
                </a:lnTo>
                <a:lnTo>
                  <a:pt x="1214875" y="185394"/>
                </a:lnTo>
                <a:lnTo>
                  <a:pt x="1285506" y="259791"/>
                </a:lnTo>
                <a:lnTo>
                  <a:pt x="1285506" y="266700"/>
                </a:lnTo>
                <a:close/>
              </a:path>
              <a:path w="2133600" h="271780">
                <a:moveTo>
                  <a:pt x="1372920" y="266700"/>
                </a:moveTo>
                <a:lnTo>
                  <a:pt x="1328191" y="266700"/>
                </a:lnTo>
                <a:lnTo>
                  <a:pt x="1328191" y="64236"/>
                </a:lnTo>
                <a:lnTo>
                  <a:pt x="1375359" y="64236"/>
                </a:lnTo>
                <a:lnTo>
                  <a:pt x="1375359" y="206933"/>
                </a:lnTo>
                <a:lnTo>
                  <a:pt x="1428942" y="206933"/>
                </a:lnTo>
                <a:lnTo>
                  <a:pt x="1372920" y="266700"/>
                </a:lnTo>
                <a:close/>
              </a:path>
              <a:path w="2133600" h="271780">
                <a:moveTo>
                  <a:pt x="1428942" y="206933"/>
                </a:moveTo>
                <a:lnTo>
                  <a:pt x="1375359" y="206933"/>
                </a:lnTo>
                <a:lnTo>
                  <a:pt x="1509115" y="64236"/>
                </a:lnTo>
                <a:lnTo>
                  <a:pt x="1553832" y="64236"/>
                </a:lnTo>
                <a:lnTo>
                  <a:pt x="1553832" y="124002"/>
                </a:lnTo>
                <a:lnTo>
                  <a:pt x="1506677" y="124002"/>
                </a:lnTo>
                <a:lnTo>
                  <a:pt x="1428942" y="206933"/>
                </a:lnTo>
                <a:close/>
              </a:path>
              <a:path w="2133600" h="271780">
                <a:moveTo>
                  <a:pt x="1553832" y="266700"/>
                </a:moveTo>
                <a:lnTo>
                  <a:pt x="1506677" y="266700"/>
                </a:lnTo>
                <a:lnTo>
                  <a:pt x="1506677" y="124002"/>
                </a:lnTo>
                <a:lnTo>
                  <a:pt x="1553832" y="124002"/>
                </a:lnTo>
                <a:lnTo>
                  <a:pt x="1553832" y="266700"/>
                </a:lnTo>
                <a:close/>
              </a:path>
              <a:path w="2133600" h="271780">
                <a:moveTo>
                  <a:pt x="1666849" y="266700"/>
                </a:moveTo>
                <a:lnTo>
                  <a:pt x="1618068" y="266700"/>
                </a:lnTo>
                <a:lnTo>
                  <a:pt x="1618068" y="64236"/>
                </a:lnTo>
                <a:lnTo>
                  <a:pt x="1666849" y="64236"/>
                </a:lnTo>
                <a:lnTo>
                  <a:pt x="1666849" y="143509"/>
                </a:lnTo>
                <a:lnTo>
                  <a:pt x="1845741" y="143509"/>
                </a:lnTo>
                <a:lnTo>
                  <a:pt x="1845741" y="186613"/>
                </a:lnTo>
                <a:lnTo>
                  <a:pt x="1666849" y="186613"/>
                </a:lnTo>
                <a:lnTo>
                  <a:pt x="1666849" y="266700"/>
                </a:lnTo>
                <a:close/>
              </a:path>
              <a:path w="2133600" h="271780">
                <a:moveTo>
                  <a:pt x="1845741" y="143509"/>
                </a:moveTo>
                <a:lnTo>
                  <a:pt x="1796948" y="143509"/>
                </a:lnTo>
                <a:lnTo>
                  <a:pt x="1796948" y="64236"/>
                </a:lnTo>
                <a:lnTo>
                  <a:pt x="1845741" y="64236"/>
                </a:lnTo>
                <a:lnTo>
                  <a:pt x="1845741" y="143509"/>
                </a:lnTo>
                <a:close/>
              </a:path>
              <a:path w="2133600" h="271780">
                <a:moveTo>
                  <a:pt x="1845741" y="266700"/>
                </a:moveTo>
                <a:lnTo>
                  <a:pt x="1796948" y="266700"/>
                </a:lnTo>
                <a:lnTo>
                  <a:pt x="1796948" y="186613"/>
                </a:lnTo>
                <a:lnTo>
                  <a:pt x="1845741" y="186613"/>
                </a:lnTo>
                <a:lnTo>
                  <a:pt x="1845741" y="266700"/>
                </a:lnTo>
                <a:close/>
              </a:path>
              <a:path w="2133600" h="271780">
                <a:moveTo>
                  <a:pt x="2015667" y="271576"/>
                </a:moveTo>
                <a:lnTo>
                  <a:pt x="1965479" y="264500"/>
                </a:lnTo>
                <a:lnTo>
                  <a:pt x="1927602" y="244236"/>
                </a:lnTo>
                <a:lnTo>
                  <a:pt x="1903675" y="212233"/>
                </a:lnTo>
                <a:lnTo>
                  <a:pt x="1895335" y="169938"/>
                </a:lnTo>
                <a:lnTo>
                  <a:pt x="1895335" y="161810"/>
                </a:lnTo>
                <a:lnTo>
                  <a:pt x="1903732" y="119217"/>
                </a:lnTo>
                <a:lnTo>
                  <a:pt x="1927755" y="86953"/>
                </a:lnTo>
                <a:lnTo>
                  <a:pt x="1965651" y="66505"/>
                </a:lnTo>
                <a:lnTo>
                  <a:pt x="2015667" y="59359"/>
                </a:lnTo>
                <a:lnTo>
                  <a:pt x="2065070" y="66251"/>
                </a:lnTo>
                <a:lnTo>
                  <a:pt x="2102011" y="86140"/>
                </a:lnTo>
                <a:lnTo>
                  <a:pt x="2115104" y="104076"/>
                </a:lnTo>
                <a:lnTo>
                  <a:pt x="2015261" y="104076"/>
                </a:lnTo>
                <a:lnTo>
                  <a:pt x="1990658" y="106542"/>
                </a:lnTo>
                <a:lnTo>
                  <a:pt x="1970895" y="113734"/>
                </a:lnTo>
                <a:lnTo>
                  <a:pt x="1956545" y="125347"/>
                </a:lnTo>
                <a:lnTo>
                  <a:pt x="1948180" y="141071"/>
                </a:lnTo>
                <a:lnTo>
                  <a:pt x="2129551" y="141071"/>
                </a:lnTo>
                <a:lnTo>
                  <a:pt x="2133168" y="160185"/>
                </a:lnTo>
                <a:lnTo>
                  <a:pt x="2133168" y="181736"/>
                </a:lnTo>
                <a:lnTo>
                  <a:pt x="1946554" y="181736"/>
                </a:lnTo>
                <a:lnTo>
                  <a:pt x="1953236" y="200788"/>
                </a:lnTo>
                <a:lnTo>
                  <a:pt x="1967390" y="214966"/>
                </a:lnTo>
                <a:lnTo>
                  <a:pt x="1988404" y="223810"/>
                </a:lnTo>
                <a:lnTo>
                  <a:pt x="2015667" y="226860"/>
                </a:lnTo>
                <a:lnTo>
                  <a:pt x="2122864" y="226860"/>
                </a:lnTo>
                <a:lnTo>
                  <a:pt x="2122293" y="228526"/>
                </a:lnTo>
                <a:lnTo>
                  <a:pt x="2098349" y="252010"/>
                </a:lnTo>
                <a:lnTo>
                  <a:pt x="2062439" y="266577"/>
                </a:lnTo>
                <a:lnTo>
                  <a:pt x="2015667" y="271576"/>
                </a:lnTo>
                <a:close/>
              </a:path>
              <a:path w="2133600" h="271780">
                <a:moveTo>
                  <a:pt x="2129551" y="141071"/>
                </a:moveTo>
                <a:lnTo>
                  <a:pt x="2080310" y="141071"/>
                </a:lnTo>
                <a:lnTo>
                  <a:pt x="2072320" y="125518"/>
                </a:lnTo>
                <a:lnTo>
                  <a:pt x="2058458" y="113887"/>
                </a:lnTo>
                <a:lnTo>
                  <a:pt x="2039110" y="106542"/>
                </a:lnTo>
                <a:lnTo>
                  <a:pt x="2038717" y="106542"/>
                </a:lnTo>
                <a:lnTo>
                  <a:pt x="2015261" y="104076"/>
                </a:lnTo>
                <a:lnTo>
                  <a:pt x="2115104" y="104076"/>
                </a:lnTo>
                <a:lnTo>
                  <a:pt x="2125156" y="117845"/>
                </a:lnTo>
                <a:lnTo>
                  <a:pt x="2129551" y="141071"/>
                </a:lnTo>
                <a:close/>
              </a:path>
              <a:path w="2133600" h="271780">
                <a:moveTo>
                  <a:pt x="2122864" y="226860"/>
                </a:moveTo>
                <a:lnTo>
                  <a:pt x="2015667" y="226860"/>
                </a:lnTo>
                <a:lnTo>
                  <a:pt x="2041267" y="224732"/>
                </a:lnTo>
                <a:lnTo>
                  <a:pt x="2061303" y="218679"/>
                </a:lnTo>
                <a:lnTo>
                  <a:pt x="2074784" y="209195"/>
                </a:lnTo>
                <a:lnTo>
                  <a:pt x="2080717" y="196773"/>
                </a:lnTo>
                <a:lnTo>
                  <a:pt x="2133168" y="196773"/>
                </a:lnTo>
                <a:lnTo>
                  <a:pt x="2122864" y="226860"/>
                </a:lnTo>
                <a:close/>
              </a:path>
            </a:pathLst>
          </a:custGeom>
          <a:solidFill>
            <a:srgbClr val="221f1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55" name="object 3" descr=""/>
          <p:cNvPicPr/>
          <p:nvPr/>
        </p:nvPicPr>
        <p:blipFill>
          <a:blip r:embed="rId1"/>
          <a:stretch/>
        </p:blipFill>
        <p:spPr>
          <a:xfrm>
            <a:off x="574560" y="2393640"/>
            <a:ext cx="6759720" cy="3600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56" name="object 4" descr=""/>
          <p:cNvPicPr/>
          <p:nvPr/>
        </p:nvPicPr>
        <p:blipFill>
          <a:blip r:embed="rId2"/>
          <a:stretch/>
        </p:blipFill>
        <p:spPr>
          <a:xfrm>
            <a:off x="601560" y="1949760"/>
            <a:ext cx="6426000" cy="360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57" name="object 5"/>
          <p:cNvSpPr/>
          <p:nvPr/>
        </p:nvSpPr>
        <p:spPr>
          <a:xfrm>
            <a:off x="592560" y="8676720"/>
            <a:ext cx="4037760" cy="335520"/>
          </a:xfrm>
          <a:custGeom>
            <a:avLst/>
            <a:gdLst>
              <a:gd name="textAreaLeft" fmla="*/ 0 w 4037760"/>
              <a:gd name="textAreaRight" fmla="*/ 4038120 w 4037760"/>
              <a:gd name="textAreaTop" fmla="*/ 0 h 335520"/>
              <a:gd name="textAreaBottom" fmla="*/ 335880 h 335520"/>
            </a:gdLst>
            <a:ahLst/>
            <a:cxnLst/>
            <a:rect l="textAreaLeft" t="textAreaTop" r="textAreaRight" b="textAreaBottom"/>
            <a:pathLst>
              <a:path w="4037965" h="335915">
                <a:moveTo>
                  <a:pt x="50812" y="266700"/>
                </a:moveTo>
                <a:lnTo>
                  <a:pt x="0" y="266700"/>
                </a:lnTo>
                <a:lnTo>
                  <a:pt x="0" y="0"/>
                </a:lnTo>
                <a:lnTo>
                  <a:pt x="50812" y="0"/>
                </a:lnTo>
                <a:lnTo>
                  <a:pt x="50812" y="108546"/>
                </a:lnTo>
                <a:lnTo>
                  <a:pt x="171469" y="108546"/>
                </a:lnTo>
                <a:lnTo>
                  <a:pt x="150418" y="130098"/>
                </a:lnTo>
                <a:lnTo>
                  <a:pt x="171761" y="154089"/>
                </a:lnTo>
                <a:lnTo>
                  <a:pt x="50812" y="154089"/>
                </a:lnTo>
                <a:lnTo>
                  <a:pt x="50812" y="266700"/>
                </a:lnTo>
                <a:close/>
              </a:path>
              <a:path w="4037965" h="335915">
                <a:moveTo>
                  <a:pt x="171469" y="108546"/>
                </a:moveTo>
                <a:lnTo>
                  <a:pt x="103263" y="108546"/>
                </a:lnTo>
                <a:lnTo>
                  <a:pt x="208559" y="0"/>
                </a:lnTo>
                <a:lnTo>
                  <a:pt x="269951" y="0"/>
                </a:lnTo>
                <a:lnTo>
                  <a:pt x="269951" y="7721"/>
                </a:lnTo>
                <a:lnTo>
                  <a:pt x="171469" y="108546"/>
                </a:lnTo>
                <a:close/>
              </a:path>
              <a:path w="4037965" h="335915">
                <a:moveTo>
                  <a:pt x="265074" y="266700"/>
                </a:moveTo>
                <a:lnTo>
                  <a:pt x="205714" y="266700"/>
                </a:lnTo>
                <a:lnTo>
                  <a:pt x="103670" y="154089"/>
                </a:lnTo>
                <a:lnTo>
                  <a:pt x="171761" y="154089"/>
                </a:lnTo>
                <a:lnTo>
                  <a:pt x="265074" y="258978"/>
                </a:lnTo>
                <a:lnTo>
                  <a:pt x="265074" y="266700"/>
                </a:lnTo>
                <a:close/>
              </a:path>
              <a:path w="4037965" h="335915">
                <a:moveTo>
                  <a:pt x="341909" y="335813"/>
                </a:moveTo>
                <a:lnTo>
                  <a:pt x="295973" y="335813"/>
                </a:lnTo>
                <a:lnTo>
                  <a:pt x="295973" y="292722"/>
                </a:lnTo>
                <a:lnTo>
                  <a:pt x="341503" y="292722"/>
                </a:lnTo>
                <a:lnTo>
                  <a:pt x="354540" y="291744"/>
                </a:lnTo>
                <a:lnTo>
                  <a:pt x="364069" y="288250"/>
                </a:lnTo>
                <a:lnTo>
                  <a:pt x="371462" y="281401"/>
                </a:lnTo>
                <a:lnTo>
                  <a:pt x="378091" y="270357"/>
                </a:lnTo>
                <a:lnTo>
                  <a:pt x="275234" y="71145"/>
                </a:lnTo>
                <a:lnTo>
                  <a:pt x="275234" y="64236"/>
                </a:lnTo>
                <a:lnTo>
                  <a:pt x="327279" y="64236"/>
                </a:lnTo>
                <a:lnTo>
                  <a:pt x="405739" y="221170"/>
                </a:lnTo>
                <a:lnTo>
                  <a:pt x="458704" y="221170"/>
                </a:lnTo>
                <a:lnTo>
                  <a:pt x="425259" y="286219"/>
                </a:lnTo>
                <a:lnTo>
                  <a:pt x="410405" y="308890"/>
                </a:lnTo>
                <a:lnTo>
                  <a:pt x="392428" y="324280"/>
                </a:lnTo>
                <a:lnTo>
                  <a:pt x="370029" y="333038"/>
                </a:lnTo>
                <a:lnTo>
                  <a:pt x="341909" y="335813"/>
                </a:lnTo>
                <a:close/>
              </a:path>
              <a:path w="4037965" h="335915">
                <a:moveTo>
                  <a:pt x="458704" y="221170"/>
                </a:moveTo>
                <a:lnTo>
                  <a:pt x="405739" y="221170"/>
                </a:lnTo>
                <a:lnTo>
                  <a:pt x="483806" y="64236"/>
                </a:lnTo>
                <a:lnTo>
                  <a:pt x="535838" y="64236"/>
                </a:lnTo>
                <a:lnTo>
                  <a:pt x="535838" y="71145"/>
                </a:lnTo>
                <a:lnTo>
                  <a:pt x="458704" y="221170"/>
                </a:lnTo>
                <a:close/>
              </a:path>
              <a:path w="4037965" h="335915">
                <a:moveTo>
                  <a:pt x="559015" y="266700"/>
                </a:moveTo>
                <a:lnTo>
                  <a:pt x="537870" y="266700"/>
                </a:lnTo>
                <a:lnTo>
                  <a:pt x="537870" y="223202"/>
                </a:lnTo>
                <a:lnTo>
                  <a:pt x="548030" y="223202"/>
                </a:lnTo>
                <a:lnTo>
                  <a:pt x="564808" y="220101"/>
                </a:lnTo>
                <a:lnTo>
                  <a:pt x="576440" y="210291"/>
                </a:lnTo>
                <a:lnTo>
                  <a:pt x="583424" y="193011"/>
                </a:lnTo>
                <a:lnTo>
                  <a:pt x="586257" y="167500"/>
                </a:lnTo>
                <a:lnTo>
                  <a:pt x="588695" y="64236"/>
                </a:lnTo>
                <a:lnTo>
                  <a:pt x="792784" y="64236"/>
                </a:lnTo>
                <a:lnTo>
                  <a:pt x="792784" y="107327"/>
                </a:lnTo>
                <a:lnTo>
                  <a:pt x="635038" y="107327"/>
                </a:lnTo>
                <a:lnTo>
                  <a:pt x="633485" y="167500"/>
                </a:lnTo>
                <a:lnTo>
                  <a:pt x="633412" y="170345"/>
                </a:lnTo>
                <a:lnTo>
                  <a:pt x="627904" y="212671"/>
                </a:lnTo>
                <a:lnTo>
                  <a:pt x="613744" y="242763"/>
                </a:lnTo>
                <a:lnTo>
                  <a:pt x="590819" y="260734"/>
                </a:lnTo>
                <a:lnTo>
                  <a:pt x="559015" y="266700"/>
                </a:lnTo>
                <a:close/>
              </a:path>
              <a:path w="4037965" h="335915">
                <a:moveTo>
                  <a:pt x="792784" y="266700"/>
                </a:moveTo>
                <a:lnTo>
                  <a:pt x="743991" y="266700"/>
                </a:lnTo>
                <a:lnTo>
                  <a:pt x="743991" y="107327"/>
                </a:lnTo>
                <a:lnTo>
                  <a:pt x="792784" y="107327"/>
                </a:lnTo>
                <a:lnTo>
                  <a:pt x="792784" y="266700"/>
                </a:lnTo>
                <a:close/>
              </a:path>
              <a:path w="4037965" h="335915">
                <a:moveTo>
                  <a:pt x="901738" y="266700"/>
                </a:moveTo>
                <a:lnTo>
                  <a:pt x="857008" y="266700"/>
                </a:lnTo>
                <a:lnTo>
                  <a:pt x="857008" y="64236"/>
                </a:lnTo>
                <a:lnTo>
                  <a:pt x="904176" y="64236"/>
                </a:lnTo>
                <a:lnTo>
                  <a:pt x="904176" y="206933"/>
                </a:lnTo>
                <a:lnTo>
                  <a:pt x="957759" y="206933"/>
                </a:lnTo>
                <a:lnTo>
                  <a:pt x="901738" y="266700"/>
                </a:lnTo>
                <a:close/>
              </a:path>
              <a:path w="4037965" h="335915">
                <a:moveTo>
                  <a:pt x="957759" y="206933"/>
                </a:moveTo>
                <a:lnTo>
                  <a:pt x="904176" y="206933"/>
                </a:lnTo>
                <a:lnTo>
                  <a:pt x="1037932" y="64236"/>
                </a:lnTo>
                <a:lnTo>
                  <a:pt x="1082649" y="64236"/>
                </a:lnTo>
                <a:lnTo>
                  <a:pt x="1082649" y="124002"/>
                </a:lnTo>
                <a:lnTo>
                  <a:pt x="1035494" y="124002"/>
                </a:lnTo>
                <a:lnTo>
                  <a:pt x="957759" y="206933"/>
                </a:lnTo>
                <a:close/>
              </a:path>
              <a:path w="4037965" h="335915">
                <a:moveTo>
                  <a:pt x="1082649" y="266700"/>
                </a:moveTo>
                <a:lnTo>
                  <a:pt x="1035494" y="266700"/>
                </a:lnTo>
                <a:lnTo>
                  <a:pt x="1035494" y="124002"/>
                </a:lnTo>
                <a:lnTo>
                  <a:pt x="1082649" y="124002"/>
                </a:lnTo>
                <a:lnTo>
                  <a:pt x="1082649" y="266700"/>
                </a:lnTo>
                <a:close/>
              </a:path>
              <a:path w="4037965" h="335915">
                <a:moveTo>
                  <a:pt x="1195666" y="266700"/>
                </a:moveTo>
                <a:lnTo>
                  <a:pt x="1146886" y="266700"/>
                </a:lnTo>
                <a:lnTo>
                  <a:pt x="1146886" y="64236"/>
                </a:lnTo>
                <a:lnTo>
                  <a:pt x="1195666" y="64236"/>
                </a:lnTo>
                <a:lnTo>
                  <a:pt x="1195666" y="143509"/>
                </a:lnTo>
                <a:lnTo>
                  <a:pt x="1374546" y="143509"/>
                </a:lnTo>
                <a:lnTo>
                  <a:pt x="1374546" y="186613"/>
                </a:lnTo>
                <a:lnTo>
                  <a:pt x="1195666" y="186613"/>
                </a:lnTo>
                <a:lnTo>
                  <a:pt x="1195666" y="266700"/>
                </a:lnTo>
                <a:close/>
              </a:path>
              <a:path w="4037965" h="335915">
                <a:moveTo>
                  <a:pt x="1374546" y="143509"/>
                </a:moveTo>
                <a:lnTo>
                  <a:pt x="1325765" y="143509"/>
                </a:lnTo>
                <a:lnTo>
                  <a:pt x="1325765" y="64236"/>
                </a:lnTo>
                <a:lnTo>
                  <a:pt x="1374546" y="64236"/>
                </a:lnTo>
                <a:lnTo>
                  <a:pt x="1374546" y="143509"/>
                </a:lnTo>
                <a:close/>
              </a:path>
              <a:path w="4037965" h="335915">
                <a:moveTo>
                  <a:pt x="1374546" y="266700"/>
                </a:moveTo>
                <a:lnTo>
                  <a:pt x="1325765" y="266700"/>
                </a:lnTo>
                <a:lnTo>
                  <a:pt x="1325765" y="186613"/>
                </a:lnTo>
                <a:lnTo>
                  <a:pt x="1374546" y="186613"/>
                </a:lnTo>
                <a:lnTo>
                  <a:pt x="1374546" y="266700"/>
                </a:lnTo>
                <a:close/>
              </a:path>
              <a:path w="4037965" h="335915">
                <a:moveTo>
                  <a:pt x="1475371" y="139039"/>
                </a:moveTo>
                <a:lnTo>
                  <a:pt x="1426591" y="139039"/>
                </a:lnTo>
                <a:lnTo>
                  <a:pt x="1426591" y="137820"/>
                </a:lnTo>
                <a:lnTo>
                  <a:pt x="1434575" y="105667"/>
                </a:lnTo>
                <a:lnTo>
                  <a:pt x="1457232" y="80906"/>
                </a:lnTo>
                <a:lnTo>
                  <a:pt x="1492620" y="64988"/>
                </a:lnTo>
                <a:lnTo>
                  <a:pt x="1538795" y="59359"/>
                </a:lnTo>
                <a:lnTo>
                  <a:pt x="1585637" y="65375"/>
                </a:lnTo>
                <a:lnTo>
                  <a:pt x="1620510" y="82786"/>
                </a:lnTo>
                <a:lnTo>
                  <a:pt x="1638387" y="105667"/>
                </a:lnTo>
                <a:lnTo>
                  <a:pt x="1538803" y="105667"/>
                </a:lnTo>
                <a:lnTo>
                  <a:pt x="1512816" y="107844"/>
                </a:lnTo>
                <a:lnTo>
                  <a:pt x="1512143" y="107844"/>
                </a:lnTo>
                <a:lnTo>
                  <a:pt x="1492092" y="114293"/>
                </a:lnTo>
                <a:lnTo>
                  <a:pt x="1479672" y="124400"/>
                </a:lnTo>
                <a:lnTo>
                  <a:pt x="1475371" y="137820"/>
                </a:lnTo>
                <a:lnTo>
                  <a:pt x="1475371" y="139039"/>
                </a:lnTo>
                <a:close/>
              </a:path>
              <a:path w="4037965" h="335915">
                <a:moveTo>
                  <a:pt x="1518475" y="271576"/>
                </a:moveTo>
                <a:lnTo>
                  <a:pt x="1479057" y="267472"/>
                </a:lnTo>
                <a:lnTo>
                  <a:pt x="1449816" y="255516"/>
                </a:lnTo>
                <a:lnTo>
                  <a:pt x="1431628" y="236242"/>
                </a:lnTo>
                <a:lnTo>
                  <a:pt x="1425371" y="210184"/>
                </a:lnTo>
                <a:lnTo>
                  <a:pt x="1430028" y="188003"/>
                </a:lnTo>
                <a:lnTo>
                  <a:pt x="1443718" y="170549"/>
                </a:lnTo>
                <a:lnTo>
                  <a:pt x="1466021" y="158280"/>
                </a:lnTo>
                <a:lnTo>
                  <a:pt x="1496517" y="151650"/>
                </a:lnTo>
                <a:lnTo>
                  <a:pt x="1600593" y="140258"/>
                </a:lnTo>
                <a:lnTo>
                  <a:pt x="1594876" y="125086"/>
                </a:lnTo>
                <a:lnTo>
                  <a:pt x="1582602" y="114293"/>
                </a:lnTo>
                <a:lnTo>
                  <a:pt x="1563773" y="107844"/>
                </a:lnTo>
                <a:lnTo>
                  <a:pt x="1537977" y="105667"/>
                </a:lnTo>
                <a:lnTo>
                  <a:pt x="1638387" y="105667"/>
                </a:lnTo>
                <a:lnTo>
                  <a:pt x="1642272" y="110639"/>
                </a:lnTo>
                <a:lnTo>
                  <a:pt x="1649780" y="147980"/>
                </a:lnTo>
                <a:lnTo>
                  <a:pt x="1649780" y="180098"/>
                </a:lnTo>
                <a:lnTo>
                  <a:pt x="1601000" y="180098"/>
                </a:lnTo>
                <a:lnTo>
                  <a:pt x="1507083" y="190271"/>
                </a:lnTo>
                <a:lnTo>
                  <a:pt x="1492508" y="192868"/>
                </a:lnTo>
                <a:lnTo>
                  <a:pt x="1482236" y="197027"/>
                </a:lnTo>
                <a:lnTo>
                  <a:pt x="1476154" y="202787"/>
                </a:lnTo>
                <a:lnTo>
                  <a:pt x="1474152" y="210184"/>
                </a:lnTo>
                <a:lnTo>
                  <a:pt x="1476885" y="218193"/>
                </a:lnTo>
                <a:lnTo>
                  <a:pt x="1485031" y="223912"/>
                </a:lnTo>
                <a:lnTo>
                  <a:pt x="1498514" y="227342"/>
                </a:lnTo>
                <a:lnTo>
                  <a:pt x="1517256" y="228485"/>
                </a:lnTo>
                <a:lnTo>
                  <a:pt x="1689633" y="228485"/>
                </a:lnTo>
                <a:lnTo>
                  <a:pt x="1689633" y="240271"/>
                </a:lnTo>
                <a:lnTo>
                  <a:pt x="1606689" y="240271"/>
                </a:lnTo>
                <a:lnTo>
                  <a:pt x="1589479" y="254254"/>
                </a:lnTo>
                <a:lnTo>
                  <a:pt x="1569292" y="264006"/>
                </a:lnTo>
                <a:lnTo>
                  <a:pt x="1545751" y="269716"/>
                </a:lnTo>
                <a:lnTo>
                  <a:pt x="1518475" y="271576"/>
                </a:lnTo>
                <a:close/>
              </a:path>
              <a:path w="4037965" h="335915">
                <a:moveTo>
                  <a:pt x="1689633" y="228485"/>
                </a:moveTo>
                <a:lnTo>
                  <a:pt x="1517256" y="228485"/>
                </a:lnTo>
                <a:lnTo>
                  <a:pt x="1546062" y="226096"/>
                </a:lnTo>
                <a:lnTo>
                  <a:pt x="1569953" y="219132"/>
                </a:lnTo>
                <a:lnTo>
                  <a:pt x="1588431" y="207900"/>
                </a:lnTo>
                <a:lnTo>
                  <a:pt x="1601000" y="192709"/>
                </a:lnTo>
                <a:lnTo>
                  <a:pt x="1601000" y="180098"/>
                </a:lnTo>
                <a:lnTo>
                  <a:pt x="1649780" y="180098"/>
                </a:lnTo>
                <a:lnTo>
                  <a:pt x="1649780" y="204089"/>
                </a:lnTo>
                <a:lnTo>
                  <a:pt x="1651211" y="212459"/>
                </a:lnTo>
                <a:lnTo>
                  <a:pt x="1655425" y="218578"/>
                </a:lnTo>
                <a:lnTo>
                  <a:pt x="1662307" y="222332"/>
                </a:lnTo>
                <a:lnTo>
                  <a:pt x="1671739" y="223608"/>
                </a:lnTo>
                <a:lnTo>
                  <a:pt x="1689633" y="223608"/>
                </a:lnTo>
                <a:lnTo>
                  <a:pt x="1689633" y="228485"/>
                </a:lnTo>
                <a:close/>
              </a:path>
              <a:path w="4037965" h="335915">
                <a:moveTo>
                  <a:pt x="1689633" y="266700"/>
                </a:moveTo>
                <a:lnTo>
                  <a:pt x="1659953" y="266700"/>
                </a:lnTo>
                <a:lnTo>
                  <a:pt x="1641853" y="264972"/>
                </a:lnTo>
                <a:lnTo>
                  <a:pt x="1626763" y="259891"/>
                </a:lnTo>
                <a:lnTo>
                  <a:pt x="1614953" y="251607"/>
                </a:lnTo>
                <a:lnTo>
                  <a:pt x="1606689" y="240271"/>
                </a:lnTo>
                <a:lnTo>
                  <a:pt x="1689633" y="240271"/>
                </a:lnTo>
                <a:lnTo>
                  <a:pt x="1689633" y="266700"/>
                </a:lnTo>
                <a:close/>
              </a:path>
              <a:path w="4037965" h="335915">
                <a:moveTo>
                  <a:pt x="1922268" y="82943"/>
                </a:moveTo>
                <a:lnTo>
                  <a:pt x="1770938" y="82943"/>
                </a:lnTo>
                <a:lnTo>
                  <a:pt x="1786225" y="72909"/>
                </a:lnTo>
                <a:lnTo>
                  <a:pt x="1803306" y="65508"/>
                </a:lnTo>
                <a:lnTo>
                  <a:pt x="1821989" y="60928"/>
                </a:lnTo>
                <a:lnTo>
                  <a:pt x="1842084" y="59359"/>
                </a:lnTo>
                <a:lnTo>
                  <a:pt x="1892227" y="66632"/>
                </a:lnTo>
                <a:lnTo>
                  <a:pt x="1922268" y="82943"/>
                </a:lnTo>
                <a:close/>
              </a:path>
              <a:path w="4037965" h="335915">
                <a:moveTo>
                  <a:pt x="1772970" y="335813"/>
                </a:moveTo>
                <a:lnTo>
                  <a:pt x="1724177" y="335813"/>
                </a:lnTo>
                <a:lnTo>
                  <a:pt x="1724177" y="64236"/>
                </a:lnTo>
                <a:lnTo>
                  <a:pt x="1769719" y="64236"/>
                </a:lnTo>
                <a:lnTo>
                  <a:pt x="1770938" y="82943"/>
                </a:lnTo>
                <a:lnTo>
                  <a:pt x="1922268" y="82943"/>
                </a:lnTo>
                <a:lnTo>
                  <a:pt x="1930403" y="87360"/>
                </a:lnTo>
                <a:lnTo>
                  <a:pt x="1942886" y="104076"/>
                </a:lnTo>
                <a:lnTo>
                  <a:pt x="1841271" y="104076"/>
                </a:lnTo>
                <a:lnTo>
                  <a:pt x="1820135" y="105989"/>
                </a:lnTo>
                <a:lnTo>
                  <a:pt x="1801172" y="111448"/>
                </a:lnTo>
                <a:lnTo>
                  <a:pt x="1785184" y="120032"/>
                </a:lnTo>
                <a:lnTo>
                  <a:pt x="1772970" y="131318"/>
                </a:lnTo>
                <a:lnTo>
                  <a:pt x="1772970" y="198805"/>
                </a:lnTo>
                <a:lnTo>
                  <a:pt x="1785241" y="210395"/>
                </a:lnTo>
                <a:lnTo>
                  <a:pt x="1801325" y="219238"/>
                </a:lnTo>
                <a:lnTo>
                  <a:pt x="1820307" y="224878"/>
                </a:lnTo>
                <a:lnTo>
                  <a:pt x="1841271" y="226860"/>
                </a:lnTo>
                <a:lnTo>
                  <a:pt x="1942577" y="226860"/>
                </a:lnTo>
                <a:lnTo>
                  <a:pt x="1930250" y="243373"/>
                </a:lnTo>
                <a:lnTo>
                  <a:pt x="1918052" y="250037"/>
                </a:lnTo>
                <a:lnTo>
                  <a:pt x="1772970" y="250037"/>
                </a:lnTo>
                <a:lnTo>
                  <a:pt x="1772970" y="335813"/>
                </a:lnTo>
                <a:close/>
              </a:path>
              <a:path w="4037965" h="335915">
                <a:moveTo>
                  <a:pt x="1942577" y="226860"/>
                </a:moveTo>
                <a:lnTo>
                  <a:pt x="1841271" y="226860"/>
                </a:lnTo>
                <a:lnTo>
                  <a:pt x="1871316" y="222851"/>
                </a:lnTo>
                <a:lnTo>
                  <a:pt x="1893816" y="211256"/>
                </a:lnTo>
                <a:lnTo>
                  <a:pt x="1907931" y="192725"/>
                </a:lnTo>
                <a:lnTo>
                  <a:pt x="1912823" y="167906"/>
                </a:lnTo>
                <a:lnTo>
                  <a:pt x="1912823" y="162623"/>
                </a:lnTo>
                <a:lnTo>
                  <a:pt x="1907931" y="138039"/>
                </a:lnTo>
                <a:lnTo>
                  <a:pt x="1893816" y="119629"/>
                </a:lnTo>
                <a:lnTo>
                  <a:pt x="1871316" y="108079"/>
                </a:lnTo>
                <a:lnTo>
                  <a:pt x="1841271" y="104076"/>
                </a:lnTo>
                <a:lnTo>
                  <a:pt x="1942886" y="104076"/>
                </a:lnTo>
                <a:lnTo>
                  <a:pt x="1954705" y="119903"/>
                </a:lnTo>
                <a:lnTo>
                  <a:pt x="1963229" y="162623"/>
                </a:lnTo>
                <a:lnTo>
                  <a:pt x="1963229" y="167906"/>
                </a:lnTo>
                <a:lnTo>
                  <a:pt x="1954707" y="210395"/>
                </a:lnTo>
                <a:lnTo>
                  <a:pt x="1954648" y="210690"/>
                </a:lnTo>
                <a:lnTo>
                  <a:pt x="1942577" y="226860"/>
                </a:lnTo>
                <a:close/>
              </a:path>
              <a:path w="4037965" h="335915">
                <a:moveTo>
                  <a:pt x="1842084" y="271576"/>
                </a:moveTo>
                <a:lnTo>
                  <a:pt x="1822364" y="270154"/>
                </a:lnTo>
                <a:lnTo>
                  <a:pt x="1804169" y="265988"/>
                </a:lnTo>
                <a:lnTo>
                  <a:pt x="1787654" y="259232"/>
                </a:lnTo>
                <a:lnTo>
                  <a:pt x="1772970" y="250037"/>
                </a:lnTo>
                <a:lnTo>
                  <a:pt x="1918052" y="250037"/>
                </a:lnTo>
                <a:lnTo>
                  <a:pt x="1892056" y="264240"/>
                </a:lnTo>
                <a:lnTo>
                  <a:pt x="1842084" y="271576"/>
                </a:lnTo>
                <a:close/>
              </a:path>
              <a:path w="4037965" h="335915">
                <a:moveTo>
                  <a:pt x="2061616" y="266700"/>
                </a:moveTo>
                <a:lnTo>
                  <a:pt x="2012835" y="266700"/>
                </a:lnTo>
                <a:lnTo>
                  <a:pt x="2012835" y="64236"/>
                </a:lnTo>
                <a:lnTo>
                  <a:pt x="2061616" y="64236"/>
                </a:lnTo>
                <a:lnTo>
                  <a:pt x="2061616" y="143509"/>
                </a:lnTo>
                <a:lnTo>
                  <a:pt x="2240495" y="143509"/>
                </a:lnTo>
                <a:lnTo>
                  <a:pt x="2240495" y="186613"/>
                </a:lnTo>
                <a:lnTo>
                  <a:pt x="2061616" y="186613"/>
                </a:lnTo>
                <a:lnTo>
                  <a:pt x="2061616" y="266700"/>
                </a:lnTo>
                <a:close/>
              </a:path>
              <a:path w="4037965" h="335915">
                <a:moveTo>
                  <a:pt x="2240495" y="143509"/>
                </a:moveTo>
                <a:lnTo>
                  <a:pt x="2191715" y="143509"/>
                </a:lnTo>
                <a:lnTo>
                  <a:pt x="2191715" y="64236"/>
                </a:lnTo>
                <a:lnTo>
                  <a:pt x="2240495" y="64236"/>
                </a:lnTo>
                <a:lnTo>
                  <a:pt x="2240495" y="143509"/>
                </a:lnTo>
                <a:close/>
              </a:path>
              <a:path w="4037965" h="335915">
                <a:moveTo>
                  <a:pt x="2240495" y="266700"/>
                </a:moveTo>
                <a:lnTo>
                  <a:pt x="2191715" y="266700"/>
                </a:lnTo>
                <a:lnTo>
                  <a:pt x="2191715" y="186613"/>
                </a:lnTo>
                <a:lnTo>
                  <a:pt x="2240495" y="186613"/>
                </a:lnTo>
                <a:lnTo>
                  <a:pt x="2240495" y="266700"/>
                </a:lnTo>
                <a:close/>
              </a:path>
              <a:path w="4037965" h="335915">
                <a:moveTo>
                  <a:pt x="2446616" y="266700"/>
                </a:moveTo>
                <a:lnTo>
                  <a:pt x="2306358" y="266700"/>
                </a:lnTo>
                <a:lnTo>
                  <a:pt x="2306358" y="64236"/>
                </a:lnTo>
                <a:lnTo>
                  <a:pt x="2355138" y="64236"/>
                </a:lnTo>
                <a:lnTo>
                  <a:pt x="2355138" y="119532"/>
                </a:lnTo>
                <a:lnTo>
                  <a:pt x="2446616" y="119532"/>
                </a:lnTo>
                <a:lnTo>
                  <a:pt x="2482705" y="124542"/>
                </a:lnTo>
                <a:lnTo>
                  <a:pt x="2509377" y="138890"/>
                </a:lnTo>
                <a:lnTo>
                  <a:pt x="2525908" y="161548"/>
                </a:lnTo>
                <a:lnTo>
                  <a:pt x="2526112" y="162623"/>
                </a:lnTo>
                <a:lnTo>
                  <a:pt x="2355138" y="162623"/>
                </a:lnTo>
                <a:lnTo>
                  <a:pt x="2355138" y="223608"/>
                </a:lnTo>
                <a:lnTo>
                  <a:pt x="2526198" y="223608"/>
                </a:lnTo>
                <a:lnTo>
                  <a:pt x="2525851" y="225364"/>
                </a:lnTo>
                <a:lnTo>
                  <a:pt x="2509224" y="247540"/>
                </a:lnTo>
                <a:lnTo>
                  <a:pt x="2482534" y="261713"/>
                </a:lnTo>
                <a:lnTo>
                  <a:pt x="2446616" y="266700"/>
                </a:lnTo>
                <a:close/>
              </a:path>
              <a:path w="4037965" h="335915">
                <a:moveTo>
                  <a:pt x="2526198" y="223608"/>
                </a:moveTo>
                <a:lnTo>
                  <a:pt x="2442959" y="223608"/>
                </a:lnTo>
                <a:lnTo>
                  <a:pt x="2460079" y="221752"/>
                </a:lnTo>
                <a:lnTo>
                  <a:pt x="2471977" y="216388"/>
                </a:lnTo>
                <a:lnTo>
                  <a:pt x="2478919" y="207824"/>
                </a:lnTo>
                <a:lnTo>
                  <a:pt x="2481173" y="196367"/>
                </a:lnTo>
                <a:lnTo>
                  <a:pt x="2481173" y="191490"/>
                </a:lnTo>
                <a:lnTo>
                  <a:pt x="2478976" y="179259"/>
                </a:lnTo>
                <a:lnTo>
                  <a:pt x="2472129" y="170194"/>
                </a:lnTo>
                <a:lnTo>
                  <a:pt x="2460251" y="164560"/>
                </a:lnTo>
                <a:lnTo>
                  <a:pt x="2442959" y="162623"/>
                </a:lnTo>
                <a:lnTo>
                  <a:pt x="2526112" y="162623"/>
                </a:lnTo>
                <a:lnTo>
                  <a:pt x="2531579" y="191490"/>
                </a:lnTo>
                <a:lnTo>
                  <a:pt x="2531579" y="196367"/>
                </a:lnTo>
                <a:lnTo>
                  <a:pt x="2526198" y="223608"/>
                </a:lnTo>
                <a:close/>
              </a:path>
              <a:path w="4037965" h="335915">
                <a:moveTo>
                  <a:pt x="2605570" y="266700"/>
                </a:moveTo>
                <a:lnTo>
                  <a:pt x="2556789" y="266700"/>
                </a:lnTo>
                <a:lnTo>
                  <a:pt x="2556789" y="64236"/>
                </a:lnTo>
                <a:lnTo>
                  <a:pt x="2605570" y="64236"/>
                </a:lnTo>
                <a:lnTo>
                  <a:pt x="2605570" y="266700"/>
                </a:lnTo>
                <a:close/>
              </a:path>
              <a:path w="4037965" h="335915">
                <a:moveTo>
                  <a:pt x="2777147" y="271576"/>
                </a:moveTo>
                <a:lnTo>
                  <a:pt x="2726951" y="264500"/>
                </a:lnTo>
                <a:lnTo>
                  <a:pt x="2689071" y="244236"/>
                </a:lnTo>
                <a:lnTo>
                  <a:pt x="2665142" y="212233"/>
                </a:lnTo>
                <a:lnTo>
                  <a:pt x="2656801" y="169938"/>
                </a:lnTo>
                <a:lnTo>
                  <a:pt x="2656801" y="161810"/>
                </a:lnTo>
                <a:lnTo>
                  <a:pt x="2665199" y="119217"/>
                </a:lnTo>
                <a:lnTo>
                  <a:pt x="2689223" y="86953"/>
                </a:lnTo>
                <a:lnTo>
                  <a:pt x="2727123" y="66505"/>
                </a:lnTo>
                <a:lnTo>
                  <a:pt x="2777147" y="59359"/>
                </a:lnTo>
                <a:lnTo>
                  <a:pt x="2826547" y="66251"/>
                </a:lnTo>
                <a:lnTo>
                  <a:pt x="2863484" y="86140"/>
                </a:lnTo>
                <a:lnTo>
                  <a:pt x="2876575" y="104076"/>
                </a:lnTo>
                <a:lnTo>
                  <a:pt x="2776728" y="104076"/>
                </a:lnTo>
                <a:lnTo>
                  <a:pt x="2752126" y="106542"/>
                </a:lnTo>
                <a:lnTo>
                  <a:pt x="2732366" y="113734"/>
                </a:lnTo>
                <a:lnTo>
                  <a:pt x="2718017" y="125347"/>
                </a:lnTo>
                <a:lnTo>
                  <a:pt x="2709646" y="141071"/>
                </a:lnTo>
                <a:lnTo>
                  <a:pt x="2891018" y="141071"/>
                </a:lnTo>
                <a:lnTo>
                  <a:pt x="2894634" y="160185"/>
                </a:lnTo>
                <a:lnTo>
                  <a:pt x="2894634" y="181724"/>
                </a:lnTo>
                <a:lnTo>
                  <a:pt x="2708021" y="181724"/>
                </a:lnTo>
                <a:lnTo>
                  <a:pt x="2714708" y="200783"/>
                </a:lnTo>
                <a:lnTo>
                  <a:pt x="2728863" y="214964"/>
                </a:lnTo>
                <a:lnTo>
                  <a:pt x="2749878" y="223809"/>
                </a:lnTo>
                <a:lnTo>
                  <a:pt x="2777147" y="226860"/>
                </a:lnTo>
                <a:lnTo>
                  <a:pt x="2884337" y="226860"/>
                </a:lnTo>
                <a:lnTo>
                  <a:pt x="2883767" y="228526"/>
                </a:lnTo>
                <a:lnTo>
                  <a:pt x="2859827" y="252010"/>
                </a:lnTo>
                <a:lnTo>
                  <a:pt x="2823918" y="266577"/>
                </a:lnTo>
                <a:lnTo>
                  <a:pt x="2777147" y="271576"/>
                </a:lnTo>
                <a:close/>
              </a:path>
              <a:path w="4037965" h="335915">
                <a:moveTo>
                  <a:pt x="2891018" y="141071"/>
                </a:moveTo>
                <a:lnTo>
                  <a:pt x="2841777" y="141071"/>
                </a:lnTo>
                <a:lnTo>
                  <a:pt x="2833788" y="125518"/>
                </a:lnTo>
                <a:lnTo>
                  <a:pt x="2819930" y="113887"/>
                </a:lnTo>
                <a:lnTo>
                  <a:pt x="2800582" y="106542"/>
                </a:lnTo>
                <a:lnTo>
                  <a:pt x="2800189" y="106542"/>
                </a:lnTo>
                <a:lnTo>
                  <a:pt x="2776728" y="104076"/>
                </a:lnTo>
                <a:lnTo>
                  <a:pt x="2876575" y="104076"/>
                </a:lnTo>
                <a:lnTo>
                  <a:pt x="2886625" y="117845"/>
                </a:lnTo>
                <a:lnTo>
                  <a:pt x="2891018" y="141071"/>
                </a:lnTo>
                <a:close/>
              </a:path>
              <a:path w="4037965" h="335915">
                <a:moveTo>
                  <a:pt x="2884337" y="226860"/>
                </a:moveTo>
                <a:lnTo>
                  <a:pt x="2777147" y="226860"/>
                </a:lnTo>
                <a:lnTo>
                  <a:pt x="2802744" y="224730"/>
                </a:lnTo>
                <a:lnTo>
                  <a:pt x="2822776" y="218674"/>
                </a:lnTo>
                <a:lnTo>
                  <a:pt x="2836252" y="209190"/>
                </a:lnTo>
                <a:lnTo>
                  <a:pt x="2842183" y="196773"/>
                </a:lnTo>
                <a:lnTo>
                  <a:pt x="2894634" y="196773"/>
                </a:lnTo>
                <a:lnTo>
                  <a:pt x="2884337" y="226860"/>
                </a:lnTo>
                <a:close/>
              </a:path>
              <a:path w="4037965" h="335915">
                <a:moveTo>
                  <a:pt x="3465017" y="266700"/>
                </a:moveTo>
                <a:lnTo>
                  <a:pt x="3106851" y="266700"/>
                </a:lnTo>
                <a:lnTo>
                  <a:pt x="3106851" y="64236"/>
                </a:lnTo>
                <a:lnTo>
                  <a:pt x="3155632" y="64236"/>
                </a:lnTo>
                <a:lnTo>
                  <a:pt x="3155632" y="223608"/>
                </a:lnTo>
                <a:lnTo>
                  <a:pt x="3465017" y="223608"/>
                </a:lnTo>
                <a:lnTo>
                  <a:pt x="3465017" y="266700"/>
                </a:lnTo>
                <a:close/>
              </a:path>
              <a:path w="4037965" h="335915">
                <a:moveTo>
                  <a:pt x="3310534" y="223608"/>
                </a:moveTo>
                <a:lnTo>
                  <a:pt x="3261741" y="223608"/>
                </a:lnTo>
                <a:lnTo>
                  <a:pt x="3261741" y="64236"/>
                </a:lnTo>
                <a:lnTo>
                  <a:pt x="3310534" y="64236"/>
                </a:lnTo>
                <a:lnTo>
                  <a:pt x="3310534" y="223608"/>
                </a:lnTo>
                <a:close/>
              </a:path>
              <a:path w="4037965" h="335915">
                <a:moveTo>
                  <a:pt x="3465017" y="223608"/>
                </a:moveTo>
                <a:lnTo>
                  <a:pt x="3416236" y="223608"/>
                </a:lnTo>
                <a:lnTo>
                  <a:pt x="3416236" y="64236"/>
                </a:lnTo>
                <a:lnTo>
                  <a:pt x="3465017" y="64236"/>
                </a:lnTo>
                <a:lnTo>
                  <a:pt x="3465017" y="223608"/>
                </a:lnTo>
                <a:close/>
              </a:path>
              <a:path w="4037965" h="335915">
                <a:moveTo>
                  <a:pt x="3636987" y="271576"/>
                </a:moveTo>
                <a:lnTo>
                  <a:pt x="3585966" y="264487"/>
                </a:lnTo>
                <a:lnTo>
                  <a:pt x="3547443" y="244135"/>
                </a:lnTo>
                <a:lnTo>
                  <a:pt x="3523098" y="211890"/>
                </a:lnTo>
                <a:lnTo>
                  <a:pt x="3514610" y="169125"/>
                </a:lnTo>
                <a:lnTo>
                  <a:pt x="3514610" y="163029"/>
                </a:lnTo>
                <a:lnTo>
                  <a:pt x="3523041" y="119731"/>
                </a:lnTo>
                <a:lnTo>
                  <a:pt x="3547290" y="87106"/>
                </a:lnTo>
                <a:lnTo>
                  <a:pt x="3585794" y="66524"/>
                </a:lnTo>
                <a:lnTo>
                  <a:pt x="3636987" y="59359"/>
                </a:lnTo>
                <a:lnTo>
                  <a:pt x="3687647" y="66524"/>
                </a:lnTo>
                <a:lnTo>
                  <a:pt x="3725770" y="87106"/>
                </a:lnTo>
                <a:lnTo>
                  <a:pt x="3738265" y="104076"/>
                </a:lnTo>
                <a:lnTo>
                  <a:pt x="3636581" y="104076"/>
                </a:lnTo>
                <a:lnTo>
                  <a:pt x="3606022" y="107971"/>
                </a:lnTo>
                <a:lnTo>
                  <a:pt x="3583579" y="119375"/>
                </a:lnTo>
                <a:lnTo>
                  <a:pt x="3569749" y="137868"/>
                </a:lnTo>
                <a:lnTo>
                  <a:pt x="3565029" y="163029"/>
                </a:lnTo>
                <a:lnTo>
                  <a:pt x="3565029" y="169125"/>
                </a:lnTo>
                <a:lnTo>
                  <a:pt x="3569864" y="193411"/>
                </a:lnTo>
                <a:lnTo>
                  <a:pt x="3583884" y="211561"/>
                </a:lnTo>
                <a:lnTo>
                  <a:pt x="3606365" y="222927"/>
                </a:lnTo>
                <a:lnTo>
                  <a:pt x="3636581" y="226860"/>
                </a:lnTo>
                <a:lnTo>
                  <a:pt x="3738639" y="226860"/>
                </a:lnTo>
                <a:lnTo>
                  <a:pt x="3725770" y="244135"/>
                </a:lnTo>
                <a:lnTo>
                  <a:pt x="3687647" y="264487"/>
                </a:lnTo>
                <a:lnTo>
                  <a:pt x="3636987" y="271576"/>
                </a:lnTo>
                <a:close/>
              </a:path>
              <a:path w="4037965" h="335915">
                <a:moveTo>
                  <a:pt x="3738639" y="226860"/>
                </a:moveTo>
                <a:lnTo>
                  <a:pt x="3636581" y="226860"/>
                </a:lnTo>
                <a:lnTo>
                  <a:pt x="3666562" y="222927"/>
                </a:lnTo>
                <a:lnTo>
                  <a:pt x="3688922" y="211561"/>
                </a:lnTo>
                <a:lnTo>
                  <a:pt x="3702898" y="193411"/>
                </a:lnTo>
                <a:lnTo>
                  <a:pt x="3707726" y="169125"/>
                </a:lnTo>
                <a:lnTo>
                  <a:pt x="3707726" y="163029"/>
                </a:lnTo>
                <a:lnTo>
                  <a:pt x="3702955" y="138039"/>
                </a:lnTo>
                <a:lnTo>
                  <a:pt x="3689075" y="119527"/>
                </a:lnTo>
                <a:lnTo>
                  <a:pt x="3666623" y="107971"/>
                </a:lnTo>
                <a:lnTo>
                  <a:pt x="3666298" y="107971"/>
                </a:lnTo>
                <a:lnTo>
                  <a:pt x="3636581" y="104076"/>
                </a:lnTo>
                <a:lnTo>
                  <a:pt x="3738265" y="104076"/>
                </a:lnTo>
                <a:lnTo>
                  <a:pt x="3749791" y="119731"/>
                </a:lnTo>
                <a:lnTo>
                  <a:pt x="3758145" y="163029"/>
                </a:lnTo>
                <a:lnTo>
                  <a:pt x="3758145" y="169125"/>
                </a:lnTo>
                <a:lnTo>
                  <a:pt x="3749855" y="211561"/>
                </a:lnTo>
                <a:lnTo>
                  <a:pt x="3749791" y="211890"/>
                </a:lnTo>
                <a:lnTo>
                  <a:pt x="3738639" y="226860"/>
                </a:lnTo>
                <a:close/>
              </a:path>
              <a:path w="4037965" h="335915">
                <a:moveTo>
                  <a:pt x="3843921" y="335813"/>
                </a:moveTo>
                <a:lnTo>
                  <a:pt x="3797985" y="335813"/>
                </a:lnTo>
                <a:lnTo>
                  <a:pt x="3797985" y="292722"/>
                </a:lnTo>
                <a:lnTo>
                  <a:pt x="3843515" y="292722"/>
                </a:lnTo>
                <a:lnTo>
                  <a:pt x="3856553" y="291744"/>
                </a:lnTo>
                <a:lnTo>
                  <a:pt x="3866083" y="288250"/>
                </a:lnTo>
                <a:lnTo>
                  <a:pt x="3873479" y="281401"/>
                </a:lnTo>
                <a:lnTo>
                  <a:pt x="3880116" y="270357"/>
                </a:lnTo>
                <a:lnTo>
                  <a:pt x="3777259" y="71145"/>
                </a:lnTo>
                <a:lnTo>
                  <a:pt x="3777259" y="64236"/>
                </a:lnTo>
                <a:lnTo>
                  <a:pt x="3829291" y="64236"/>
                </a:lnTo>
                <a:lnTo>
                  <a:pt x="3907751" y="221170"/>
                </a:lnTo>
                <a:lnTo>
                  <a:pt x="3960716" y="221170"/>
                </a:lnTo>
                <a:lnTo>
                  <a:pt x="3927271" y="286219"/>
                </a:lnTo>
                <a:lnTo>
                  <a:pt x="3912417" y="308890"/>
                </a:lnTo>
                <a:lnTo>
                  <a:pt x="3894440" y="324280"/>
                </a:lnTo>
                <a:lnTo>
                  <a:pt x="3872041" y="333038"/>
                </a:lnTo>
                <a:lnTo>
                  <a:pt x="3843921" y="335813"/>
                </a:lnTo>
                <a:close/>
              </a:path>
              <a:path w="4037965" h="335915">
                <a:moveTo>
                  <a:pt x="3960716" y="221170"/>
                </a:moveTo>
                <a:lnTo>
                  <a:pt x="3907751" y="221170"/>
                </a:lnTo>
                <a:lnTo>
                  <a:pt x="3985818" y="64236"/>
                </a:lnTo>
                <a:lnTo>
                  <a:pt x="4037850" y="64236"/>
                </a:lnTo>
                <a:lnTo>
                  <a:pt x="4037850" y="71145"/>
                </a:lnTo>
                <a:lnTo>
                  <a:pt x="3960716" y="221170"/>
                </a:lnTo>
                <a:close/>
              </a:path>
            </a:pathLst>
          </a:custGeom>
          <a:solidFill>
            <a:srgbClr val="221f1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58" name="object 6" descr=""/>
          <p:cNvPicPr/>
          <p:nvPr/>
        </p:nvPicPr>
        <p:blipFill>
          <a:blip r:embed="rId3"/>
          <a:stretch/>
        </p:blipFill>
        <p:spPr>
          <a:xfrm>
            <a:off x="1264680" y="12749400"/>
            <a:ext cx="2527200" cy="223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59" name="object 7" descr=""/>
          <p:cNvPicPr/>
          <p:nvPr/>
        </p:nvPicPr>
        <p:blipFill>
          <a:blip r:embed="rId4"/>
          <a:stretch/>
        </p:blipFill>
        <p:spPr>
          <a:xfrm>
            <a:off x="1269000" y="12467520"/>
            <a:ext cx="1965600" cy="2167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60" name="object 8" descr=""/>
          <p:cNvPicPr/>
          <p:nvPr/>
        </p:nvPicPr>
        <p:blipFill>
          <a:blip r:embed="rId5"/>
          <a:stretch/>
        </p:blipFill>
        <p:spPr>
          <a:xfrm>
            <a:off x="1252440" y="13886280"/>
            <a:ext cx="2486880" cy="233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61" name="object 9" descr=""/>
          <p:cNvPicPr/>
          <p:nvPr/>
        </p:nvPicPr>
        <p:blipFill>
          <a:blip r:embed="rId6"/>
          <a:stretch/>
        </p:blipFill>
        <p:spPr>
          <a:xfrm>
            <a:off x="1248840" y="13613400"/>
            <a:ext cx="2876760" cy="2167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62" name="object 10"/>
          <p:cNvSpPr/>
          <p:nvPr/>
        </p:nvSpPr>
        <p:spPr>
          <a:xfrm>
            <a:off x="553680" y="9501840"/>
            <a:ext cx="365400" cy="365400"/>
          </a:xfrm>
          <a:custGeom>
            <a:avLst/>
            <a:gdLst>
              <a:gd name="textAreaLeft" fmla="*/ 0 w 365400"/>
              <a:gd name="textAreaRight" fmla="*/ 365760 w 365400"/>
              <a:gd name="textAreaTop" fmla="*/ 0 h 365400"/>
              <a:gd name="textAreaBottom" fmla="*/ 365760 h 365400"/>
            </a:gdLst>
            <a:ahLst/>
            <a:cxnLst/>
            <a:rect l="textAreaLeft" t="textAreaTop" r="textAreaRight" b="textAreaBottom"/>
            <a:pathLst>
              <a:path w="365759" h="365759">
                <a:moveTo>
                  <a:pt x="182651" y="365302"/>
                </a:moveTo>
                <a:lnTo>
                  <a:pt x="134095" y="358779"/>
                </a:lnTo>
                <a:lnTo>
                  <a:pt x="90463" y="340368"/>
                </a:lnTo>
                <a:lnTo>
                  <a:pt x="53497" y="311810"/>
                </a:lnTo>
                <a:lnTo>
                  <a:pt x="24937" y="274844"/>
                </a:lnTo>
                <a:lnTo>
                  <a:pt x="6524" y="231211"/>
                </a:lnTo>
                <a:lnTo>
                  <a:pt x="0" y="182651"/>
                </a:lnTo>
                <a:lnTo>
                  <a:pt x="6524" y="134099"/>
                </a:lnTo>
                <a:lnTo>
                  <a:pt x="24937" y="90469"/>
                </a:lnTo>
                <a:lnTo>
                  <a:pt x="53497" y="53501"/>
                </a:lnTo>
                <a:lnTo>
                  <a:pt x="90463" y="24939"/>
                </a:lnTo>
                <a:lnTo>
                  <a:pt x="134095" y="6525"/>
                </a:lnTo>
                <a:lnTo>
                  <a:pt x="182651" y="0"/>
                </a:lnTo>
                <a:lnTo>
                  <a:pt x="231207" y="6525"/>
                </a:lnTo>
                <a:lnTo>
                  <a:pt x="274839" y="24939"/>
                </a:lnTo>
                <a:lnTo>
                  <a:pt x="311805" y="53501"/>
                </a:lnTo>
                <a:lnTo>
                  <a:pt x="340365" y="90469"/>
                </a:lnTo>
                <a:lnTo>
                  <a:pt x="358778" y="134099"/>
                </a:lnTo>
                <a:lnTo>
                  <a:pt x="365302" y="182651"/>
                </a:lnTo>
                <a:lnTo>
                  <a:pt x="358778" y="231211"/>
                </a:lnTo>
                <a:lnTo>
                  <a:pt x="340365" y="274844"/>
                </a:lnTo>
                <a:lnTo>
                  <a:pt x="311805" y="311810"/>
                </a:lnTo>
                <a:lnTo>
                  <a:pt x="274839" y="340368"/>
                </a:lnTo>
                <a:lnTo>
                  <a:pt x="231207" y="358779"/>
                </a:lnTo>
                <a:lnTo>
                  <a:pt x="182651" y="365302"/>
                </a:lnTo>
                <a:close/>
              </a:path>
            </a:pathLst>
          </a:custGeom>
          <a:solidFill>
            <a:srgbClr val="254da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3" name="object 11"/>
          <p:cNvSpPr/>
          <p:nvPr/>
        </p:nvSpPr>
        <p:spPr>
          <a:xfrm>
            <a:off x="553680" y="10903680"/>
            <a:ext cx="365400" cy="365400"/>
          </a:xfrm>
          <a:custGeom>
            <a:avLst/>
            <a:gdLst>
              <a:gd name="textAreaLeft" fmla="*/ 0 w 365400"/>
              <a:gd name="textAreaRight" fmla="*/ 365760 w 365400"/>
              <a:gd name="textAreaTop" fmla="*/ 0 h 365400"/>
              <a:gd name="textAreaBottom" fmla="*/ 365760 h 365400"/>
            </a:gdLst>
            <a:ahLst/>
            <a:cxnLst/>
            <a:rect l="textAreaLeft" t="textAreaTop" r="textAreaRight" b="textAreaBottom"/>
            <a:pathLst>
              <a:path w="365759" h="365759">
                <a:moveTo>
                  <a:pt x="182651" y="365302"/>
                </a:moveTo>
                <a:lnTo>
                  <a:pt x="134095" y="358779"/>
                </a:lnTo>
                <a:lnTo>
                  <a:pt x="90463" y="340368"/>
                </a:lnTo>
                <a:lnTo>
                  <a:pt x="53497" y="311810"/>
                </a:lnTo>
                <a:lnTo>
                  <a:pt x="24937" y="274844"/>
                </a:lnTo>
                <a:lnTo>
                  <a:pt x="6524" y="231211"/>
                </a:lnTo>
                <a:lnTo>
                  <a:pt x="0" y="182651"/>
                </a:lnTo>
                <a:lnTo>
                  <a:pt x="6524" y="134099"/>
                </a:lnTo>
                <a:lnTo>
                  <a:pt x="24937" y="90469"/>
                </a:lnTo>
                <a:lnTo>
                  <a:pt x="53497" y="53501"/>
                </a:lnTo>
                <a:lnTo>
                  <a:pt x="90463" y="24939"/>
                </a:lnTo>
                <a:lnTo>
                  <a:pt x="134095" y="6525"/>
                </a:lnTo>
                <a:lnTo>
                  <a:pt x="182651" y="0"/>
                </a:lnTo>
                <a:lnTo>
                  <a:pt x="231207" y="6525"/>
                </a:lnTo>
                <a:lnTo>
                  <a:pt x="274839" y="24939"/>
                </a:lnTo>
                <a:lnTo>
                  <a:pt x="311805" y="53501"/>
                </a:lnTo>
                <a:lnTo>
                  <a:pt x="340365" y="90469"/>
                </a:lnTo>
                <a:lnTo>
                  <a:pt x="358778" y="134099"/>
                </a:lnTo>
                <a:lnTo>
                  <a:pt x="365302" y="182651"/>
                </a:lnTo>
                <a:lnTo>
                  <a:pt x="358778" y="231211"/>
                </a:lnTo>
                <a:lnTo>
                  <a:pt x="340365" y="274844"/>
                </a:lnTo>
                <a:lnTo>
                  <a:pt x="311805" y="311810"/>
                </a:lnTo>
                <a:lnTo>
                  <a:pt x="274839" y="340368"/>
                </a:lnTo>
                <a:lnTo>
                  <a:pt x="231207" y="358779"/>
                </a:lnTo>
                <a:lnTo>
                  <a:pt x="182651" y="365302"/>
                </a:lnTo>
                <a:close/>
              </a:path>
            </a:pathLst>
          </a:custGeom>
          <a:solidFill>
            <a:srgbClr val="254da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4" name="object 12"/>
          <p:cNvSpPr/>
          <p:nvPr/>
        </p:nvSpPr>
        <p:spPr>
          <a:xfrm>
            <a:off x="553680" y="12435840"/>
            <a:ext cx="365400" cy="365400"/>
          </a:xfrm>
          <a:custGeom>
            <a:avLst/>
            <a:gdLst>
              <a:gd name="textAreaLeft" fmla="*/ 0 w 365400"/>
              <a:gd name="textAreaRight" fmla="*/ 365760 w 365400"/>
              <a:gd name="textAreaTop" fmla="*/ 0 h 365400"/>
              <a:gd name="textAreaBottom" fmla="*/ 365760 h 365400"/>
            </a:gdLst>
            <a:ahLst/>
            <a:cxnLst/>
            <a:rect l="textAreaLeft" t="textAreaTop" r="textAreaRight" b="textAreaBottom"/>
            <a:pathLst>
              <a:path w="365759" h="365759">
                <a:moveTo>
                  <a:pt x="182651" y="365302"/>
                </a:moveTo>
                <a:lnTo>
                  <a:pt x="134095" y="358778"/>
                </a:lnTo>
                <a:lnTo>
                  <a:pt x="90463" y="340365"/>
                </a:lnTo>
                <a:lnTo>
                  <a:pt x="53497" y="311805"/>
                </a:lnTo>
                <a:lnTo>
                  <a:pt x="24937" y="274839"/>
                </a:lnTo>
                <a:lnTo>
                  <a:pt x="6524" y="231207"/>
                </a:lnTo>
                <a:lnTo>
                  <a:pt x="0" y="182651"/>
                </a:lnTo>
                <a:lnTo>
                  <a:pt x="6524" y="134095"/>
                </a:lnTo>
                <a:lnTo>
                  <a:pt x="24937" y="90463"/>
                </a:lnTo>
                <a:lnTo>
                  <a:pt x="53497" y="53497"/>
                </a:lnTo>
                <a:lnTo>
                  <a:pt x="90463" y="24937"/>
                </a:lnTo>
                <a:lnTo>
                  <a:pt x="134095" y="6524"/>
                </a:lnTo>
                <a:lnTo>
                  <a:pt x="182651" y="0"/>
                </a:lnTo>
                <a:lnTo>
                  <a:pt x="231207" y="6524"/>
                </a:lnTo>
                <a:lnTo>
                  <a:pt x="274839" y="24937"/>
                </a:lnTo>
                <a:lnTo>
                  <a:pt x="311805" y="53497"/>
                </a:lnTo>
                <a:lnTo>
                  <a:pt x="340365" y="90463"/>
                </a:lnTo>
                <a:lnTo>
                  <a:pt x="358778" y="134095"/>
                </a:lnTo>
                <a:lnTo>
                  <a:pt x="365302" y="182651"/>
                </a:lnTo>
                <a:lnTo>
                  <a:pt x="358778" y="231207"/>
                </a:lnTo>
                <a:lnTo>
                  <a:pt x="340365" y="274839"/>
                </a:lnTo>
                <a:lnTo>
                  <a:pt x="311805" y="311805"/>
                </a:lnTo>
                <a:lnTo>
                  <a:pt x="274839" y="340365"/>
                </a:lnTo>
                <a:lnTo>
                  <a:pt x="231207" y="358778"/>
                </a:lnTo>
                <a:lnTo>
                  <a:pt x="182651" y="365302"/>
                </a:lnTo>
                <a:close/>
              </a:path>
            </a:pathLst>
          </a:custGeom>
          <a:solidFill>
            <a:srgbClr val="254da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5" name="object 13"/>
          <p:cNvSpPr/>
          <p:nvPr/>
        </p:nvSpPr>
        <p:spPr>
          <a:xfrm>
            <a:off x="553680" y="13596120"/>
            <a:ext cx="365400" cy="365400"/>
          </a:xfrm>
          <a:custGeom>
            <a:avLst/>
            <a:gdLst>
              <a:gd name="textAreaLeft" fmla="*/ 0 w 365400"/>
              <a:gd name="textAreaRight" fmla="*/ 365760 w 365400"/>
              <a:gd name="textAreaTop" fmla="*/ 0 h 365400"/>
              <a:gd name="textAreaBottom" fmla="*/ 365760 h 365400"/>
            </a:gdLst>
            <a:ahLst/>
            <a:cxnLst/>
            <a:rect l="textAreaLeft" t="textAreaTop" r="textAreaRight" b="textAreaBottom"/>
            <a:pathLst>
              <a:path w="365759" h="365759">
                <a:moveTo>
                  <a:pt x="182651" y="365302"/>
                </a:moveTo>
                <a:lnTo>
                  <a:pt x="134095" y="358778"/>
                </a:lnTo>
                <a:lnTo>
                  <a:pt x="90463" y="340365"/>
                </a:lnTo>
                <a:lnTo>
                  <a:pt x="53497" y="311805"/>
                </a:lnTo>
                <a:lnTo>
                  <a:pt x="24937" y="274839"/>
                </a:lnTo>
                <a:lnTo>
                  <a:pt x="6524" y="231207"/>
                </a:lnTo>
                <a:lnTo>
                  <a:pt x="0" y="182651"/>
                </a:lnTo>
                <a:lnTo>
                  <a:pt x="6524" y="134095"/>
                </a:lnTo>
                <a:lnTo>
                  <a:pt x="24937" y="90463"/>
                </a:lnTo>
                <a:lnTo>
                  <a:pt x="53497" y="53497"/>
                </a:lnTo>
                <a:lnTo>
                  <a:pt x="90463" y="24937"/>
                </a:lnTo>
                <a:lnTo>
                  <a:pt x="134095" y="6524"/>
                </a:lnTo>
                <a:lnTo>
                  <a:pt x="182651" y="0"/>
                </a:lnTo>
                <a:lnTo>
                  <a:pt x="231207" y="6524"/>
                </a:lnTo>
                <a:lnTo>
                  <a:pt x="274839" y="24937"/>
                </a:lnTo>
                <a:lnTo>
                  <a:pt x="311805" y="53497"/>
                </a:lnTo>
                <a:lnTo>
                  <a:pt x="340365" y="90463"/>
                </a:lnTo>
                <a:lnTo>
                  <a:pt x="358778" y="134095"/>
                </a:lnTo>
                <a:lnTo>
                  <a:pt x="365302" y="182651"/>
                </a:lnTo>
                <a:lnTo>
                  <a:pt x="358778" y="231207"/>
                </a:lnTo>
                <a:lnTo>
                  <a:pt x="340365" y="274839"/>
                </a:lnTo>
                <a:lnTo>
                  <a:pt x="311805" y="311805"/>
                </a:lnTo>
                <a:lnTo>
                  <a:pt x="274839" y="340365"/>
                </a:lnTo>
                <a:lnTo>
                  <a:pt x="231207" y="358778"/>
                </a:lnTo>
                <a:lnTo>
                  <a:pt x="182651" y="365302"/>
                </a:lnTo>
                <a:close/>
              </a:path>
            </a:pathLst>
          </a:custGeom>
          <a:solidFill>
            <a:srgbClr val="254da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6" name="object 14"/>
          <p:cNvSpPr/>
          <p:nvPr/>
        </p:nvSpPr>
        <p:spPr>
          <a:xfrm>
            <a:off x="1264680" y="10056240"/>
            <a:ext cx="2037960" cy="224280"/>
          </a:xfrm>
          <a:custGeom>
            <a:avLst/>
            <a:gdLst>
              <a:gd name="textAreaLeft" fmla="*/ 0 w 2037960"/>
              <a:gd name="textAreaRight" fmla="*/ 2038320 w 2037960"/>
              <a:gd name="textAreaTop" fmla="*/ 0 h 224280"/>
              <a:gd name="textAreaBottom" fmla="*/ 224640 h 224280"/>
            </a:gdLst>
            <a:ahLst/>
            <a:cxnLst/>
            <a:rect l="textAreaLeft" t="textAreaTop" r="textAreaRight" b="textAreaBottom"/>
            <a:pathLst>
              <a:path w="2038350" h="224790">
                <a:moveTo>
                  <a:pt x="15443" y="176631"/>
                </a:moveTo>
                <a:lnTo>
                  <a:pt x="0" y="176631"/>
                </a:lnTo>
                <a:lnTo>
                  <a:pt x="0" y="49707"/>
                </a:lnTo>
                <a:lnTo>
                  <a:pt x="17132" y="49707"/>
                </a:lnTo>
                <a:lnTo>
                  <a:pt x="17132" y="150571"/>
                </a:lnTo>
                <a:lnTo>
                  <a:pt x="37264" y="150571"/>
                </a:lnTo>
                <a:lnTo>
                  <a:pt x="15443" y="176631"/>
                </a:lnTo>
                <a:close/>
              </a:path>
              <a:path w="2038350" h="224790">
                <a:moveTo>
                  <a:pt x="37264" y="150571"/>
                </a:moveTo>
                <a:lnTo>
                  <a:pt x="17132" y="150571"/>
                </a:lnTo>
                <a:lnTo>
                  <a:pt x="101828" y="49707"/>
                </a:lnTo>
                <a:lnTo>
                  <a:pt x="117030" y="49707"/>
                </a:lnTo>
                <a:lnTo>
                  <a:pt x="117030" y="75768"/>
                </a:lnTo>
                <a:lnTo>
                  <a:pt x="99898" y="75768"/>
                </a:lnTo>
                <a:lnTo>
                  <a:pt x="37264" y="150571"/>
                </a:lnTo>
                <a:close/>
              </a:path>
              <a:path w="2038350" h="224790">
                <a:moveTo>
                  <a:pt x="117030" y="176631"/>
                </a:moveTo>
                <a:lnTo>
                  <a:pt x="99898" y="176631"/>
                </a:lnTo>
                <a:lnTo>
                  <a:pt x="99898" y="75768"/>
                </a:lnTo>
                <a:lnTo>
                  <a:pt x="117030" y="75768"/>
                </a:lnTo>
                <a:lnTo>
                  <a:pt x="117030" y="176631"/>
                </a:lnTo>
                <a:close/>
              </a:path>
              <a:path w="2038350" h="224790">
                <a:moveTo>
                  <a:pt x="286905" y="176631"/>
                </a:moveTo>
                <a:lnTo>
                  <a:pt x="229235" y="176631"/>
                </a:lnTo>
                <a:lnTo>
                  <a:pt x="229235" y="49707"/>
                </a:lnTo>
                <a:lnTo>
                  <a:pt x="285216" y="49707"/>
                </a:lnTo>
                <a:lnTo>
                  <a:pt x="295486" y="50236"/>
                </a:lnTo>
                <a:lnTo>
                  <a:pt x="324891" y="63220"/>
                </a:lnTo>
                <a:lnTo>
                  <a:pt x="245884" y="63220"/>
                </a:lnTo>
                <a:lnTo>
                  <a:pt x="245884" y="106171"/>
                </a:lnTo>
                <a:lnTo>
                  <a:pt x="320295" y="106171"/>
                </a:lnTo>
                <a:lnTo>
                  <a:pt x="316826" y="108584"/>
                </a:lnTo>
                <a:lnTo>
                  <a:pt x="310070" y="110998"/>
                </a:lnTo>
                <a:lnTo>
                  <a:pt x="321364" y="115208"/>
                </a:lnTo>
                <a:lnTo>
                  <a:pt x="325958" y="118960"/>
                </a:lnTo>
                <a:lnTo>
                  <a:pt x="245884" y="118960"/>
                </a:lnTo>
                <a:lnTo>
                  <a:pt x="245884" y="163118"/>
                </a:lnTo>
                <a:lnTo>
                  <a:pt x="328576" y="163118"/>
                </a:lnTo>
                <a:lnTo>
                  <a:pt x="323583" y="167703"/>
                </a:lnTo>
                <a:lnTo>
                  <a:pt x="316675" y="171611"/>
                </a:lnTo>
                <a:lnTo>
                  <a:pt x="308259" y="174401"/>
                </a:lnTo>
                <a:lnTo>
                  <a:pt x="298335" y="176074"/>
                </a:lnTo>
                <a:lnTo>
                  <a:pt x="286905" y="176631"/>
                </a:lnTo>
                <a:close/>
              </a:path>
              <a:path w="2038350" h="224790">
                <a:moveTo>
                  <a:pt x="320295" y="106171"/>
                </a:moveTo>
                <a:lnTo>
                  <a:pt x="293814" y="106171"/>
                </a:lnTo>
                <a:lnTo>
                  <a:pt x="301332" y="104330"/>
                </a:lnTo>
                <a:lnTo>
                  <a:pt x="311797" y="96926"/>
                </a:lnTo>
                <a:lnTo>
                  <a:pt x="314413" y="91541"/>
                </a:lnTo>
                <a:lnTo>
                  <a:pt x="314413" y="77381"/>
                </a:lnTo>
                <a:lnTo>
                  <a:pt x="311797" y="72072"/>
                </a:lnTo>
                <a:lnTo>
                  <a:pt x="301332" y="64998"/>
                </a:lnTo>
                <a:lnTo>
                  <a:pt x="293814" y="63220"/>
                </a:lnTo>
                <a:lnTo>
                  <a:pt x="324891" y="63220"/>
                </a:lnTo>
                <a:lnTo>
                  <a:pt x="328469" y="68413"/>
                </a:lnTo>
                <a:lnTo>
                  <a:pt x="330777" y="74896"/>
                </a:lnTo>
                <a:lnTo>
                  <a:pt x="331546" y="82283"/>
                </a:lnTo>
                <a:lnTo>
                  <a:pt x="331546" y="89204"/>
                </a:lnTo>
                <a:lnTo>
                  <a:pt x="329653" y="95110"/>
                </a:lnTo>
                <a:lnTo>
                  <a:pt x="322084" y="104927"/>
                </a:lnTo>
                <a:lnTo>
                  <a:pt x="320295" y="106171"/>
                </a:lnTo>
                <a:close/>
              </a:path>
              <a:path w="2038350" h="224790">
                <a:moveTo>
                  <a:pt x="328576" y="163118"/>
                </a:moveTo>
                <a:lnTo>
                  <a:pt x="297116" y="163118"/>
                </a:lnTo>
                <a:lnTo>
                  <a:pt x="305320" y="161353"/>
                </a:lnTo>
                <a:lnTo>
                  <a:pt x="316255" y="154279"/>
                </a:lnTo>
                <a:lnTo>
                  <a:pt x="318998" y="148729"/>
                </a:lnTo>
                <a:lnTo>
                  <a:pt x="318998" y="133603"/>
                </a:lnTo>
                <a:lnTo>
                  <a:pt x="316496" y="128015"/>
                </a:lnTo>
                <a:lnTo>
                  <a:pt x="306527" y="120776"/>
                </a:lnTo>
                <a:lnTo>
                  <a:pt x="298640" y="118960"/>
                </a:lnTo>
                <a:lnTo>
                  <a:pt x="325958" y="118960"/>
                </a:lnTo>
                <a:lnTo>
                  <a:pt x="329433" y="121799"/>
                </a:lnTo>
                <a:lnTo>
                  <a:pt x="334275" y="130771"/>
                </a:lnTo>
                <a:lnTo>
                  <a:pt x="335889" y="142125"/>
                </a:lnTo>
                <a:lnTo>
                  <a:pt x="335241" y="148729"/>
                </a:lnTo>
                <a:lnTo>
                  <a:pt x="335120" y="149969"/>
                </a:lnTo>
                <a:lnTo>
                  <a:pt x="332813" y="156848"/>
                </a:lnTo>
                <a:lnTo>
                  <a:pt x="328967" y="162760"/>
                </a:lnTo>
                <a:lnTo>
                  <a:pt x="328576" y="163118"/>
                </a:lnTo>
                <a:close/>
              </a:path>
              <a:path w="2038350" h="224790">
                <a:moveTo>
                  <a:pt x="426123" y="176872"/>
                </a:moveTo>
                <a:lnTo>
                  <a:pt x="375932" y="176631"/>
                </a:lnTo>
                <a:lnTo>
                  <a:pt x="375932" y="49707"/>
                </a:lnTo>
                <a:lnTo>
                  <a:pt x="393065" y="49707"/>
                </a:lnTo>
                <a:lnTo>
                  <a:pt x="393065" y="94106"/>
                </a:lnTo>
                <a:lnTo>
                  <a:pt x="429259" y="94589"/>
                </a:lnTo>
                <a:lnTo>
                  <a:pt x="467305" y="106895"/>
                </a:lnTo>
                <a:lnTo>
                  <a:pt x="393065" y="106895"/>
                </a:lnTo>
                <a:lnTo>
                  <a:pt x="393065" y="163360"/>
                </a:lnTo>
                <a:lnTo>
                  <a:pt x="425157" y="163842"/>
                </a:lnTo>
                <a:lnTo>
                  <a:pt x="467103" y="163842"/>
                </a:lnTo>
                <a:lnTo>
                  <a:pt x="464731" y="166255"/>
                </a:lnTo>
                <a:lnTo>
                  <a:pt x="457253" y="170990"/>
                </a:lnTo>
                <a:lnTo>
                  <a:pt x="448327" y="174336"/>
                </a:lnTo>
                <a:lnTo>
                  <a:pt x="437950" y="176296"/>
                </a:lnTo>
                <a:lnTo>
                  <a:pt x="426123" y="176872"/>
                </a:lnTo>
                <a:close/>
              </a:path>
              <a:path w="2038350" h="224790">
                <a:moveTo>
                  <a:pt x="467103" y="163842"/>
                </a:moveTo>
                <a:lnTo>
                  <a:pt x="425157" y="163842"/>
                </a:lnTo>
                <a:lnTo>
                  <a:pt x="433432" y="163490"/>
                </a:lnTo>
                <a:lnTo>
                  <a:pt x="440636" y="162185"/>
                </a:lnTo>
                <a:lnTo>
                  <a:pt x="446767" y="159927"/>
                </a:lnTo>
                <a:lnTo>
                  <a:pt x="451827" y="156717"/>
                </a:lnTo>
                <a:lnTo>
                  <a:pt x="457860" y="151815"/>
                </a:lnTo>
                <a:lnTo>
                  <a:pt x="460870" y="144627"/>
                </a:lnTo>
                <a:lnTo>
                  <a:pt x="460870" y="125806"/>
                </a:lnTo>
                <a:lnTo>
                  <a:pt x="425157" y="107378"/>
                </a:lnTo>
                <a:lnTo>
                  <a:pt x="393065" y="106895"/>
                </a:lnTo>
                <a:lnTo>
                  <a:pt x="467305" y="106895"/>
                </a:lnTo>
                <a:lnTo>
                  <a:pt x="471187" y="110969"/>
                </a:lnTo>
                <a:lnTo>
                  <a:pt x="475108" y="117876"/>
                </a:lnTo>
                <a:lnTo>
                  <a:pt x="477424" y="125806"/>
                </a:lnTo>
                <a:lnTo>
                  <a:pt x="478243" y="135127"/>
                </a:lnTo>
                <a:lnTo>
                  <a:pt x="477404" y="144627"/>
                </a:lnTo>
                <a:lnTo>
                  <a:pt x="474868" y="153044"/>
                </a:lnTo>
                <a:lnTo>
                  <a:pt x="470646" y="160238"/>
                </a:lnTo>
                <a:lnTo>
                  <a:pt x="467103" y="163842"/>
                </a:lnTo>
                <a:close/>
              </a:path>
              <a:path w="2038350" h="224790">
                <a:moveTo>
                  <a:pt x="516610" y="176631"/>
                </a:moveTo>
                <a:lnTo>
                  <a:pt x="499478" y="176631"/>
                </a:lnTo>
                <a:lnTo>
                  <a:pt x="499478" y="49707"/>
                </a:lnTo>
                <a:lnTo>
                  <a:pt x="516610" y="49707"/>
                </a:lnTo>
                <a:lnTo>
                  <a:pt x="516610" y="176631"/>
                </a:lnTo>
                <a:close/>
              </a:path>
              <a:path w="2038350" h="224790">
                <a:moveTo>
                  <a:pt x="618439" y="177838"/>
                </a:moveTo>
                <a:lnTo>
                  <a:pt x="577762" y="165119"/>
                </a:lnTo>
                <a:lnTo>
                  <a:pt x="555159" y="130814"/>
                </a:lnTo>
                <a:lnTo>
                  <a:pt x="553046" y="113169"/>
                </a:lnTo>
                <a:lnTo>
                  <a:pt x="553458" y="106127"/>
                </a:lnTo>
                <a:lnTo>
                  <a:pt x="571538" y="66784"/>
                </a:lnTo>
                <a:lnTo>
                  <a:pt x="609918" y="49142"/>
                </a:lnTo>
                <a:lnTo>
                  <a:pt x="611308" y="49142"/>
                </a:lnTo>
                <a:lnTo>
                  <a:pt x="618439" y="48742"/>
                </a:lnTo>
                <a:lnTo>
                  <a:pt x="659307" y="63009"/>
                </a:lnTo>
                <a:lnTo>
                  <a:pt x="659962" y="63703"/>
                </a:lnTo>
                <a:lnTo>
                  <a:pt x="618439" y="63703"/>
                </a:lnTo>
                <a:lnTo>
                  <a:pt x="611735" y="64088"/>
                </a:lnTo>
                <a:lnTo>
                  <a:pt x="576580" y="87350"/>
                </a:lnTo>
                <a:lnTo>
                  <a:pt x="570420" y="113169"/>
                </a:lnTo>
                <a:lnTo>
                  <a:pt x="570806" y="120311"/>
                </a:lnTo>
                <a:lnTo>
                  <a:pt x="571961" y="127014"/>
                </a:lnTo>
                <a:lnTo>
                  <a:pt x="573887" y="133281"/>
                </a:lnTo>
                <a:lnTo>
                  <a:pt x="576495" y="138931"/>
                </a:lnTo>
                <a:lnTo>
                  <a:pt x="576580" y="139115"/>
                </a:lnTo>
                <a:lnTo>
                  <a:pt x="611735" y="162250"/>
                </a:lnTo>
                <a:lnTo>
                  <a:pt x="618439" y="162636"/>
                </a:lnTo>
                <a:lnTo>
                  <a:pt x="660163" y="162636"/>
                </a:lnTo>
                <a:lnTo>
                  <a:pt x="659277" y="163571"/>
                </a:lnTo>
                <a:lnTo>
                  <a:pt x="627028" y="177325"/>
                </a:lnTo>
                <a:lnTo>
                  <a:pt x="628539" y="177325"/>
                </a:lnTo>
                <a:lnTo>
                  <a:pt x="618439" y="177838"/>
                </a:lnTo>
                <a:close/>
              </a:path>
              <a:path w="2038350" h="224790">
                <a:moveTo>
                  <a:pt x="655358" y="82524"/>
                </a:moveTo>
                <a:lnTo>
                  <a:pt x="625995" y="63703"/>
                </a:lnTo>
                <a:lnTo>
                  <a:pt x="659962" y="63703"/>
                </a:lnTo>
                <a:lnTo>
                  <a:pt x="664065" y="68053"/>
                </a:lnTo>
                <a:lnTo>
                  <a:pt x="668147" y="73837"/>
                </a:lnTo>
                <a:lnTo>
                  <a:pt x="655358" y="82524"/>
                </a:lnTo>
                <a:close/>
              </a:path>
              <a:path w="2038350" h="224790">
                <a:moveTo>
                  <a:pt x="660163" y="162636"/>
                </a:moveTo>
                <a:lnTo>
                  <a:pt x="625995" y="162636"/>
                </a:lnTo>
                <a:lnTo>
                  <a:pt x="633030" y="161094"/>
                </a:lnTo>
                <a:lnTo>
                  <a:pt x="645871" y="155003"/>
                </a:lnTo>
                <a:lnTo>
                  <a:pt x="651179" y="150329"/>
                </a:lnTo>
                <a:lnTo>
                  <a:pt x="655358" y="144056"/>
                </a:lnTo>
                <a:lnTo>
                  <a:pt x="668147" y="152742"/>
                </a:lnTo>
                <a:lnTo>
                  <a:pt x="664058" y="158526"/>
                </a:lnTo>
                <a:lnTo>
                  <a:pt x="660163" y="162636"/>
                </a:lnTo>
                <a:close/>
              </a:path>
              <a:path w="2038350" h="224790">
                <a:moveTo>
                  <a:pt x="751395" y="177838"/>
                </a:moveTo>
                <a:lnTo>
                  <a:pt x="711367" y="164951"/>
                </a:lnTo>
                <a:lnTo>
                  <a:pt x="688840" y="130790"/>
                </a:lnTo>
                <a:lnTo>
                  <a:pt x="686727" y="113169"/>
                </a:lnTo>
                <a:lnTo>
                  <a:pt x="687138" y="106127"/>
                </a:lnTo>
                <a:lnTo>
                  <a:pt x="705183" y="66784"/>
                </a:lnTo>
                <a:lnTo>
                  <a:pt x="742451" y="49256"/>
                </a:lnTo>
                <a:lnTo>
                  <a:pt x="751395" y="48742"/>
                </a:lnTo>
                <a:lnTo>
                  <a:pt x="760339" y="49256"/>
                </a:lnTo>
                <a:lnTo>
                  <a:pt x="794013" y="63703"/>
                </a:lnTo>
                <a:lnTo>
                  <a:pt x="742391" y="63703"/>
                </a:lnTo>
                <a:lnTo>
                  <a:pt x="734301" y="65760"/>
                </a:lnTo>
                <a:lnTo>
                  <a:pt x="707567" y="93220"/>
                </a:lnTo>
                <a:lnTo>
                  <a:pt x="704100" y="113169"/>
                </a:lnTo>
                <a:lnTo>
                  <a:pt x="704486" y="120213"/>
                </a:lnTo>
                <a:lnTo>
                  <a:pt x="734301" y="160578"/>
                </a:lnTo>
                <a:lnTo>
                  <a:pt x="742391" y="162636"/>
                </a:lnTo>
                <a:lnTo>
                  <a:pt x="794079" y="162636"/>
                </a:lnTo>
                <a:lnTo>
                  <a:pt x="791416" y="164951"/>
                </a:lnTo>
                <a:lnTo>
                  <a:pt x="784453" y="169506"/>
                </a:lnTo>
                <a:lnTo>
                  <a:pt x="776866" y="173150"/>
                </a:lnTo>
                <a:lnTo>
                  <a:pt x="768829" y="175753"/>
                </a:lnTo>
                <a:lnTo>
                  <a:pt x="760339" y="177316"/>
                </a:lnTo>
                <a:lnTo>
                  <a:pt x="751395" y="177838"/>
                </a:lnTo>
                <a:close/>
              </a:path>
              <a:path w="2038350" h="224790">
                <a:moveTo>
                  <a:pt x="794079" y="162636"/>
                </a:moveTo>
                <a:lnTo>
                  <a:pt x="760399" y="162636"/>
                </a:lnTo>
                <a:lnTo>
                  <a:pt x="768489" y="160578"/>
                </a:lnTo>
                <a:lnTo>
                  <a:pt x="782802" y="152374"/>
                </a:lnTo>
                <a:lnTo>
                  <a:pt x="798449" y="113169"/>
                </a:lnTo>
                <a:lnTo>
                  <a:pt x="798072" y="106127"/>
                </a:lnTo>
                <a:lnTo>
                  <a:pt x="768489" y="65760"/>
                </a:lnTo>
                <a:lnTo>
                  <a:pt x="760399" y="63703"/>
                </a:lnTo>
                <a:lnTo>
                  <a:pt x="794013" y="63703"/>
                </a:lnTo>
                <a:lnTo>
                  <a:pt x="815303" y="104123"/>
                </a:lnTo>
                <a:lnTo>
                  <a:pt x="815822" y="113169"/>
                </a:lnTo>
                <a:lnTo>
                  <a:pt x="815418" y="120213"/>
                </a:lnTo>
                <a:lnTo>
                  <a:pt x="815303" y="122223"/>
                </a:lnTo>
                <a:lnTo>
                  <a:pt x="797579" y="159592"/>
                </a:lnTo>
                <a:lnTo>
                  <a:pt x="794079" y="162636"/>
                </a:lnTo>
                <a:close/>
              </a:path>
              <a:path w="2038350" h="224790">
                <a:moveTo>
                  <a:pt x="869632" y="176631"/>
                </a:moveTo>
                <a:lnTo>
                  <a:pt x="852500" y="176631"/>
                </a:lnTo>
                <a:lnTo>
                  <a:pt x="852500" y="49707"/>
                </a:lnTo>
                <a:lnTo>
                  <a:pt x="869632" y="49707"/>
                </a:lnTo>
                <a:lnTo>
                  <a:pt x="869632" y="105448"/>
                </a:lnTo>
                <a:lnTo>
                  <a:pt x="916802" y="105448"/>
                </a:lnTo>
                <a:lnTo>
                  <a:pt x="912101" y="111239"/>
                </a:lnTo>
                <a:lnTo>
                  <a:pt x="919415" y="120167"/>
                </a:lnTo>
                <a:lnTo>
                  <a:pt x="869632" y="120167"/>
                </a:lnTo>
                <a:lnTo>
                  <a:pt x="869632" y="176631"/>
                </a:lnTo>
                <a:close/>
              </a:path>
              <a:path w="2038350" h="224790">
                <a:moveTo>
                  <a:pt x="916802" y="105448"/>
                </a:moveTo>
                <a:lnTo>
                  <a:pt x="898829" y="105448"/>
                </a:lnTo>
                <a:lnTo>
                  <a:pt x="943470" y="49707"/>
                </a:lnTo>
                <a:lnTo>
                  <a:pt x="962050" y="49707"/>
                </a:lnTo>
                <a:lnTo>
                  <a:pt x="916802" y="105448"/>
                </a:lnTo>
                <a:close/>
              </a:path>
              <a:path w="2038350" h="224790">
                <a:moveTo>
                  <a:pt x="965669" y="176631"/>
                </a:moveTo>
                <a:lnTo>
                  <a:pt x="945400" y="176631"/>
                </a:lnTo>
                <a:lnTo>
                  <a:pt x="898588" y="120167"/>
                </a:lnTo>
                <a:lnTo>
                  <a:pt x="919415" y="120167"/>
                </a:lnTo>
                <a:lnTo>
                  <a:pt x="965669" y="176631"/>
                </a:lnTo>
                <a:close/>
              </a:path>
              <a:path w="2038350" h="224790">
                <a:moveTo>
                  <a:pt x="1040472" y="177838"/>
                </a:moveTo>
                <a:lnTo>
                  <a:pt x="1000444" y="164951"/>
                </a:lnTo>
                <a:lnTo>
                  <a:pt x="977912" y="130790"/>
                </a:lnTo>
                <a:lnTo>
                  <a:pt x="975804" y="113169"/>
                </a:lnTo>
                <a:lnTo>
                  <a:pt x="976214" y="106127"/>
                </a:lnTo>
                <a:lnTo>
                  <a:pt x="994260" y="66784"/>
                </a:lnTo>
                <a:lnTo>
                  <a:pt x="1031526" y="49256"/>
                </a:lnTo>
                <a:lnTo>
                  <a:pt x="1040472" y="48742"/>
                </a:lnTo>
                <a:lnTo>
                  <a:pt x="1049411" y="49256"/>
                </a:lnTo>
                <a:lnTo>
                  <a:pt x="1083081" y="63703"/>
                </a:lnTo>
                <a:lnTo>
                  <a:pt x="1031455" y="63703"/>
                </a:lnTo>
                <a:lnTo>
                  <a:pt x="1023378" y="65760"/>
                </a:lnTo>
                <a:lnTo>
                  <a:pt x="996633" y="93220"/>
                </a:lnTo>
                <a:lnTo>
                  <a:pt x="993178" y="113169"/>
                </a:lnTo>
                <a:lnTo>
                  <a:pt x="993561" y="120213"/>
                </a:lnTo>
                <a:lnTo>
                  <a:pt x="1023378" y="160578"/>
                </a:lnTo>
                <a:lnTo>
                  <a:pt x="1031455" y="162636"/>
                </a:lnTo>
                <a:lnTo>
                  <a:pt x="1083147" y="162636"/>
                </a:lnTo>
                <a:lnTo>
                  <a:pt x="1080486" y="164951"/>
                </a:lnTo>
                <a:lnTo>
                  <a:pt x="1073531" y="169506"/>
                </a:lnTo>
                <a:lnTo>
                  <a:pt x="1065942" y="173150"/>
                </a:lnTo>
                <a:lnTo>
                  <a:pt x="1057902" y="175753"/>
                </a:lnTo>
                <a:lnTo>
                  <a:pt x="1049411" y="177316"/>
                </a:lnTo>
                <a:lnTo>
                  <a:pt x="1040472" y="177838"/>
                </a:lnTo>
                <a:close/>
              </a:path>
              <a:path w="2038350" h="224790">
                <a:moveTo>
                  <a:pt x="1083147" y="162636"/>
                </a:moveTo>
                <a:lnTo>
                  <a:pt x="1049477" y="162636"/>
                </a:lnTo>
                <a:lnTo>
                  <a:pt x="1057567" y="160578"/>
                </a:lnTo>
                <a:lnTo>
                  <a:pt x="1071880" y="152374"/>
                </a:lnTo>
                <a:lnTo>
                  <a:pt x="1087526" y="113169"/>
                </a:lnTo>
                <a:lnTo>
                  <a:pt x="1087148" y="106127"/>
                </a:lnTo>
                <a:lnTo>
                  <a:pt x="1057567" y="65760"/>
                </a:lnTo>
                <a:lnTo>
                  <a:pt x="1049477" y="63703"/>
                </a:lnTo>
                <a:lnTo>
                  <a:pt x="1083081" y="63703"/>
                </a:lnTo>
                <a:lnTo>
                  <a:pt x="1104378" y="104123"/>
                </a:lnTo>
                <a:lnTo>
                  <a:pt x="1104900" y="113169"/>
                </a:lnTo>
                <a:lnTo>
                  <a:pt x="1104494" y="120213"/>
                </a:lnTo>
                <a:lnTo>
                  <a:pt x="1104378" y="122223"/>
                </a:lnTo>
                <a:lnTo>
                  <a:pt x="1086645" y="159592"/>
                </a:lnTo>
                <a:lnTo>
                  <a:pt x="1083147" y="162636"/>
                </a:lnTo>
                <a:close/>
              </a:path>
              <a:path w="2038350" h="224790">
                <a:moveTo>
                  <a:pt x="1157020" y="176631"/>
                </a:moveTo>
                <a:lnTo>
                  <a:pt x="1141577" y="176631"/>
                </a:lnTo>
                <a:lnTo>
                  <a:pt x="1141577" y="49707"/>
                </a:lnTo>
                <a:lnTo>
                  <a:pt x="1158709" y="49707"/>
                </a:lnTo>
                <a:lnTo>
                  <a:pt x="1158709" y="150571"/>
                </a:lnTo>
                <a:lnTo>
                  <a:pt x="1178841" y="150571"/>
                </a:lnTo>
                <a:lnTo>
                  <a:pt x="1157020" y="176631"/>
                </a:lnTo>
                <a:close/>
              </a:path>
              <a:path w="2038350" h="224790">
                <a:moveTo>
                  <a:pt x="1178841" y="150571"/>
                </a:moveTo>
                <a:lnTo>
                  <a:pt x="1158709" y="150571"/>
                </a:lnTo>
                <a:lnTo>
                  <a:pt x="1243406" y="49707"/>
                </a:lnTo>
                <a:lnTo>
                  <a:pt x="1258608" y="49707"/>
                </a:lnTo>
                <a:lnTo>
                  <a:pt x="1258608" y="75768"/>
                </a:lnTo>
                <a:lnTo>
                  <a:pt x="1241475" y="75768"/>
                </a:lnTo>
                <a:lnTo>
                  <a:pt x="1178841" y="150571"/>
                </a:lnTo>
                <a:close/>
              </a:path>
              <a:path w="2038350" h="224790">
                <a:moveTo>
                  <a:pt x="1258608" y="176631"/>
                </a:moveTo>
                <a:lnTo>
                  <a:pt x="1241475" y="176631"/>
                </a:lnTo>
                <a:lnTo>
                  <a:pt x="1241475" y="75768"/>
                </a:lnTo>
                <a:lnTo>
                  <a:pt x="1258608" y="75768"/>
                </a:lnTo>
                <a:lnTo>
                  <a:pt x="1258608" y="176631"/>
                </a:lnTo>
                <a:close/>
              </a:path>
              <a:path w="2038350" h="224790">
                <a:moveTo>
                  <a:pt x="1199248" y="31369"/>
                </a:moveTo>
                <a:lnTo>
                  <a:pt x="1163447" y="9982"/>
                </a:lnTo>
                <a:lnTo>
                  <a:pt x="1163390" y="6273"/>
                </a:lnTo>
                <a:lnTo>
                  <a:pt x="1163294" y="0"/>
                </a:lnTo>
                <a:lnTo>
                  <a:pt x="1175600" y="0"/>
                </a:lnTo>
                <a:lnTo>
                  <a:pt x="1175753" y="6273"/>
                </a:lnTo>
                <a:lnTo>
                  <a:pt x="1178013" y="11302"/>
                </a:lnTo>
                <a:lnTo>
                  <a:pt x="1186700" y="18859"/>
                </a:lnTo>
                <a:lnTo>
                  <a:pt x="1192326" y="20751"/>
                </a:lnTo>
                <a:lnTo>
                  <a:pt x="1228301" y="20751"/>
                </a:lnTo>
                <a:lnTo>
                  <a:pt x="1225423" y="23164"/>
                </a:lnTo>
                <a:lnTo>
                  <a:pt x="1220122" y="26755"/>
                </a:lnTo>
                <a:lnTo>
                  <a:pt x="1213993" y="29319"/>
                </a:lnTo>
                <a:lnTo>
                  <a:pt x="1207034" y="30856"/>
                </a:lnTo>
                <a:lnTo>
                  <a:pt x="1199248" y="31369"/>
                </a:lnTo>
                <a:close/>
              </a:path>
              <a:path w="2038350" h="224790">
                <a:moveTo>
                  <a:pt x="1228301" y="20751"/>
                </a:moveTo>
                <a:lnTo>
                  <a:pt x="1206157" y="20751"/>
                </a:lnTo>
                <a:lnTo>
                  <a:pt x="1211834" y="18859"/>
                </a:lnTo>
                <a:lnTo>
                  <a:pt x="1220673" y="11302"/>
                </a:lnTo>
                <a:lnTo>
                  <a:pt x="1222971" y="6273"/>
                </a:lnTo>
                <a:lnTo>
                  <a:pt x="1223137" y="0"/>
                </a:lnTo>
                <a:lnTo>
                  <a:pt x="1235443" y="0"/>
                </a:lnTo>
                <a:lnTo>
                  <a:pt x="1235339" y="6273"/>
                </a:lnTo>
                <a:lnTo>
                  <a:pt x="1235278" y="9982"/>
                </a:lnTo>
                <a:lnTo>
                  <a:pt x="1231938" y="17703"/>
                </a:lnTo>
                <a:lnTo>
                  <a:pt x="1228301" y="20751"/>
                </a:lnTo>
                <a:close/>
              </a:path>
              <a:path w="2038350" h="224790">
                <a:moveTo>
                  <a:pt x="1387932" y="176631"/>
                </a:moveTo>
                <a:lnTo>
                  <a:pt x="1370799" y="176631"/>
                </a:lnTo>
                <a:lnTo>
                  <a:pt x="1370799" y="49707"/>
                </a:lnTo>
                <a:lnTo>
                  <a:pt x="1387932" y="49707"/>
                </a:lnTo>
                <a:lnTo>
                  <a:pt x="1387932" y="105448"/>
                </a:lnTo>
                <a:lnTo>
                  <a:pt x="1435102" y="105448"/>
                </a:lnTo>
                <a:lnTo>
                  <a:pt x="1430401" y="111239"/>
                </a:lnTo>
                <a:lnTo>
                  <a:pt x="1437714" y="120167"/>
                </a:lnTo>
                <a:lnTo>
                  <a:pt x="1387932" y="120167"/>
                </a:lnTo>
                <a:lnTo>
                  <a:pt x="1387932" y="176631"/>
                </a:lnTo>
                <a:close/>
              </a:path>
              <a:path w="2038350" h="224790">
                <a:moveTo>
                  <a:pt x="1435102" y="105448"/>
                </a:moveTo>
                <a:lnTo>
                  <a:pt x="1417129" y="105448"/>
                </a:lnTo>
                <a:lnTo>
                  <a:pt x="1461770" y="49707"/>
                </a:lnTo>
                <a:lnTo>
                  <a:pt x="1480350" y="49707"/>
                </a:lnTo>
                <a:lnTo>
                  <a:pt x="1435102" y="105448"/>
                </a:lnTo>
                <a:close/>
              </a:path>
              <a:path w="2038350" h="224790">
                <a:moveTo>
                  <a:pt x="1537528" y="209930"/>
                </a:moveTo>
                <a:lnTo>
                  <a:pt x="1511960" y="209930"/>
                </a:lnTo>
                <a:lnTo>
                  <a:pt x="1516913" y="208318"/>
                </a:lnTo>
                <a:lnTo>
                  <a:pt x="1525117" y="201879"/>
                </a:lnTo>
                <a:lnTo>
                  <a:pt x="1528927" y="196418"/>
                </a:lnTo>
                <a:lnTo>
                  <a:pt x="1532470" y="188696"/>
                </a:lnTo>
                <a:lnTo>
                  <a:pt x="1537911" y="176631"/>
                </a:lnTo>
                <a:lnTo>
                  <a:pt x="1538020" y="176390"/>
                </a:lnTo>
                <a:lnTo>
                  <a:pt x="1481315" y="49707"/>
                </a:lnTo>
                <a:lnTo>
                  <a:pt x="1499171" y="49707"/>
                </a:lnTo>
                <a:lnTo>
                  <a:pt x="1546948" y="157568"/>
                </a:lnTo>
                <a:lnTo>
                  <a:pt x="1563455" y="157568"/>
                </a:lnTo>
                <a:lnTo>
                  <a:pt x="1548155" y="191833"/>
                </a:lnTo>
                <a:lnTo>
                  <a:pt x="1544145" y="200110"/>
                </a:lnTo>
                <a:lnTo>
                  <a:pt x="1539832" y="207092"/>
                </a:lnTo>
                <a:lnTo>
                  <a:pt x="1537528" y="209930"/>
                </a:lnTo>
                <a:close/>
              </a:path>
              <a:path w="2038350" h="224790">
                <a:moveTo>
                  <a:pt x="1563455" y="157568"/>
                </a:moveTo>
                <a:lnTo>
                  <a:pt x="1546948" y="157568"/>
                </a:lnTo>
                <a:lnTo>
                  <a:pt x="1594726" y="49707"/>
                </a:lnTo>
                <a:lnTo>
                  <a:pt x="1611617" y="49707"/>
                </a:lnTo>
                <a:lnTo>
                  <a:pt x="1563455" y="157568"/>
                </a:lnTo>
                <a:close/>
              </a:path>
              <a:path w="2038350" h="224790">
                <a:moveTo>
                  <a:pt x="1629714" y="176631"/>
                </a:moveTo>
                <a:lnTo>
                  <a:pt x="1610410" y="176631"/>
                </a:lnTo>
                <a:lnTo>
                  <a:pt x="1660601" y="111480"/>
                </a:lnTo>
                <a:lnTo>
                  <a:pt x="1612823" y="49707"/>
                </a:lnTo>
                <a:lnTo>
                  <a:pt x="1632127" y="49707"/>
                </a:lnTo>
                <a:lnTo>
                  <a:pt x="1670253" y="99415"/>
                </a:lnTo>
                <a:lnTo>
                  <a:pt x="1688754" y="99415"/>
                </a:lnTo>
                <a:lnTo>
                  <a:pt x="1679422" y="111480"/>
                </a:lnTo>
                <a:lnTo>
                  <a:pt x="1688806" y="123545"/>
                </a:lnTo>
                <a:lnTo>
                  <a:pt x="1670253" y="123545"/>
                </a:lnTo>
                <a:lnTo>
                  <a:pt x="1629714" y="176631"/>
                </a:lnTo>
                <a:close/>
              </a:path>
              <a:path w="2038350" h="224790">
                <a:moveTo>
                  <a:pt x="1688754" y="99415"/>
                </a:moveTo>
                <a:lnTo>
                  <a:pt x="1670253" y="99415"/>
                </a:lnTo>
                <a:lnTo>
                  <a:pt x="1708378" y="49707"/>
                </a:lnTo>
                <a:lnTo>
                  <a:pt x="1727200" y="49707"/>
                </a:lnTo>
                <a:lnTo>
                  <a:pt x="1688754" y="99415"/>
                </a:lnTo>
                <a:close/>
              </a:path>
              <a:path w="2038350" h="224790">
                <a:moveTo>
                  <a:pt x="1483969" y="176631"/>
                </a:moveTo>
                <a:lnTo>
                  <a:pt x="1463700" y="176631"/>
                </a:lnTo>
                <a:lnTo>
                  <a:pt x="1416888" y="120167"/>
                </a:lnTo>
                <a:lnTo>
                  <a:pt x="1437714" y="120167"/>
                </a:lnTo>
                <a:lnTo>
                  <a:pt x="1483969" y="176631"/>
                </a:lnTo>
                <a:close/>
              </a:path>
              <a:path w="2038350" h="224790">
                <a:moveTo>
                  <a:pt x="1730095" y="176631"/>
                </a:moveTo>
                <a:lnTo>
                  <a:pt x="1710550" y="176631"/>
                </a:lnTo>
                <a:lnTo>
                  <a:pt x="1670253" y="123545"/>
                </a:lnTo>
                <a:lnTo>
                  <a:pt x="1688806" y="123545"/>
                </a:lnTo>
                <a:lnTo>
                  <a:pt x="1730095" y="176631"/>
                </a:lnTo>
                <a:close/>
              </a:path>
              <a:path w="2038350" h="224790">
                <a:moveTo>
                  <a:pt x="1505927" y="224650"/>
                </a:moveTo>
                <a:lnTo>
                  <a:pt x="1499819" y="224650"/>
                </a:lnTo>
                <a:lnTo>
                  <a:pt x="1494104" y="223685"/>
                </a:lnTo>
                <a:lnTo>
                  <a:pt x="1483487" y="219824"/>
                </a:lnTo>
                <a:lnTo>
                  <a:pt x="1478902" y="216928"/>
                </a:lnTo>
                <a:lnTo>
                  <a:pt x="1475041" y="213067"/>
                </a:lnTo>
                <a:lnTo>
                  <a:pt x="1483004" y="200278"/>
                </a:lnTo>
                <a:lnTo>
                  <a:pt x="1489443" y="206705"/>
                </a:lnTo>
                <a:lnTo>
                  <a:pt x="1497164" y="209930"/>
                </a:lnTo>
                <a:lnTo>
                  <a:pt x="1537528" y="209930"/>
                </a:lnTo>
                <a:lnTo>
                  <a:pt x="1535216" y="212778"/>
                </a:lnTo>
                <a:lnTo>
                  <a:pt x="1530299" y="217169"/>
                </a:lnTo>
                <a:lnTo>
                  <a:pt x="1524974" y="220439"/>
                </a:lnTo>
                <a:lnTo>
                  <a:pt x="1519137" y="222777"/>
                </a:lnTo>
                <a:lnTo>
                  <a:pt x="1512788" y="224181"/>
                </a:lnTo>
                <a:lnTo>
                  <a:pt x="1505927" y="224650"/>
                </a:lnTo>
                <a:close/>
              </a:path>
              <a:path w="2038350" h="224790">
                <a:moveTo>
                  <a:pt x="1775218" y="176631"/>
                </a:moveTo>
                <a:lnTo>
                  <a:pt x="1758086" y="176631"/>
                </a:lnTo>
                <a:lnTo>
                  <a:pt x="1758086" y="49707"/>
                </a:lnTo>
                <a:lnTo>
                  <a:pt x="1775218" y="49707"/>
                </a:lnTo>
                <a:lnTo>
                  <a:pt x="1775218" y="105930"/>
                </a:lnTo>
                <a:lnTo>
                  <a:pt x="1872221" y="105930"/>
                </a:lnTo>
                <a:lnTo>
                  <a:pt x="1872221" y="120650"/>
                </a:lnTo>
                <a:lnTo>
                  <a:pt x="1775218" y="120650"/>
                </a:lnTo>
                <a:lnTo>
                  <a:pt x="1775218" y="176631"/>
                </a:lnTo>
                <a:close/>
              </a:path>
              <a:path w="2038350" h="224790">
                <a:moveTo>
                  <a:pt x="1872221" y="105930"/>
                </a:moveTo>
                <a:lnTo>
                  <a:pt x="1855089" y="105930"/>
                </a:lnTo>
                <a:lnTo>
                  <a:pt x="1855089" y="49707"/>
                </a:lnTo>
                <a:lnTo>
                  <a:pt x="1872221" y="49707"/>
                </a:lnTo>
                <a:lnTo>
                  <a:pt x="1872221" y="105930"/>
                </a:lnTo>
                <a:close/>
              </a:path>
              <a:path w="2038350" h="224790">
                <a:moveTo>
                  <a:pt x="1872221" y="176631"/>
                </a:moveTo>
                <a:lnTo>
                  <a:pt x="1855089" y="176631"/>
                </a:lnTo>
                <a:lnTo>
                  <a:pt x="1855089" y="120650"/>
                </a:lnTo>
                <a:lnTo>
                  <a:pt x="1872221" y="120650"/>
                </a:lnTo>
                <a:lnTo>
                  <a:pt x="1872221" y="176631"/>
                </a:lnTo>
                <a:close/>
              </a:path>
              <a:path w="2038350" h="224790">
                <a:moveTo>
                  <a:pt x="1936407" y="176631"/>
                </a:moveTo>
                <a:lnTo>
                  <a:pt x="1920963" y="176631"/>
                </a:lnTo>
                <a:lnTo>
                  <a:pt x="1920963" y="49707"/>
                </a:lnTo>
                <a:lnTo>
                  <a:pt x="1938096" y="49707"/>
                </a:lnTo>
                <a:lnTo>
                  <a:pt x="1938096" y="150571"/>
                </a:lnTo>
                <a:lnTo>
                  <a:pt x="1958228" y="150571"/>
                </a:lnTo>
                <a:lnTo>
                  <a:pt x="1936407" y="176631"/>
                </a:lnTo>
                <a:close/>
              </a:path>
              <a:path w="2038350" h="224790">
                <a:moveTo>
                  <a:pt x="1958228" y="150571"/>
                </a:moveTo>
                <a:lnTo>
                  <a:pt x="1938096" y="150571"/>
                </a:lnTo>
                <a:lnTo>
                  <a:pt x="2022792" y="49707"/>
                </a:lnTo>
                <a:lnTo>
                  <a:pt x="2037994" y="49707"/>
                </a:lnTo>
                <a:lnTo>
                  <a:pt x="2037994" y="75768"/>
                </a:lnTo>
                <a:lnTo>
                  <a:pt x="2020862" y="75768"/>
                </a:lnTo>
                <a:lnTo>
                  <a:pt x="1958228" y="150571"/>
                </a:lnTo>
                <a:close/>
              </a:path>
              <a:path w="2038350" h="224790">
                <a:moveTo>
                  <a:pt x="2037994" y="176631"/>
                </a:moveTo>
                <a:lnTo>
                  <a:pt x="2020862" y="176631"/>
                </a:lnTo>
                <a:lnTo>
                  <a:pt x="2020862" y="75768"/>
                </a:lnTo>
                <a:lnTo>
                  <a:pt x="2037994" y="75768"/>
                </a:lnTo>
                <a:lnTo>
                  <a:pt x="2037994" y="176631"/>
                </a:lnTo>
                <a:close/>
              </a:path>
            </a:pathLst>
          </a:custGeom>
          <a:solidFill>
            <a:srgbClr val="221f1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7" name="object 15"/>
          <p:cNvSpPr/>
          <p:nvPr/>
        </p:nvSpPr>
        <p:spPr>
          <a:xfrm>
            <a:off x="1264680" y="9766800"/>
            <a:ext cx="1505160" cy="224280"/>
          </a:xfrm>
          <a:custGeom>
            <a:avLst/>
            <a:gdLst>
              <a:gd name="textAreaLeft" fmla="*/ 0 w 1505160"/>
              <a:gd name="textAreaRight" fmla="*/ 1505520 w 1505160"/>
              <a:gd name="textAreaTop" fmla="*/ 0 h 224280"/>
              <a:gd name="textAreaBottom" fmla="*/ 224640 h 224280"/>
            </a:gdLst>
            <a:ahLst/>
            <a:cxnLst/>
            <a:rect l="textAreaLeft" t="textAreaTop" r="textAreaRight" b="textAreaBottom"/>
            <a:pathLst>
              <a:path w="1505585" h="224790">
                <a:moveTo>
                  <a:pt x="17132" y="176631"/>
                </a:moveTo>
                <a:lnTo>
                  <a:pt x="0" y="176631"/>
                </a:lnTo>
                <a:lnTo>
                  <a:pt x="0" y="49707"/>
                </a:lnTo>
                <a:lnTo>
                  <a:pt x="113893" y="49707"/>
                </a:lnTo>
                <a:lnTo>
                  <a:pt x="113893" y="64909"/>
                </a:lnTo>
                <a:lnTo>
                  <a:pt x="17132" y="64909"/>
                </a:lnTo>
                <a:lnTo>
                  <a:pt x="17132" y="176631"/>
                </a:lnTo>
                <a:close/>
              </a:path>
              <a:path w="1505585" h="224790">
                <a:moveTo>
                  <a:pt x="113893" y="176631"/>
                </a:moveTo>
                <a:lnTo>
                  <a:pt x="96761" y="176631"/>
                </a:lnTo>
                <a:lnTo>
                  <a:pt x="96761" y="64909"/>
                </a:lnTo>
                <a:lnTo>
                  <a:pt x="113893" y="64909"/>
                </a:lnTo>
                <a:lnTo>
                  <a:pt x="113893" y="176631"/>
                </a:lnTo>
                <a:close/>
              </a:path>
              <a:path w="1505585" h="224790">
                <a:moveTo>
                  <a:pt x="214998" y="177838"/>
                </a:moveTo>
                <a:lnTo>
                  <a:pt x="174970" y="164951"/>
                </a:lnTo>
                <a:lnTo>
                  <a:pt x="152438" y="130790"/>
                </a:lnTo>
                <a:lnTo>
                  <a:pt x="150329" y="113169"/>
                </a:lnTo>
                <a:lnTo>
                  <a:pt x="150739" y="106127"/>
                </a:lnTo>
                <a:lnTo>
                  <a:pt x="168786" y="66784"/>
                </a:lnTo>
                <a:lnTo>
                  <a:pt x="206052" y="49256"/>
                </a:lnTo>
                <a:lnTo>
                  <a:pt x="214998" y="48742"/>
                </a:lnTo>
                <a:lnTo>
                  <a:pt x="223937" y="49256"/>
                </a:lnTo>
                <a:lnTo>
                  <a:pt x="257607" y="63703"/>
                </a:lnTo>
                <a:lnTo>
                  <a:pt x="205981" y="63703"/>
                </a:lnTo>
                <a:lnTo>
                  <a:pt x="197904" y="65747"/>
                </a:lnTo>
                <a:lnTo>
                  <a:pt x="171159" y="93220"/>
                </a:lnTo>
                <a:lnTo>
                  <a:pt x="167703" y="113169"/>
                </a:lnTo>
                <a:lnTo>
                  <a:pt x="168087" y="120213"/>
                </a:lnTo>
                <a:lnTo>
                  <a:pt x="197904" y="160578"/>
                </a:lnTo>
                <a:lnTo>
                  <a:pt x="205981" y="162636"/>
                </a:lnTo>
                <a:lnTo>
                  <a:pt x="257671" y="162636"/>
                </a:lnTo>
                <a:lnTo>
                  <a:pt x="255011" y="164951"/>
                </a:lnTo>
                <a:lnTo>
                  <a:pt x="248056" y="169519"/>
                </a:lnTo>
                <a:lnTo>
                  <a:pt x="240467" y="173155"/>
                </a:lnTo>
                <a:lnTo>
                  <a:pt x="232427" y="175755"/>
                </a:lnTo>
                <a:lnTo>
                  <a:pt x="223937" y="177317"/>
                </a:lnTo>
                <a:lnTo>
                  <a:pt x="214998" y="177838"/>
                </a:lnTo>
                <a:close/>
              </a:path>
              <a:path w="1505585" h="224790">
                <a:moveTo>
                  <a:pt x="257671" y="162636"/>
                </a:moveTo>
                <a:lnTo>
                  <a:pt x="224002" y="162636"/>
                </a:lnTo>
                <a:lnTo>
                  <a:pt x="232092" y="160578"/>
                </a:lnTo>
                <a:lnTo>
                  <a:pt x="246405" y="152387"/>
                </a:lnTo>
                <a:lnTo>
                  <a:pt x="262051" y="113169"/>
                </a:lnTo>
                <a:lnTo>
                  <a:pt x="261673" y="106127"/>
                </a:lnTo>
                <a:lnTo>
                  <a:pt x="232092" y="65747"/>
                </a:lnTo>
                <a:lnTo>
                  <a:pt x="224002" y="63703"/>
                </a:lnTo>
                <a:lnTo>
                  <a:pt x="257607" y="63703"/>
                </a:lnTo>
                <a:lnTo>
                  <a:pt x="278904" y="104123"/>
                </a:lnTo>
                <a:lnTo>
                  <a:pt x="279425" y="113169"/>
                </a:lnTo>
                <a:lnTo>
                  <a:pt x="279019" y="120213"/>
                </a:lnTo>
                <a:lnTo>
                  <a:pt x="261170" y="159589"/>
                </a:lnTo>
                <a:lnTo>
                  <a:pt x="257671" y="162636"/>
                </a:lnTo>
                <a:close/>
              </a:path>
              <a:path w="1505585" h="224790">
                <a:moveTo>
                  <a:pt x="333235" y="176631"/>
                </a:moveTo>
                <a:lnTo>
                  <a:pt x="316103" y="176631"/>
                </a:lnTo>
                <a:lnTo>
                  <a:pt x="316103" y="49707"/>
                </a:lnTo>
                <a:lnTo>
                  <a:pt x="429996" y="49707"/>
                </a:lnTo>
                <a:lnTo>
                  <a:pt x="429996" y="64909"/>
                </a:lnTo>
                <a:lnTo>
                  <a:pt x="333235" y="64909"/>
                </a:lnTo>
                <a:lnTo>
                  <a:pt x="333235" y="176631"/>
                </a:lnTo>
                <a:close/>
              </a:path>
              <a:path w="1505585" h="224790">
                <a:moveTo>
                  <a:pt x="429996" y="176631"/>
                </a:moveTo>
                <a:lnTo>
                  <a:pt x="412864" y="176631"/>
                </a:lnTo>
                <a:lnTo>
                  <a:pt x="412864" y="64909"/>
                </a:lnTo>
                <a:lnTo>
                  <a:pt x="429996" y="64909"/>
                </a:lnTo>
                <a:lnTo>
                  <a:pt x="429996" y="176631"/>
                </a:lnTo>
                <a:close/>
              </a:path>
              <a:path w="1505585" h="224790">
                <a:moveTo>
                  <a:pt x="512507" y="209930"/>
                </a:moveTo>
                <a:lnTo>
                  <a:pt x="486943" y="209930"/>
                </a:lnTo>
                <a:lnTo>
                  <a:pt x="491883" y="208318"/>
                </a:lnTo>
                <a:lnTo>
                  <a:pt x="500087" y="201879"/>
                </a:lnTo>
                <a:lnTo>
                  <a:pt x="503910" y="196418"/>
                </a:lnTo>
                <a:lnTo>
                  <a:pt x="507453" y="188696"/>
                </a:lnTo>
                <a:lnTo>
                  <a:pt x="512894" y="176631"/>
                </a:lnTo>
                <a:lnTo>
                  <a:pt x="513003" y="176390"/>
                </a:lnTo>
                <a:lnTo>
                  <a:pt x="456298" y="49707"/>
                </a:lnTo>
                <a:lnTo>
                  <a:pt x="474154" y="49707"/>
                </a:lnTo>
                <a:lnTo>
                  <a:pt x="521931" y="157568"/>
                </a:lnTo>
                <a:lnTo>
                  <a:pt x="538438" y="157568"/>
                </a:lnTo>
                <a:lnTo>
                  <a:pt x="523138" y="191833"/>
                </a:lnTo>
                <a:lnTo>
                  <a:pt x="519123" y="200110"/>
                </a:lnTo>
                <a:lnTo>
                  <a:pt x="514810" y="207092"/>
                </a:lnTo>
                <a:lnTo>
                  <a:pt x="512507" y="209930"/>
                </a:lnTo>
                <a:close/>
              </a:path>
              <a:path w="1505585" h="224790">
                <a:moveTo>
                  <a:pt x="538438" y="157568"/>
                </a:moveTo>
                <a:lnTo>
                  <a:pt x="521931" y="157568"/>
                </a:lnTo>
                <a:lnTo>
                  <a:pt x="569709" y="49707"/>
                </a:lnTo>
                <a:lnTo>
                  <a:pt x="586600" y="49707"/>
                </a:lnTo>
                <a:lnTo>
                  <a:pt x="538438" y="157568"/>
                </a:lnTo>
                <a:close/>
              </a:path>
              <a:path w="1505585" h="224790">
                <a:moveTo>
                  <a:pt x="620209" y="162636"/>
                </a:moveTo>
                <a:lnTo>
                  <a:pt x="598500" y="162636"/>
                </a:lnTo>
                <a:lnTo>
                  <a:pt x="603491" y="159588"/>
                </a:lnTo>
                <a:lnTo>
                  <a:pt x="610247" y="147358"/>
                </a:lnTo>
                <a:lnTo>
                  <a:pt x="615883" y="105633"/>
                </a:lnTo>
                <a:lnTo>
                  <a:pt x="616448" y="96278"/>
                </a:lnTo>
                <a:lnTo>
                  <a:pt x="616521" y="95072"/>
                </a:lnTo>
                <a:lnTo>
                  <a:pt x="618693" y="49707"/>
                </a:lnTo>
                <a:lnTo>
                  <a:pt x="711593" y="49707"/>
                </a:lnTo>
                <a:lnTo>
                  <a:pt x="711593" y="64909"/>
                </a:lnTo>
                <a:lnTo>
                  <a:pt x="633653" y="64909"/>
                </a:lnTo>
                <a:lnTo>
                  <a:pt x="632029" y="95072"/>
                </a:lnTo>
                <a:lnTo>
                  <a:pt x="631964" y="96278"/>
                </a:lnTo>
                <a:lnTo>
                  <a:pt x="630664" y="114923"/>
                </a:lnTo>
                <a:lnTo>
                  <a:pt x="628762" y="130784"/>
                </a:lnTo>
                <a:lnTo>
                  <a:pt x="628703" y="131273"/>
                </a:lnTo>
                <a:lnTo>
                  <a:pt x="626081" y="145327"/>
                </a:lnTo>
                <a:lnTo>
                  <a:pt x="622795" y="157086"/>
                </a:lnTo>
                <a:lnTo>
                  <a:pt x="620209" y="162636"/>
                </a:lnTo>
                <a:close/>
              </a:path>
              <a:path w="1505585" h="224790">
                <a:moveTo>
                  <a:pt x="711593" y="176631"/>
                </a:moveTo>
                <a:lnTo>
                  <a:pt x="694461" y="176631"/>
                </a:lnTo>
                <a:lnTo>
                  <a:pt x="694461" y="64909"/>
                </a:lnTo>
                <a:lnTo>
                  <a:pt x="711593" y="64909"/>
                </a:lnTo>
                <a:lnTo>
                  <a:pt x="711593" y="176631"/>
                </a:lnTo>
                <a:close/>
              </a:path>
              <a:path w="1505585" h="224790">
                <a:moveTo>
                  <a:pt x="596976" y="178320"/>
                </a:moveTo>
                <a:lnTo>
                  <a:pt x="593598" y="178320"/>
                </a:lnTo>
                <a:lnTo>
                  <a:pt x="589495" y="177673"/>
                </a:lnTo>
                <a:lnTo>
                  <a:pt x="584669" y="176390"/>
                </a:lnTo>
                <a:lnTo>
                  <a:pt x="585797" y="162636"/>
                </a:lnTo>
                <a:lnTo>
                  <a:pt x="585876" y="161671"/>
                </a:lnTo>
                <a:lnTo>
                  <a:pt x="588772" y="162318"/>
                </a:lnTo>
                <a:lnTo>
                  <a:pt x="590778" y="162636"/>
                </a:lnTo>
                <a:lnTo>
                  <a:pt x="620209" y="162636"/>
                </a:lnTo>
                <a:lnTo>
                  <a:pt x="618466" y="166378"/>
                </a:lnTo>
                <a:lnTo>
                  <a:pt x="612719" y="173013"/>
                </a:lnTo>
                <a:lnTo>
                  <a:pt x="605555" y="176994"/>
                </a:lnTo>
                <a:lnTo>
                  <a:pt x="596976" y="178320"/>
                </a:lnTo>
                <a:close/>
              </a:path>
              <a:path w="1505585" h="224790">
                <a:moveTo>
                  <a:pt x="480910" y="224650"/>
                </a:moveTo>
                <a:lnTo>
                  <a:pt x="474789" y="224650"/>
                </a:lnTo>
                <a:lnTo>
                  <a:pt x="469087" y="223685"/>
                </a:lnTo>
                <a:lnTo>
                  <a:pt x="458470" y="219824"/>
                </a:lnTo>
                <a:lnTo>
                  <a:pt x="453885" y="216928"/>
                </a:lnTo>
                <a:lnTo>
                  <a:pt x="450024" y="213067"/>
                </a:lnTo>
                <a:lnTo>
                  <a:pt x="457987" y="200278"/>
                </a:lnTo>
                <a:lnTo>
                  <a:pt x="464413" y="206705"/>
                </a:lnTo>
                <a:lnTo>
                  <a:pt x="472135" y="209930"/>
                </a:lnTo>
                <a:lnTo>
                  <a:pt x="512507" y="209930"/>
                </a:lnTo>
                <a:lnTo>
                  <a:pt x="510197" y="212778"/>
                </a:lnTo>
                <a:lnTo>
                  <a:pt x="505282" y="217170"/>
                </a:lnTo>
                <a:lnTo>
                  <a:pt x="499957" y="220439"/>
                </a:lnTo>
                <a:lnTo>
                  <a:pt x="494120" y="222777"/>
                </a:lnTo>
                <a:lnTo>
                  <a:pt x="487771" y="224181"/>
                </a:lnTo>
                <a:lnTo>
                  <a:pt x="480910" y="224650"/>
                </a:lnTo>
                <a:close/>
              </a:path>
              <a:path w="1505585" h="224790">
                <a:moveTo>
                  <a:pt x="768045" y="176631"/>
                </a:moveTo>
                <a:lnTo>
                  <a:pt x="749465" y="176631"/>
                </a:lnTo>
                <a:lnTo>
                  <a:pt x="781075" y="132232"/>
                </a:lnTo>
                <a:lnTo>
                  <a:pt x="774141" y="129822"/>
                </a:lnTo>
                <a:lnTo>
                  <a:pt x="750463" y="93624"/>
                </a:lnTo>
                <a:lnTo>
                  <a:pt x="750430" y="93141"/>
                </a:lnTo>
                <a:lnTo>
                  <a:pt x="751335" y="83162"/>
                </a:lnTo>
                <a:lnTo>
                  <a:pt x="782042" y="52485"/>
                </a:lnTo>
                <a:lnTo>
                  <a:pt x="804481" y="49707"/>
                </a:lnTo>
                <a:lnTo>
                  <a:pt x="857808" y="49707"/>
                </a:lnTo>
                <a:lnTo>
                  <a:pt x="857808" y="64909"/>
                </a:lnTo>
                <a:lnTo>
                  <a:pt x="804964" y="64909"/>
                </a:lnTo>
                <a:lnTo>
                  <a:pt x="788710" y="66704"/>
                </a:lnTo>
                <a:lnTo>
                  <a:pt x="777097" y="72089"/>
                </a:lnTo>
                <a:lnTo>
                  <a:pt x="770127" y="81063"/>
                </a:lnTo>
                <a:lnTo>
                  <a:pt x="767893" y="93141"/>
                </a:lnTo>
                <a:lnTo>
                  <a:pt x="767803" y="93624"/>
                </a:lnTo>
                <a:lnTo>
                  <a:pt x="770051" y="105975"/>
                </a:lnTo>
                <a:lnTo>
                  <a:pt x="776793" y="114798"/>
                </a:lnTo>
                <a:lnTo>
                  <a:pt x="788029" y="120091"/>
                </a:lnTo>
                <a:lnTo>
                  <a:pt x="803757" y="121856"/>
                </a:lnTo>
                <a:lnTo>
                  <a:pt x="857808" y="121856"/>
                </a:lnTo>
                <a:lnTo>
                  <a:pt x="857808" y="134645"/>
                </a:lnTo>
                <a:lnTo>
                  <a:pt x="797483" y="134645"/>
                </a:lnTo>
                <a:lnTo>
                  <a:pt x="768045" y="176631"/>
                </a:lnTo>
                <a:close/>
              </a:path>
              <a:path w="1505585" h="224790">
                <a:moveTo>
                  <a:pt x="857808" y="121856"/>
                </a:moveTo>
                <a:lnTo>
                  <a:pt x="842124" y="121856"/>
                </a:lnTo>
                <a:lnTo>
                  <a:pt x="842124" y="64909"/>
                </a:lnTo>
                <a:lnTo>
                  <a:pt x="857808" y="64909"/>
                </a:lnTo>
                <a:lnTo>
                  <a:pt x="857808" y="121856"/>
                </a:lnTo>
                <a:close/>
              </a:path>
              <a:path w="1505585" h="224790">
                <a:moveTo>
                  <a:pt x="857808" y="176631"/>
                </a:moveTo>
                <a:lnTo>
                  <a:pt x="842124" y="176631"/>
                </a:lnTo>
                <a:lnTo>
                  <a:pt x="842124" y="134645"/>
                </a:lnTo>
                <a:lnTo>
                  <a:pt x="857808" y="134645"/>
                </a:lnTo>
                <a:lnTo>
                  <a:pt x="857808" y="176631"/>
                </a:lnTo>
                <a:close/>
              </a:path>
              <a:path w="1505585" h="224790">
                <a:moveTo>
                  <a:pt x="938715" y="74803"/>
                </a:moveTo>
                <a:lnTo>
                  <a:pt x="922959" y="74803"/>
                </a:lnTo>
                <a:lnTo>
                  <a:pt x="927128" y="68895"/>
                </a:lnTo>
                <a:lnTo>
                  <a:pt x="964185" y="49166"/>
                </a:lnTo>
                <a:lnTo>
                  <a:pt x="971943" y="48742"/>
                </a:lnTo>
                <a:lnTo>
                  <a:pt x="979254" y="49166"/>
                </a:lnTo>
                <a:lnTo>
                  <a:pt x="980213" y="49166"/>
                </a:lnTo>
                <a:lnTo>
                  <a:pt x="1013898" y="63703"/>
                </a:lnTo>
                <a:lnTo>
                  <a:pt x="961732" y="63703"/>
                </a:lnTo>
                <a:lnTo>
                  <a:pt x="953643" y="65798"/>
                </a:lnTo>
                <a:lnTo>
                  <a:pt x="939330" y="74168"/>
                </a:lnTo>
                <a:lnTo>
                  <a:pt x="938715" y="74803"/>
                </a:lnTo>
                <a:close/>
              </a:path>
              <a:path w="1505585" h="224790">
                <a:moveTo>
                  <a:pt x="923683" y="223443"/>
                </a:moveTo>
                <a:lnTo>
                  <a:pt x="906551" y="223443"/>
                </a:lnTo>
                <a:lnTo>
                  <a:pt x="906551" y="49707"/>
                </a:lnTo>
                <a:lnTo>
                  <a:pt x="922959" y="49707"/>
                </a:lnTo>
                <a:lnTo>
                  <a:pt x="922959" y="74803"/>
                </a:lnTo>
                <a:lnTo>
                  <a:pt x="938715" y="74803"/>
                </a:lnTo>
                <a:lnTo>
                  <a:pt x="933704" y="79984"/>
                </a:lnTo>
                <a:lnTo>
                  <a:pt x="929728" y="87246"/>
                </a:lnTo>
                <a:lnTo>
                  <a:pt x="929601" y="87477"/>
                </a:lnTo>
                <a:lnTo>
                  <a:pt x="926908" y="93290"/>
                </a:lnTo>
                <a:lnTo>
                  <a:pt x="924983" y="99509"/>
                </a:lnTo>
                <a:lnTo>
                  <a:pt x="923827" y="106135"/>
                </a:lnTo>
                <a:lnTo>
                  <a:pt x="923442" y="113169"/>
                </a:lnTo>
                <a:lnTo>
                  <a:pt x="923827" y="120213"/>
                </a:lnTo>
                <a:lnTo>
                  <a:pt x="939951" y="152742"/>
                </a:lnTo>
                <a:lnTo>
                  <a:pt x="923683" y="152742"/>
                </a:lnTo>
                <a:lnTo>
                  <a:pt x="923683" y="223443"/>
                </a:lnTo>
                <a:close/>
              </a:path>
              <a:path w="1505585" h="224790">
                <a:moveTo>
                  <a:pt x="1014228" y="162636"/>
                </a:moveTo>
                <a:lnTo>
                  <a:pt x="979589" y="162636"/>
                </a:lnTo>
                <a:lnTo>
                  <a:pt x="987628" y="160578"/>
                </a:lnTo>
                <a:lnTo>
                  <a:pt x="1002106" y="152387"/>
                </a:lnTo>
                <a:lnTo>
                  <a:pt x="1018032" y="113169"/>
                </a:lnTo>
                <a:lnTo>
                  <a:pt x="1017648" y="106135"/>
                </a:lnTo>
                <a:lnTo>
                  <a:pt x="987628" y="65798"/>
                </a:lnTo>
                <a:lnTo>
                  <a:pt x="979589" y="63703"/>
                </a:lnTo>
                <a:lnTo>
                  <a:pt x="1013898" y="63703"/>
                </a:lnTo>
                <a:lnTo>
                  <a:pt x="1034652" y="104015"/>
                </a:lnTo>
                <a:lnTo>
                  <a:pt x="1035164" y="113169"/>
                </a:lnTo>
                <a:lnTo>
                  <a:pt x="1034774" y="120213"/>
                </a:lnTo>
                <a:lnTo>
                  <a:pt x="1034652" y="122432"/>
                </a:lnTo>
                <a:lnTo>
                  <a:pt x="1017216" y="160013"/>
                </a:lnTo>
                <a:lnTo>
                  <a:pt x="1014228" y="162636"/>
                </a:lnTo>
                <a:close/>
              </a:path>
              <a:path w="1505585" h="224790">
                <a:moveTo>
                  <a:pt x="971943" y="177838"/>
                </a:moveTo>
                <a:lnTo>
                  <a:pt x="962431" y="177333"/>
                </a:lnTo>
                <a:lnTo>
                  <a:pt x="963782" y="177333"/>
                </a:lnTo>
                <a:lnTo>
                  <a:pt x="957254" y="176239"/>
                </a:lnTo>
                <a:lnTo>
                  <a:pt x="923683" y="152742"/>
                </a:lnTo>
                <a:lnTo>
                  <a:pt x="939951" y="152742"/>
                </a:lnTo>
                <a:lnTo>
                  <a:pt x="953643" y="160578"/>
                </a:lnTo>
                <a:lnTo>
                  <a:pt x="961732" y="162636"/>
                </a:lnTo>
                <a:lnTo>
                  <a:pt x="1014228" y="162636"/>
                </a:lnTo>
                <a:lnTo>
                  <a:pt x="1011193" y="165300"/>
                </a:lnTo>
                <a:lnTo>
                  <a:pt x="1004404" y="169760"/>
                </a:lnTo>
                <a:lnTo>
                  <a:pt x="996989" y="173294"/>
                </a:lnTo>
                <a:lnTo>
                  <a:pt x="989107" y="175818"/>
                </a:lnTo>
                <a:lnTo>
                  <a:pt x="980759" y="177333"/>
                </a:lnTo>
                <a:lnTo>
                  <a:pt x="971943" y="177838"/>
                </a:lnTo>
                <a:close/>
              </a:path>
              <a:path w="1505585" h="224790">
                <a:moveTo>
                  <a:pt x="1089215" y="176631"/>
                </a:moveTo>
                <a:lnTo>
                  <a:pt x="1072083" y="176631"/>
                </a:lnTo>
                <a:lnTo>
                  <a:pt x="1072083" y="49707"/>
                </a:lnTo>
                <a:lnTo>
                  <a:pt x="1089215" y="49707"/>
                </a:lnTo>
                <a:lnTo>
                  <a:pt x="1089215" y="105930"/>
                </a:lnTo>
                <a:lnTo>
                  <a:pt x="1186218" y="105930"/>
                </a:lnTo>
                <a:lnTo>
                  <a:pt x="1186218" y="120650"/>
                </a:lnTo>
                <a:lnTo>
                  <a:pt x="1089215" y="120650"/>
                </a:lnTo>
                <a:lnTo>
                  <a:pt x="1089215" y="176631"/>
                </a:lnTo>
                <a:close/>
              </a:path>
              <a:path w="1505585" h="224790">
                <a:moveTo>
                  <a:pt x="1186218" y="105930"/>
                </a:moveTo>
                <a:lnTo>
                  <a:pt x="1169085" y="105930"/>
                </a:lnTo>
                <a:lnTo>
                  <a:pt x="1169085" y="49707"/>
                </a:lnTo>
                <a:lnTo>
                  <a:pt x="1186218" y="49707"/>
                </a:lnTo>
                <a:lnTo>
                  <a:pt x="1186218" y="105930"/>
                </a:lnTo>
                <a:close/>
              </a:path>
              <a:path w="1505585" h="224790">
                <a:moveTo>
                  <a:pt x="1186218" y="176631"/>
                </a:moveTo>
                <a:lnTo>
                  <a:pt x="1169085" y="176631"/>
                </a:lnTo>
                <a:lnTo>
                  <a:pt x="1169085" y="120650"/>
                </a:lnTo>
                <a:lnTo>
                  <a:pt x="1186218" y="120650"/>
                </a:lnTo>
                <a:lnTo>
                  <a:pt x="1186218" y="176631"/>
                </a:lnTo>
                <a:close/>
              </a:path>
              <a:path w="1505585" h="224790">
                <a:moveTo>
                  <a:pt x="1287322" y="177838"/>
                </a:moveTo>
                <a:lnTo>
                  <a:pt x="1247294" y="164951"/>
                </a:lnTo>
                <a:lnTo>
                  <a:pt x="1224762" y="130790"/>
                </a:lnTo>
                <a:lnTo>
                  <a:pt x="1222654" y="113169"/>
                </a:lnTo>
                <a:lnTo>
                  <a:pt x="1223064" y="106127"/>
                </a:lnTo>
                <a:lnTo>
                  <a:pt x="1241110" y="66784"/>
                </a:lnTo>
                <a:lnTo>
                  <a:pt x="1278376" y="49256"/>
                </a:lnTo>
                <a:lnTo>
                  <a:pt x="1287322" y="48742"/>
                </a:lnTo>
                <a:lnTo>
                  <a:pt x="1296261" y="49256"/>
                </a:lnTo>
                <a:lnTo>
                  <a:pt x="1329931" y="63703"/>
                </a:lnTo>
                <a:lnTo>
                  <a:pt x="1278305" y="63703"/>
                </a:lnTo>
                <a:lnTo>
                  <a:pt x="1270228" y="65747"/>
                </a:lnTo>
                <a:lnTo>
                  <a:pt x="1243483" y="93220"/>
                </a:lnTo>
                <a:lnTo>
                  <a:pt x="1240028" y="113169"/>
                </a:lnTo>
                <a:lnTo>
                  <a:pt x="1240411" y="120213"/>
                </a:lnTo>
                <a:lnTo>
                  <a:pt x="1270228" y="160578"/>
                </a:lnTo>
                <a:lnTo>
                  <a:pt x="1278305" y="162636"/>
                </a:lnTo>
                <a:lnTo>
                  <a:pt x="1329996" y="162636"/>
                </a:lnTo>
                <a:lnTo>
                  <a:pt x="1327336" y="164951"/>
                </a:lnTo>
                <a:lnTo>
                  <a:pt x="1320380" y="169519"/>
                </a:lnTo>
                <a:lnTo>
                  <a:pt x="1312792" y="173155"/>
                </a:lnTo>
                <a:lnTo>
                  <a:pt x="1304751" y="175755"/>
                </a:lnTo>
                <a:lnTo>
                  <a:pt x="1296261" y="177317"/>
                </a:lnTo>
                <a:lnTo>
                  <a:pt x="1287322" y="177838"/>
                </a:lnTo>
                <a:close/>
              </a:path>
              <a:path w="1505585" h="224790">
                <a:moveTo>
                  <a:pt x="1329996" y="162636"/>
                </a:moveTo>
                <a:lnTo>
                  <a:pt x="1296327" y="162636"/>
                </a:lnTo>
                <a:lnTo>
                  <a:pt x="1304417" y="160578"/>
                </a:lnTo>
                <a:lnTo>
                  <a:pt x="1318729" y="152387"/>
                </a:lnTo>
                <a:lnTo>
                  <a:pt x="1334376" y="113169"/>
                </a:lnTo>
                <a:lnTo>
                  <a:pt x="1333998" y="106127"/>
                </a:lnTo>
                <a:lnTo>
                  <a:pt x="1304417" y="65747"/>
                </a:lnTo>
                <a:lnTo>
                  <a:pt x="1296327" y="63703"/>
                </a:lnTo>
                <a:lnTo>
                  <a:pt x="1329931" y="63703"/>
                </a:lnTo>
                <a:lnTo>
                  <a:pt x="1351228" y="104123"/>
                </a:lnTo>
                <a:lnTo>
                  <a:pt x="1351749" y="113169"/>
                </a:lnTo>
                <a:lnTo>
                  <a:pt x="1351344" y="120213"/>
                </a:lnTo>
                <a:lnTo>
                  <a:pt x="1351228" y="122223"/>
                </a:lnTo>
                <a:lnTo>
                  <a:pt x="1333495" y="159589"/>
                </a:lnTo>
                <a:lnTo>
                  <a:pt x="1329996" y="162636"/>
                </a:lnTo>
                <a:close/>
              </a:path>
              <a:path w="1505585" h="224790">
                <a:moveTo>
                  <a:pt x="1403870" y="176631"/>
                </a:moveTo>
                <a:lnTo>
                  <a:pt x="1388427" y="176631"/>
                </a:lnTo>
                <a:lnTo>
                  <a:pt x="1388427" y="49707"/>
                </a:lnTo>
                <a:lnTo>
                  <a:pt x="1405559" y="49707"/>
                </a:lnTo>
                <a:lnTo>
                  <a:pt x="1405559" y="150571"/>
                </a:lnTo>
                <a:lnTo>
                  <a:pt x="1425691" y="150571"/>
                </a:lnTo>
                <a:lnTo>
                  <a:pt x="1403870" y="176631"/>
                </a:lnTo>
                <a:close/>
              </a:path>
              <a:path w="1505585" h="224790">
                <a:moveTo>
                  <a:pt x="1425691" y="150571"/>
                </a:moveTo>
                <a:lnTo>
                  <a:pt x="1405559" y="150571"/>
                </a:lnTo>
                <a:lnTo>
                  <a:pt x="1490243" y="49707"/>
                </a:lnTo>
                <a:lnTo>
                  <a:pt x="1505458" y="49707"/>
                </a:lnTo>
                <a:lnTo>
                  <a:pt x="1505458" y="75768"/>
                </a:lnTo>
                <a:lnTo>
                  <a:pt x="1488325" y="75768"/>
                </a:lnTo>
                <a:lnTo>
                  <a:pt x="1425691" y="150571"/>
                </a:lnTo>
                <a:close/>
              </a:path>
              <a:path w="1505585" h="224790">
                <a:moveTo>
                  <a:pt x="1505458" y="176631"/>
                </a:moveTo>
                <a:lnTo>
                  <a:pt x="1488325" y="176631"/>
                </a:lnTo>
                <a:lnTo>
                  <a:pt x="1488325" y="75768"/>
                </a:lnTo>
                <a:lnTo>
                  <a:pt x="1505458" y="75768"/>
                </a:lnTo>
                <a:lnTo>
                  <a:pt x="1505458" y="176631"/>
                </a:lnTo>
                <a:close/>
              </a:path>
              <a:path w="1505585" h="224790">
                <a:moveTo>
                  <a:pt x="1446098" y="31369"/>
                </a:moveTo>
                <a:lnTo>
                  <a:pt x="1410296" y="9982"/>
                </a:lnTo>
                <a:lnTo>
                  <a:pt x="1410144" y="0"/>
                </a:lnTo>
                <a:lnTo>
                  <a:pt x="1422450" y="0"/>
                </a:lnTo>
                <a:lnTo>
                  <a:pt x="1422603" y="6273"/>
                </a:lnTo>
                <a:lnTo>
                  <a:pt x="1424863" y="11303"/>
                </a:lnTo>
                <a:lnTo>
                  <a:pt x="1433550" y="18859"/>
                </a:lnTo>
                <a:lnTo>
                  <a:pt x="1439176" y="20751"/>
                </a:lnTo>
                <a:lnTo>
                  <a:pt x="1475151" y="20751"/>
                </a:lnTo>
                <a:lnTo>
                  <a:pt x="1472272" y="23164"/>
                </a:lnTo>
                <a:lnTo>
                  <a:pt x="1466972" y="26755"/>
                </a:lnTo>
                <a:lnTo>
                  <a:pt x="1460842" y="29319"/>
                </a:lnTo>
                <a:lnTo>
                  <a:pt x="1453884" y="30856"/>
                </a:lnTo>
                <a:lnTo>
                  <a:pt x="1446098" y="31369"/>
                </a:lnTo>
                <a:close/>
              </a:path>
              <a:path w="1505585" h="224790">
                <a:moveTo>
                  <a:pt x="1475151" y="20751"/>
                </a:moveTo>
                <a:lnTo>
                  <a:pt x="1453007" y="20751"/>
                </a:lnTo>
                <a:lnTo>
                  <a:pt x="1458671" y="18859"/>
                </a:lnTo>
                <a:lnTo>
                  <a:pt x="1467523" y="11303"/>
                </a:lnTo>
                <a:lnTo>
                  <a:pt x="1469821" y="6273"/>
                </a:lnTo>
                <a:lnTo>
                  <a:pt x="1469986" y="0"/>
                </a:lnTo>
                <a:lnTo>
                  <a:pt x="1482293" y="0"/>
                </a:lnTo>
                <a:lnTo>
                  <a:pt x="1482189" y="6273"/>
                </a:lnTo>
                <a:lnTo>
                  <a:pt x="1482128" y="9982"/>
                </a:lnTo>
                <a:lnTo>
                  <a:pt x="1478788" y="17703"/>
                </a:lnTo>
                <a:lnTo>
                  <a:pt x="1475151" y="20751"/>
                </a:lnTo>
                <a:close/>
              </a:path>
            </a:pathLst>
          </a:custGeom>
          <a:solidFill>
            <a:srgbClr val="221f1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68" name="object 16" descr=""/>
          <p:cNvPicPr/>
          <p:nvPr/>
        </p:nvPicPr>
        <p:blipFill>
          <a:blip r:embed="rId7"/>
          <a:stretch/>
        </p:blipFill>
        <p:spPr>
          <a:xfrm>
            <a:off x="1243080" y="9484920"/>
            <a:ext cx="1847160" cy="215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69" name="object 17"/>
          <p:cNvSpPr/>
          <p:nvPr/>
        </p:nvSpPr>
        <p:spPr>
          <a:xfrm>
            <a:off x="1264680" y="11535840"/>
            <a:ext cx="1391400" cy="176040"/>
          </a:xfrm>
          <a:custGeom>
            <a:avLst/>
            <a:gdLst>
              <a:gd name="textAreaLeft" fmla="*/ 0 w 1391400"/>
              <a:gd name="textAreaRight" fmla="*/ 1391760 w 1391400"/>
              <a:gd name="textAreaTop" fmla="*/ 0 h 176040"/>
              <a:gd name="textAreaBottom" fmla="*/ 176400 h 176040"/>
            </a:gdLst>
            <a:ahLst/>
            <a:cxnLst/>
            <a:rect l="textAreaLeft" t="textAreaTop" r="textAreaRight" b="textAreaBottom"/>
            <a:pathLst>
              <a:path w="1391920" h="176529">
                <a:moveTo>
                  <a:pt x="17132" y="127889"/>
                </a:moveTo>
                <a:lnTo>
                  <a:pt x="0" y="127889"/>
                </a:lnTo>
                <a:lnTo>
                  <a:pt x="0" y="965"/>
                </a:lnTo>
                <a:lnTo>
                  <a:pt x="113893" y="965"/>
                </a:lnTo>
                <a:lnTo>
                  <a:pt x="113893" y="16167"/>
                </a:lnTo>
                <a:lnTo>
                  <a:pt x="17132" y="16167"/>
                </a:lnTo>
                <a:lnTo>
                  <a:pt x="17132" y="127889"/>
                </a:lnTo>
                <a:close/>
              </a:path>
              <a:path w="1391920" h="176529">
                <a:moveTo>
                  <a:pt x="113893" y="127889"/>
                </a:moveTo>
                <a:lnTo>
                  <a:pt x="96761" y="127889"/>
                </a:lnTo>
                <a:lnTo>
                  <a:pt x="96761" y="16167"/>
                </a:lnTo>
                <a:lnTo>
                  <a:pt x="113893" y="16167"/>
                </a:lnTo>
                <a:lnTo>
                  <a:pt x="113893" y="127889"/>
                </a:lnTo>
                <a:close/>
              </a:path>
              <a:path w="1391920" h="176529">
                <a:moveTo>
                  <a:pt x="214998" y="129095"/>
                </a:moveTo>
                <a:lnTo>
                  <a:pt x="174970" y="116214"/>
                </a:lnTo>
                <a:lnTo>
                  <a:pt x="152438" y="82048"/>
                </a:lnTo>
                <a:lnTo>
                  <a:pt x="150329" y="64427"/>
                </a:lnTo>
                <a:lnTo>
                  <a:pt x="150739" y="57385"/>
                </a:lnTo>
                <a:lnTo>
                  <a:pt x="168786" y="18041"/>
                </a:lnTo>
                <a:lnTo>
                  <a:pt x="206052" y="513"/>
                </a:lnTo>
                <a:lnTo>
                  <a:pt x="214998" y="0"/>
                </a:lnTo>
                <a:lnTo>
                  <a:pt x="223937" y="513"/>
                </a:lnTo>
                <a:lnTo>
                  <a:pt x="257607" y="14960"/>
                </a:lnTo>
                <a:lnTo>
                  <a:pt x="205981" y="14960"/>
                </a:lnTo>
                <a:lnTo>
                  <a:pt x="197904" y="17018"/>
                </a:lnTo>
                <a:lnTo>
                  <a:pt x="171159" y="44478"/>
                </a:lnTo>
                <a:lnTo>
                  <a:pt x="167703" y="64427"/>
                </a:lnTo>
                <a:lnTo>
                  <a:pt x="168087" y="71470"/>
                </a:lnTo>
                <a:lnTo>
                  <a:pt x="197904" y="111836"/>
                </a:lnTo>
                <a:lnTo>
                  <a:pt x="205981" y="113893"/>
                </a:lnTo>
                <a:lnTo>
                  <a:pt x="257677" y="113893"/>
                </a:lnTo>
                <a:lnTo>
                  <a:pt x="255011" y="116214"/>
                </a:lnTo>
                <a:lnTo>
                  <a:pt x="248056" y="120776"/>
                </a:lnTo>
                <a:lnTo>
                  <a:pt x="240467" y="124418"/>
                </a:lnTo>
                <a:lnTo>
                  <a:pt x="232427" y="127017"/>
                </a:lnTo>
                <a:lnTo>
                  <a:pt x="223937" y="128576"/>
                </a:lnTo>
                <a:lnTo>
                  <a:pt x="214998" y="129095"/>
                </a:lnTo>
                <a:close/>
              </a:path>
              <a:path w="1391920" h="176529">
                <a:moveTo>
                  <a:pt x="257677" y="113893"/>
                </a:moveTo>
                <a:lnTo>
                  <a:pt x="224002" y="113893"/>
                </a:lnTo>
                <a:lnTo>
                  <a:pt x="232092" y="111836"/>
                </a:lnTo>
                <a:lnTo>
                  <a:pt x="246405" y="103644"/>
                </a:lnTo>
                <a:lnTo>
                  <a:pt x="262051" y="64427"/>
                </a:lnTo>
                <a:lnTo>
                  <a:pt x="261673" y="57385"/>
                </a:lnTo>
                <a:lnTo>
                  <a:pt x="232092" y="17018"/>
                </a:lnTo>
                <a:lnTo>
                  <a:pt x="224002" y="14960"/>
                </a:lnTo>
                <a:lnTo>
                  <a:pt x="257607" y="14960"/>
                </a:lnTo>
                <a:lnTo>
                  <a:pt x="278904" y="55380"/>
                </a:lnTo>
                <a:lnTo>
                  <a:pt x="279425" y="64427"/>
                </a:lnTo>
                <a:lnTo>
                  <a:pt x="279019" y="71470"/>
                </a:lnTo>
                <a:lnTo>
                  <a:pt x="261170" y="110851"/>
                </a:lnTo>
                <a:lnTo>
                  <a:pt x="257677" y="113893"/>
                </a:lnTo>
                <a:close/>
              </a:path>
              <a:path w="1391920" h="176529">
                <a:moveTo>
                  <a:pt x="333235" y="127889"/>
                </a:moveTo>
                <a:lnTo>
                  <a:pt x="316103" y="127889"/>
                </a:lnTo>
                <a:lnTo>
                  <a:pt x="316103" y="965"/>
                </a:lnTo>
                <a:lnTo>
                  <a:pt x="333235" y="965"/>
                </a:lnTo>
                <a:lnTo>
                  <a:pt x="333235" y="56705"/>
                </a:lnTo>
                <a:lnTo>
                  <a:pt x="380405" y="56705"/>
                </a:lnTo>
                <a:lnTo>
                  <a:pt x="375704" y="62496"/>
                </a:lnTo>
                <a:lnTo>
                  <a:pt x="383017" y="71424"/>
                </a:lnTo>
                <a:lnTo>
                  <a:pt x="333235" y="71424"/>
                </a:lnTo>
                <a:lnTo>
                  <a:pt x="333235" y="127889"/>
                </a:lnTo>
                <a:close/>
              </a:path>
              <a:path w="1391920" h="176529">
                <a:moveTo>
                  <a:pt x="380405" y="56705"/>
                </a:moveTo>
                <a:lnTo>
                  <a:pt x="362432" y="56705"/>
                </a:lnTo>
                <a:lnTo>
                  <a:pt x="407073" y="965"/>
                </a:lnTo>
                <a:lnTo>
                  <a:pt x="425653" y="965"/>
                </a:lnTo>
                <a:lnTo>
                  <a:pt x="380405" y="56705"/>
                </a:lnTo>
                <a:close/>
              </a:path>
              <a:path w="1391920" h="176529">
                <a:moveTo>
                  <a:pt x="482827" y="161188"/>
                </a:moveTo>
                <a:lnTo>
                  <a:pt x="457263" y="161188"/>
                </a:lnTo>
                <a:lnTo>
                  <a:pt x="462203" y="159575"/>
                </a:lnTo>
                <a:lnTo>
                  <a:pt x="470408" y="153136"/>
                </a:lnTo>
                <a:lnTo>
                  <a:pt x="474230" y="147675"/>
                </a:lnTo>
                <a:lnTo>
                  <a:pt x="477773" y="139953"/>
                </a:lnTo>
                <a:lnTo>
                  <a:pt x="483215" y="127889"/>
                </a:lnTo>
                <a:lnTo>
                  <a:pt x="483323" y="127647"/>
                </a:lnTo>
                <a:lnTo>
                  <a:pt x="426618" y="965"/>
                </a:lnTo>
                <a:lnTo>
                  <a:pt x="444474" y="965"/>
                </a:lnTo>
                <a:lnTo>
                  <a:pt x="492252" y="108826"/>
                </a:lnTo>
                <a:lnTo>
                  <a:pt x="508758" y="108826"/>
                </a:lnTo>
                <a:lnTo>
                  <a:pt x="493458" y="143090"/>
                </a:lnTo>
                <a:lnTo>
                  <a:pt x="489443" y="151368"/>
                </a:lnTo>
                <a:lnTo>
                  <a:pt x="485130" y="158349"/>
                </a:lnTo>
                <a:lnTo>
                  <a:pt x="482827" y="161188"/>
                </a:lnTo>
                <a:close/>
              </a:path>
              <a:path w="1391920" h="176529">
                <a:moveTo>
                  <a:pt x="508758" y="108826"/>
                </a:moveTo>
                <a:lnTo>
                  <a:pt x="492252" y="108826"/>
                </a:lnTo>
                <a:lnTo>
                  <a:pt x="540029" y="965"/>
                </a:lnTo>
                <a:lnTo>
                  <a:pt x="556920" y="965"/>
                </a:lnTo>
                <a:lnTo>
                  <a:pt x="508758" y="108826"/>
                </a:lnTo>
                <a:close/>
              </a:path>
              <a:path w="1391920" h="176529">
                <a:moveTo>
                  <a:pt x="429272" y="127889"/>
                </a:moveTo>
                <a:lnTo>
                  <a:pt x="409003" y="127889"/>
                </a:lnTo>
                <a:lnTo>
                  <a:pt x="362191" y="71424"/>
                </a:lnTo>
                <a:lnTo>
                  <a:pt x="383017" y="71424"/>
                </a:lnTo>
                <a:lnTo>
                  <a:pt x="429272" y="127889"/>
                </a:lnTo>
                <a:close/>
              </a:path>
              <a:path w="1391920" h="176529">
                <a:moveTo>
                  <a:pt x="451231" y="175907"/>
                </a:moveTo>
                <a:lnTo>
                  <a:pt x="445109" y="175907"/>
                </a:lnTo>
                <a:lnTo>
                  <a:pt x="439407" y="174942"/>
                </a:lnTo>
                <a:lnTo>
                  <a:pt x="428790" y="171081"/>
                </a:lnTo>
                <a:lnTo>
                  <a:pt x="424205" y="168186"/>
                </a:lnTo>
                <a:lnTo>
                  <a:pt x="420344" y="164325"/>
                </a:lnTo>
                <a:lnTo>
                  <a:pt x="428307" y="151536"/>
                </a:lnTo>
                <a:lnTo>
                  <a:pt x="434733" y="157962"/>
                </a:lnTo>
                <a:lnTo>
                  <a:pt x="442455" y="161188"/>
                </a:lnTo>
                <a:lnTo>
                  <a:pt x="482827" y="161188"/>
                </a:lnTo>
                <a:lnTo>
                  <a:pt x="480517" y="164036"/>
                </a:lnTo>
                <a:lnTo>
                  <a:pt x="475602" y="168427"/>
                </a:lnTo>
                <a:lnTo>
                  <a:pt x="470278" y="171696"/>
                </a:lnTo>
                <a:lnTo>
                  <a:pt x="464440" y="174034"/>
                </a:lnTo>
                <a:lnTo>
                  <a:pt x="458091" y="175438"/>
                </a:lnTo>
                <a:lnTo>
                  <a:pt x="451231" y="175907"/>
                </a:lnTo>
                <a:close/>
              </a:path>
              <a:path w="1391920" h="176529">
                <a:moveTo>
                  <a:pt x="600837" y="127889"/>
                </a:moveTo>
                <a:lnTo>
                  <a:pt x="583704" y="127889"/>
                </a:lnTo>
                <a:lnTo>
                  <a:pt x="583704" y="965"/>
                </a:lnTo>
                <a:lnTo>
                  <a:pt x="697598" y="965"/>
                </a:lnTo>
                <a:lnTo>
                  <a:pt x="697598" y="16167"/>
                </a:lnTo>
                <a:lnTo>
                  <a:pt x="600837" y="16167"/>
                </a:lnTo>
                <a:lnTo>
                  <a:pt x="600837" y="127889"/>
                </a:lnTo>
                <a:close/>
              </a:path>
              <a:path w="1391920" h="176529">
                <a:moveTo>
                  <a:pt x="697598" y="127889"/>
                </a:moveTo>
                <a:lnTo>
                  <a:pt x="680466" y="127889"/>
                </a:lnTo>
                <a:lnTo>
                  <a:pt x="680466" y="16167"/>
                </a:lnTo>
                <a:lnTo>
                  <a:pt x="697598" y="16167"/>
                </a:lnTo>
                <a:lnTo>
                  <a:pt x="697598" y="127889"/>
                </a:lnTo>
                <a:close/>
              </a:path>
              <a:path w="1391920" h="176529">
                <a:moveTo>
                  <a:pt x="746086" y="29921"/>
                </a:moveTo>
                <a:lnTo>
                  <a:pt x="739729" y="19391"/>
                </a:lnTo>
                <a:lnTo>
                  <a:pt x="738402" y="17103"/>
                </a:lnTo>
                <a:lnTo>
                  <a:pt x="743434" y="13267"/>
                </a:lnTo>
                <a:lnTo>
                  <a:pt x="782616" y="278"/>
                </a:lnTo>
                <a:lnTo>
                  <a:pt x="790003" y="0"/>
                </a:lnTo>
                <a:lnTo>
                  <a:pt x="801709" y="776"/>
                </a:lnTo>
                <a:lnTo>
                  <a:pt x="811966" y="3106"/>
                </a:lnTo>
                <a:lnTo>
                  <a:pt x="820643" y="6934"/>
                </a:lnTo>
                <a:lnTo>
                  <a:pt x="828128" y="12433"/>
                </a:lnTo>
                <a:lnTo>
                  <a:pt x="830238" y="14960"/>
                </a:lnTo>
                <a:lnTo>
                  <a:pt x="780275" y="14960"/>
                </a:lnTo>
                <a:lnTo>
                  <a:pt x="772553" y="16294"/>
                </a:lnTo>
                <a:lnTo>
                  <a:pt x="757758" y="21602"/>
                </a:lnTo>
                <a:lnTo>
                  <a:pt x="751395" y="25260"/>
                </a:lnTo>
                <a:lnTo>
                  <a:pt x="746086" y="29921"/>
                </a:lnTo>
                <a:close/>
              </a:path>
              <a:path w="1391920" h="176529">
                <a:moveTo>
                  <a:pt x="781316" y="129095"/>
                </a:moveTo>
                <a:lnTo>
                  <a:pt x="742025" y="113449"/>
                </a:lnTo>
                <a:lnTo>
                  <a:pt x="734987" y="92176"/>
                </a:lnTo>
                <a:lnTo>
                  <a:pt x="735718" y="84489"/>
                </a:lnTo>
                <a:lnTo>
                  <a:pt x="772053" y="56841"/>
                </a:lnTo>
                <a:lnTo>
                  <a:pt x="783971" y="56222"/>
                </a:lnTo>
                <a:lnTo>
                  <a:pt x="824268" y="56222"/>
                </a:lnTo>
                <a:lnTo>
                  <a:pt x="824268" y="48501"/>
                </a:lnTo>
                <a:lnTo>
                  <a:pt x="796596" y="15496"/>
                </a:lnTo>
                <a:lnTo>
                  <a:pt x="788314" y="14960"/>
                </a:lnTo>
                <a:lnTo>
                  <a:pt x="830238" y="14960"/>
                </a:lnTo>
                <a:lnTo>
                  <a:pt x="841400" y="69011"/>
                </a:lnTo>
                <a:lnTo>
                  <a:pt x="784453" y="69011"/>
                </a:lnTo>
                <a:lnTo>
                  <a:pt x="770201" y="70430"/>
                </a:lnTo>
                <a:lnTo>
                  <a:pt x="760021" y="74685"/>
                </a:lnTo>
                <a:lnTo>
                  <a:pt x="753914" y="81774"/>
                </a:lnTo>
                <a:lnTo>
                  <a:pt x="751878" y="91694"/>
                </a:lnTo>
                <a:lnTo>
                  <a:pt x="751878" y="99098"/>
                </a:lnTo>
                <a:lnTo>
                  <a:pt x="754697" y="104927"/>
                </a:lnTo>
                <a:lnTo>
                  <a:pt x="765962" y="113449"/>
                </a:lnTo>
                <a:lnTo>
                  <a:pt x="773836" y="115582"/>
                </a:lnTo>
                <a:lnTo>
                  <a:pt x="820166" y="115582"/>
                </a:lnTo>
                <a:lnTo>
                  <a:pt x="815466" y="119849"/>
                </a:lnTo>
                <a:lnTo>
                  <a:pt x="807986" y="123545"/>
                </a:lnTo>
                <a:lnTo>
                  <a:pt x="802112" y="125977"/>
                </a:lnTo>
                <a:lnTo>
                  <a:pt x="795708" y="127711"/>
                </a:lnTo>
                <a:lnTo>
                  <a:pt x="788777" y="128749"/>
                </a:lnTo>
                <a:lnTo>
                  <a:pt x="781316" y="129095"/>
                </a:lnTo>
                <a:close/>
              </a:path>
              <a:path w="1391920" h="176529">
                <a:moveTo>
                  <a:pt x="820166" y="115582"/>
                </a:moveTo>
                <a:lnTo>
                  <a:pt x="783971" y="115582"/>
                </a:lnTo>
                <a:lnTo>
                  <a:pt x="790954" y="115168"/>
                </a:lnTo>
                <a:lnTo>
                  <a:pt x="797426" y="113925"/>
                </a:lnTo>
                <a:lnTo>
                  <a:pt x="824268" y="89763"/>
                </a:lnTo>
                <a:lnTo>
                  <a:pt x="824268" y="69011"/>
                </a:lnTo>
                <a:lnTo>
                  <a:pt x="841400" y="69011"/>
                </a:lnTo>
                <a:lnTo>
                  <a:pt x="841400" y="108102"/>
                </a:lnTo>
                <a:lnTo>
                  <a:pt x="824991" y="108102"/>
                </a:lnTo>
                <a:lnTo>
                  <a:pt x="821131" y="114706"/>
                </a:lnTo>
                <a:lnTo>
                  <a:pt x="820166" y="115582"/>
                </a:lnTo>
                <a:close/>
              </a:path>
              <a:path w="1391920" h="176529">
                <a:moveTo>
                  <a:pt x="841400" y="127889"/>
                </a:moveTo>
                <a:lnTo>
                  <a:pt x="824991" y="127889"/>
                </a:lnTo>
                <a:lnTo>
                  <a:pt x="824991" y="108102"/>
                </a:lnTo>
                <a:lnTo>
                  <a:pt x="841400" y="108102"/>
                </a:lnTo>
                <a:lnTo>
                  <a:pt x="841400" y="127889"/>
                </a:lnTo>
                <a:close/>
              </a:path>
              <a:path w="1391920" h="176529">
                <a:moveTo>
                  <a:pt x="976287" y="16167"/>
                </a:moveTo>
                <a:lnTo>
                  <a:pt x="863117" y="16167"/>
                </a:lnTo>
                <a:lnTo>
                  <a:pt x="863117" y="965"/>
                </a:lnTo>
                <a:lnTo>
                  <a:pt x="976287" y="965"/>
                </a:lnTo>
                <a:lnTo>
                  <a:pt x="976287" y="16167"/>
                </a:lnTo>
                <a:close/>
              </a:path>
              <a:path w="1391920" h="176529">
                <a:moveTo>
                  <a:pt x="928268" y="127889"/>
                </a:moveTo>
                <a:lnTo>
                  <a:pt x="911136" y="127889"/>
                </a:lnTo>
                <a:lnTo>
                  <a:pt x="911136" y="16167"/>
                </a:lnTo>
                <a:lnTo>
                  <a:pt x="928268" y="16167"/>
                </a:lnTo>
                <a:lnTo>
                  <a:pt x="928268" y="127889"/>
                </a:lnTo>
                <a:close/>
              </a:path>
              <a:path w="1391920" h="176529">
                <a:moveTo>
                  <a:pt x="1049642" y="129095"/>
                </a:moveTo>
                <a:lnTo>
                  <a:pt x="1007894" y="116214"/>
                </a:lnTo>
                <a:lnTo>
                  <a:pt x="985156" y="82048"/>
                </a:lnTo>
                <a:lnTo>
                  <a:pt x="983043" y="64427"/>
                </a:lnTo>
                <a:lnTo>
                  <a:pt x="983461" y="56946"/>
                </a:lnTo>
                <a:lnTo>
                  <a:pt x="1000760" y="18008"/>
                </a:lnTo>
                <a:lnTo>
                  <a:pt x="1036473" y="513"/>
                </a:lnTo>
                <a:lnTo>
                  <a:pt x="1045057" y="0"/>
                </a:lnTo>
                <a:lnTo>
                  <a:pt x="1053641" y="513"/>
                </a:lnTo>
                <a:lnTo>
                  <a:pt x="1085516" y="14719"/>
                </a:lnTo>
                <a:lnTo>
                  <a:pt x="1045057" y="14719"/>
                </a:lnTo>
                <a:lnTo>
                  <a:pt x="1036261" y="15450"/>
                </a:lnTo>
                <a:lnTo>
                  <a:pt x="1004550" y="39906"/>
                </a:lnTo>
                <a:lnTo>
                  <a:pt x="1000175" y="56946"/>
                </a:lnTo>
                <a:lnTo>
                  <a:pt x="1106182" y="56946"/>
                </a:lnTo>
                <a:lnTo>
                  <a:pt x="1106589" y="64427"/>
                </a:lnTo>
                <a:lnTo>
                  <a:pt x="1106347" y="69735"/>
                </a:lnTo>
                <a:lnTo>
                  <a:pt x="1000175" y="69735"/>
                </a:lnTo>
                <a:lnTo>
                  <a:pt x="1001668" y="79156"/>
                </a:lnTo>
                <a:lnTo>
                  <a:pt x="1030941" y="110847"/>
                </a:lnTo>
                <a:lnTo>
                  <a:pt x="1039995" y="113110"/>
                </a:lnTo>
                <a:lnTo>
                  <a:pt x="1039800" y="113110"/>
                </a:lnTo>
                <a:lnTo>
                  <a:pt x="1050124" y="113893"/>
                </a:lnTo>
                <a:lnTo>
                  <a:pt x="1093199" y="113893"/>
                </a:lnTo>
                <a:lnTo>
                  <a:pt x="1089129" y="117274"/>
                </a:lnTo>
                <a:lnTo>
                  <a:pt x="1057085" y="128764"/>
                </a:lnTo>
                <a:lnTo>
                  <a:pt x="1049642" y="129095"/>
                </a:lnTo>
                <a:close/>
              </a:path>
              <a:path w="1391920" h="176529">
                <a:moveTo>
                  <a:pt x="1106182" y="56946"/>
                </a:moveTo>
                <a:lnTo>
                  <a:pt x="1090180" y="56946"/>
                </a:lnTo>
                <a:lnTo>
                  <a:pt x="1088669" y="47981"/>
                </a:lnTo>
                <a:lnTo>
                  <a:pt x="1085811" y="39906"/>
                </a:lnTo>
                <a:lnTo>
                  <a:pt x="1053966" y="15450"/>
                </a:lnTo>
                <a:lnTo>
                  <a:pt x="1045057" y="14719"/>
                </a:lnTo>
                <a:lnTo>
                  <a:pt x="1085516" y="14719"/>
                </a:lnTo>
                <a:lnTo>
                  <a:pt x="1106091" y="55280"/>
                </a:lnTo>
                <a:lnTo>
                  <a:pt x="1106182" y="56946"/>
                </a:lnTo>
                <a:close/>
              </a:path>
              <a:path w="1391920" h="176529">
                <a:moveTo>
                  <a:pt x="1093199" y="113893"/>
                </a:moveTo>
                <a:lnTo>
                  <a:pt x="1058011" y="113893"/>
                </a:lnTo>
                <a:lnTo>
                  <a:pt x="1065250" y="112483"/>
                </a:lnTo>
                <a:lnTo>
                  <a:pt x="1078445" y="106857"/>
                </a:lnTo>
                <a:lnTo>
                  <a:pt x="1084148" y="102717"/>
                </a:lnTo>
                <a:lnTo>
                  <a:pt x="1088974" y="97243"/>
                </a:lnTo>
                <a:lnTo>
                  <a:pt x="1098626" y="108343"/>
                </a:lnTo>
                <a:lnTo>
                  <a:pt x="1094142" y="113110"/>
                </a:lnTo>
                <a:lnTo>
                  <a:pt x="1093199" y="113893"/>
                </a:lnTo>
                <a:close/>
              </a:path>
              <a:path w="1391920" h="176529">
                <a:moveTo>
                  <a:pt x="1154206" y="113893"/>
                </a:moveTo>
                <a:lnTo>
                  <a:pt x="1132497" y="113893"/>
                </a:lnTo>
                <a:lnTo>
                  <a:pt x="1137488" y="110845"/>
                </a:lnTo>
                <a:lnTo>
                  <a:pt x="1144244" y="98615"/>
                </a:lnTo>
                <a:lnTo>
                  <a:pt x="1149880" y="56890"/>
                </a:lnTo>
                <a:lnTo>
                  <a:pt x="1152690" y="965"/>
                </a:lnTo>
                <a:lnTo>
                  <a:pt x="1245590" y="965"/>
                </a:lnTo>
                <a:lnTo>
                  <a:pt x="1245590" y="16167"/>
                </a:lnTo>
                <a:lnTo>
                  <a:pt x="1167650" y="16167"/>
                </a:lnTo>
                <a:lnTo>
                  <a:pt x="1166026" y="46329"/>
                </a:lnTo>
                <a:lnTo>
                  <a:pt x="1165961" y="47536"/>
                </a:lnTo>
                <a:lnTo>
                  <a:pt x="1164661" y="66181"/>
                </a:lnTo>
                <a:lnTo>
                  <a:pt x="1162759" y="82042"/>
                </a:lnTo>
                <a:lnTo>
                  <a:pt x="1162700" y="82530"/>
                </a:lnTo>
                <a:lnTo>
                  <a:pt x="1160078" y="96585"/>
                </a:lnTo>
                <a:lnTo>
                  <a:pt x="1156792" y="108343"/>
                </a:lnTo>
                <a:lnTo>
                  <a:pt x="1154206" y="113893"/>
                </a:lnTo>
                <a:close/>
              </a:path>
              <a:path w="1391920" h="176529">
                <a:moveTo>
                  <a:pt x="1245590" y="127889"/>
                </a:moveTo>
                <a:lnTo>
                  <a:pt x="1228458" y="127889"/>
                </a:lnTo>
                <a:lnTo>
                  <a:pt x="1228458" y="16167"/>
                </a:lnTo>
                <a:lnTo>
                  <a:pt x="1245590" y="16167"/>
                </a:lnTo>
                <a:lnTo>
                  <a:pt x="1245590" y="127889"/>
                </a:lnTo>
                <a:close/>
              </a:path>
              <a:path w="1391920" h="176529">
                <a:moveTo>
                  <a:pt x="1130973" y="129578"/>
                </a:moveTo>
                <a:lnTo>
                  <a:pt x="1127594" y="129578"/>
                </a:lnTo>
                <a:lnTo>
                  <a:pt x="1123492" y="128930"/>
                </a:lnTo>
                <a:lnTo>
                  <a:pt x="1118666" y="127647"/>
                </a:lnTo>
                <a:lnTo>
                  <a:pt x="1119794" y="113893"/>
                </a:lnTo>
                <a:lnTo>
                  <a:pt x="1119873" y="112928"/>
                </a:lnTo>
                <a:lnTo>
                  <a:pt x="1122768" y="113576"/>
                </a:lnTo>
                <a:lnTo>
                  <a:pt x="1124775" y="113893"/>
                </a:lnTo>
                <a:lnTo>
                  <a:pt x="1154206" y="113893"/>
                </a:lnTo>
                <a:lnTo>
                  <a:pt x="1152463" y="117635"/>
                </a:lnTo>
                <a:lnTo>
                  <a:pt x="1146716" y="124271"/>
                </a:lnTo>
                <a:lnTo>
                  <a:pt x="1139552" y="128251"/>
                </a:lnTo>
                <a:lnTo>
                  <a:pt x="1130973" y="129578"/>
                </a:lnTo>
                <a:close/>
              </a:path>
              <a:path w="1391920" h="176529">
                <a:moveTo>
                  <a:pt x="1302042" y="127889"/>
                </a:moveTo>
                <a:lnTo>
                  <a:pt x="1283462" y="127889"/>
                </a:lnTo>
                <a:lnTo>
                  <a:pt x="1315072" y="83489"/>
                </a:lnTo>
                <a:lnTo>
                  <a:pt x="1308138" y="81079"/>
                </a:lnTo>
                <a:lnTo>
                  <a:pt x="1284460" y="44881"/>
                </a:lnTo>
                <a:lnTo>
                  <a:pt x="1284427" y="44399"/>
                </a:lnTo>
                <a:lnTo>
                  <a:pt x="1306808" y="7212"/>
                </a:lnTo>
                <a:lnTo>
                  <a:pt x="1338478" y="965"/>
                </a:lnTo>
                <a:lnTo>
                  <a:pt x="1391805" y="965"/>
                </a:lnTo>
                <a:lnTo>
                  <a:pt x="1391805" y="16167"/>
                </a:lnTo>
                <a:lnTo>
                  <a:pt x="1338961" y="16167"/>
                </a:lnTo>
                <a:lnTo>
                  <a:pt x="1322706" y="17962"/>
                </a:lnTo>
                <a:lnTo>
                  <a:pt x="1311094" y="23347"/>
                </a:lnTo>
                <a:lnTo>
                  <a:pt x="1304124" y="32320"/>
                </a:lnTo>
                <a:lnTo>
                  <a:pt x="1301890" y="44399"/>
                </a:lnTo>
                <a:lnTo>
                  <a:pt x="1301800" y="44881"/>
                </a:lnTo>
                <a:lnTo>
                  <a:pt x="1304048" y="57233"/>
                </a:lnTo>
                <a:lnTo>
                  <a:pt x="1310790" y="66055"/>
                </a:lnTo>
                <a:lnTo>
                  <a:pt x="1322026" y="71349"/>
                </a:lnTo>
                <a:lnTo>
                  <a:pt x="1337754" y="73113"/>
                </a:lnTo>
                <a:lnTo>
                  <a:pt x="1391805" y="73113"/>
                </a:lnTo>
                <a:lnTo>
                  <a:pt x="1391805" y="85902"/>
                </a:lnTo>
                <a:lnTo>
                  <a:pt x="1331480" y="85902"/>
                </a:lnTo>
                <a:lnTo>
                  <a:pt x="1302042" y="127889"/>
                </a:lnTo>
                <a:close/>
              </a:path>
              <a:path w="1391920" h="176529">
                <a:moveTo>
                  <a:pt x="1391805" y="73113"/>
                </a:moveTo>
                <a:lnTo>
                  <a:pt x="1376121" y="73113"/>
                </a:lnTo>
                <a:lnTo>
                  <a:pt x="1376121" y="16167"/>
                </a:lnTo>
                <a:lnTo>
                  <a:pt x="1391805" y="16167"/>
                </a:lnTo>
                <a:lnTo>
                  <a:pt x="1391805" y="73113"/>
                </a:lnTo>
                <a:close/>
              </a:path>
              <a:path w="1391920" h="176529">
                <a:moveTo>
                  <a:pt x="1391805" y="127889"/>
                </a:moveTo>
                <a:lnTo>
                  <a:pt x="1376121" y="127889"/>
                </a:lnTo>
                <a:lnTo>
                  <a:pt x="1376121" y="85902"/>
                </a:lnTo>
                <a:lnTo>
                  <a:pt x="1391805" y="85902"/>
                </a:lnTo>
                <a:lnTo>
                  <a:pt x="1391805" y="127889"/>
                </a:lnTo>
                <a:close/>
              </a:path>
            </a:pathLst>
          </a:custGeom>
          <a:solidFill>
            <a:srgbClr val="221f1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70" name="object 18" descr=""/>
          <p:cNvPicPr/>
          <p:nvPr/>
        </p:nvPicPr>
        <p:blipFill>
          <a:blip r:embed="rId8"/>
          <a:stretch/>
        </p:blipFill>
        <p:spPr>
          <a:xfrm>
            <a:off x="1264680" y="11246040"/>
            <a:ext cx="2894760" cy="1749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71" name="object 19" descr=""/>
          <p:cNvPicPr/>
          <p:nvPr/>
        </p:nvPicPr>
        <p:blipFill>
          <a:blip r:embed="rId9"/>
          <a:stretch/>
        </p:blipFill>
        <p:spPr>
          <a:xfrm>
            <a:off x="1269000" y="10915920"/>
            <a:ext cx="1708200" cy="2152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object 2"/>
          <p:cNvSpPr/>
          <p:nvPr/>
        </p:nvSpPr>
        <p:spPr>
          <a:xfrm>
            <a:off x="607320" y="3327120"/>
            <a:ext cx="2137680" cy="352080"/>
          </a:xfrm>
          <a:custGeom>
            <a:avLst/>
            <a:gdLst>
              <a:gd name="textAreaLeft" fmla="*/ 0 w 2137680"/>
              <a:gd name="textAreaRight" fmla="*/ 2138040 w 2137680"/>
              <a:gd name="textAreaTop" fmla="*/ 0 h 352080"/>
              <a:gd name="textAreaBottom" fmla="*/ 352440 h 352080"/>
            </a:gdLst>
            <a:ahLst/>
            <a:cxnLst/>
            <a:rect l="textAreaLeft" t="textAreaTop" r="textAreaRight" b="textAreaBottom"/>
            <a:pathLst>
              <a:path w="2138045" h="352425">
                <a:moveTo>
                  <a:pt x="124409" y="287845"/>
                </a:moveTo>
                <a:lnTo>
                  <a:pt x="71355" y="279905"/>
                </a:lnTo>
                <a:lnTo>
                  <a:pt x="32324" y="256643"/>
                </a:lnTo>
                <a:lnTo>
                  <a:pt x="8233" y="218895"/>
                </a:lnTo>
                <a:lnTo>
                  <a:pt x="0" y="167500"/>
                </a:lnTo>
                <a:lnTo>
                  <a:pt x="51" y="138298"/>
                </a:lnTo>
                <a:lnTo>
                  <a:pt x="7406" y="88475"/>
                </a:lnTo>
                <a:lnTo>
                  <a:pt x="29678" y="51382"/>
                </a:lnTo>
                <a:lnTo>
                  <a:pt x="66892" y="27326"/>
                </a:lnTo>
                <a:lnTo>
                  <a:pt x="119125" y="16268"/>
                </a:lnTo>
                <a:lnTo>
                  <a:pt x="167500" y="12611"/>
                </a:lnTo>
                <a:lnTo>
                  <a:pt x="176047" y="11798"/>
                </a:lnTo>
                <a:lnTo>
                  <a:pt x="180111" y="8953"/>
                </a:lnTo>
                <a:lnTo>
                  <a:pt x="180111" y="0"/>
                </a:lnTo>
                <a:lnTo>
                  <a:pt x="232549" y="0"/>
                </a:lnTo>
                <a:lnTo>
                  <a:pt x="232549" y="5295"/>
                </a:lnTo>
                <a:lnTo>
                  <a:pt x="229272" y="26105"/>
                </a:lnTo>
                <a:lnTo>
                  <a:pt x="219441" y="41578"/>
                </a:lnTo>
                <a:lnTo>
                  <a:pt x="203054" y="51714"/>
                </a:lnTo>
                <a:lnTo>
                  <a:pt x="180111" y="56515"/>
                </a:lnTo>
                <a:lnTo>
                  <a:pt x="119938" y="61391"/>
                </a:lnTo>
                <a:lnTo>
                  <a:pt x="87577" y="67216"/>
                </a:lnTo>
                <a:lnTo>
                  <a:pt x="64747" y="78722"/>
                </a:lnTo>
                <a:lnTo>
                  <a:pt x="51219" y="96097"/>
                </a:lnTo>
                <a:lnTo>
                  <a:pt x="46761" y="119532"/>
                </a:lnTo>
                <a:lnTo>
                  <a:pt x="216358" y="119532"/>
                </a:lnTo>
                <a:lnTo>
                  <a:pt x="229293" y="136601"/>
                </a:lnTo>
                <a:lnTo>
                  <a:pt x="123596" y="136601"/>
                </a:lnTo>
                <a:lnTo>
                  <a:pt x="101165" y="138298"/>
                </a:lnTo>
                <a:lnTo>
                  <a:pt x="81364" y="143465"/>
                </a:lnTo>
                <a:lnTo>
                  <a:pt x="64080" y="152213"/>
                </a:lnTo>
                <a:lnTo>
                  <a:pt x="49199" y="164655"/>
                </a:lnTo>
                <a:lnTo>
                  <a:pt x="49199" y="180111"/>
                </a:lnTo>
                <a:lnTo>
                  <a:pt x="53900" y="207686"/>
                </a:lnTo>
                <a:lnTo>
                  <a:pt x="67902" y="227525"/>
                </a:lnTo>
                <a:lnTo>
                  <a:pt x="91049" y="239513"/>
                </a:lnTo>
                <a:lnTo>
                  <a:pt x="123189" y="243535"/>
                </a:lnTo>
                <a:lnTo>
                  <a:pt x="228186" y="243535"/>
                </a:lnTo>
                <a:lnTo>
                  <a:pt x="212074" y="262639"/>
                </a:lnTo>
                <a:lnTo>
                  <a:pt x="173976" y="281264"/>
                </a:lnTo>
                <a:lnTo>
                  <a:pt x="124409" y="287845"/>
                </a:lnTo>
                <a:close/>
              </a:path>
              <a:path w="2138045" h="352425">
                <a:moveTo>
                  <a:pt x="216358" y="119532"/>
                </a:moveTo>
                <a:lnTo>
                  <a:pt x="46761" y="119532"/>
                </a:lnTo>
                <a:lnTo>
                  <a:pt x="64759" y="107898"/>
                </a:lnTo>
                <a:lnTo>
                  <a:pt x="85580" y="99353"/>
                </a:lnTo>
                <a:lnTo>
                  <a:pt x="108842" y="94088"/>
                </a:lnTo>
                <a:lnTo>
                  <a:pt x="134162" y="92290"/>
                </a:lnTo>
                <a:lnTo>
                  <a:pt x="179977" y="98897"/>
                </a:lnTo>
                <a:lnTo>
                  <a:pt x="214969" y="117700"/>
                </a:lnTo>
                <a:lnTo>
                  <a:pt x="216358" y="119532"/>
                </a:lnTo>
                <a:close/>
              </a:path>
              <a:path w="2138045" h="352425">
                <a:moveTo>
                  <a:pt x="228186" y="243535"/>
                </a:moveTo>
                <a:lnTo>
                  <a:pt x="123189" y="243535"/>
                </a:lnTo>
                <a:lnTo>
                  <a:pt x="153234" y="240269"/>
                </a:lnTo>
                <a:lnTo>
                  <a:pt x="175734" y="230827"/>
                </a:lnTo>
                <a:lnTo>
                  <a:pt x="189850" y="215744"/>
                </a:lnTo>
                <a:lnTo>
                  <a:pt x="194643" y="195961"/>
                </a:lnTo>
                <a:lnTo>
                  <a:pt x="194741" y="186613"/>
                </a:lnTo>
                <a:lnTo>
                  <a:pt x="189970" y="165420"/>
                </a:lnTo>
                <a:lnTo>
                  <a:pt x="176090" y="149715"/>
                </a:lnTo>
                <a:lnTo>
                  <a:pt x="153749" y="139956"/>
                </a:lnTo>
                <a:lnTo>
                  <a:pt x="123596" y="136601"/>
                </a:lnTo>
                <a:lnTo>
                  <a:pt x="229293" y="136601"/>
                </a:lnTo>
                <a:lnTo>
                  <a:pt x="237307" y="147176"/>
                </a:lnTo>
                <a:lnTo>
                  <a:pt x="245160" y="185801"/>
                </a:lnTo>
                <a:lnTo>
                  <a:pt x="245160" y="195961"/>
                </a:lnTo>
                <a:lnTo>
                  <a:pt x="236526" y="233645"/>
                </a:lnTo>
                <a:lnTo>
                  <a:pt x="228186" y="243535"/>
                </a:lnTo>
                <a:close/>
              </a:path>
              <a:path w="2138045" h="352425">
                <a:moveTo>
                  <a:pt x="286219" y="282968"/>
                </a:moveTo>
                <a:lnTo>
                  <a:pt x="265074" y="282968"/>
                </a:lnTo>
                <a:lnTo>
                  <a:pt x="265074" y="239471"/>
                </a:lnTo>
                <a:lnTo>
                  <a:pt x="275234" y="239471"/>
                </a:lnTo>
                <a:lnTo>
                  <a:pt x="292012" y="236370"/>
                </a:lnTo>
                <a:lnTo>
                  <a:pt x="303642" y="226560"/>
                </a:lnTo>
                <a:lnTo>
                  <a:pt x="310622" y="209279"/>
                </a:lnTo>
                <a:lnTo>
                  <a:pt x="313448" y="183769"/>
                </a:lnTo>
                <a:lnTo>
                  <a:pt x="315887" y="80505"/>
                </a:lnTo>
                <a:lnTo>
                  <a:pt x="519988" y="80505"/>
                </a:lnTo>
                <a:lnTo>
                  <a:pt x="519988" y="123596"/>
                </a:lnTo>
                <a:lnTo>
                  <a:pt x="362242" y="123596"/>
                </a:lnTo>
                <a:lnTo>
                  <a:pt x="360689" y="183769"/>
                </a:lnTo>
                <a:lnTo>
                  <a:pt x="360616" y="186613"/>
                </a:lnTo>
                <a:lnTo>
                  <a:pt x="355108" y="228940"/>
                </a:lnTo>
                <a:lnTo>
                  <a:pt x="340948" y="259032"/>
                </a:lnTo>
                <a:lnTo>
                  <a:pt x="318023" y="277003"/>
                </a:lnTo>
                <a:lnTo>
                  <a:pt x="286219" y="282968"/>
                </a:lnTo>
                <a:close/>
              </a:path>
              <a:path w="2138045" h="352425">
                <a:moveTo>
                  <a:pt x="519988" y="282968"/>
                </a:moveTo>
                <a:lnTo>
                  <a:pt x="471195" y="282968"/>
                </a:lnTo>
                <a:lnTo>
                  <a:pt x="471195" y="123596"/>
                </a:lnTo>
                <a:lnTo>
                  <a:pt x="519988" y="123596"/>
                </a:lnTo>
                <a:lnTo>
                  <a:pt x="519988" y="282968"/>
                </a:lnTo>
                <a:close/>
              </a:path>
              <a:path w="2138045" h="352425">
                <a:moveTo>
                  <a:pt x="691946" y="287845"/>
                </a:moveTo>
                <a:lnTo>
                  <a:pt x="640926" y="280756"/>
                </a:lnTo>
                <a:lnTo>
                  <a:pt x="602408" y="260403"/>
                </a:lnTo>
                <a:lnTo>
                  <a:pt x="578068" y="228159"/>
                </a:lnTo>
                <a:lnTo>
                  <a:pt x="569582" y="185394"/>
                </a:lnTo>
                <a:lnTo>
                  <a:pt x="569582" y="179298"/>
                </a:lnTo>
                <a:lnTo>
                  <a:pt x="578011" y="136000"/>
                </a:lnTo>
                <a:lnTo>
                  <a:pt x="602256" y="103374"/>
                </a:lnTo>
                <a:lnTo>
                  <a:pt x="640755" y="82793"/>
                </a:lnTo>
                <a:lnTo>
                  <a:pt x="691946" y="75628"/>
                </a:lnTo>
                <a:lnTo>
                  <a:pt x="742612" y="82793"/>
                </a:lnTo>
                <a:lnTo>
                  <a:pt x="780734" y="103374"/>
                </a:lnTo>
                <a:lnTo>
                  <a:pt x="793227" y="120345"/>
                </a:lnTo>
                <a:lnTo>
                  <a:pt x="691540" y="120345"/>
                </a:lnTo>
                <a:lnTo>
                  <a:pt x="660981" y="124239"/>
                </a:lnTo>
                <a:lnTo>
                  <a:pt x="638538" y="135643"/>
                </a:lnTo>
                <a:lnTo>
                  <a:pt x="624708" y="154136"/>
                </a:lnTo>
                <a:lnTo>
                  <a:pt x="619988" y="179298"/>
                </a:lnTo>
                <a:lnTo>
                  <a:pt x="619988" y="185394"/>
                </a:lnTo>
                <a:lnTo>
                  <a:pt x="624823" y="209679"/>
                </a:lnTo>
                <a:lnTo>
                  <a:pt x="638843" y="227830"/>
                </a:lnTo>
                <a:lnTo>
                  <a:pt x="661324" y="239195"/>
                </a:lnTo>
                <a:lnTo>
                  <a:pt x="691540" y="243128"/>
                </a:lnTo>
                <a:lnTo>
                  <a:pt x="793601" y="243128"/>
                </a:lnTo>
                <a:lnTo>
                  <a:pt x="780734" y="260403"/>
                </a:lnTo>
                <a:lnTo>
                  <a:pt x="742612" y="280756"/>
                </a:lnTo>
                <a:lnTo>
                  <a:pt x="691946" y="287845"/>
                </a:lnTo>
                <a:close/>
              </a:path>
              <a:path w="2138045" h="352425">
                <a:moveTo>
                  <a:pt x="793601" y="243128"/>
                </a:moveTo>
                <a:lnTo>
                  <a:pt x="691540" y="243128"/>
                </a:lnTo>
                <a:lnTo>
                  <a:pt x="721527" y="239195"/>
                </a:lnTo>
                <a:lnTo>
                  <a:pt x="743886" y="227830"/>
                </a:lnTo>
                <a:lnTo>
                  <a:pt x="757859" y="209679"/>
                </a:lnTo>
                <a:lnTo>
                  <a:pt x="762685" y="185394"/>
                </a:lnTo>
                <a:lnTo>
                  <a:pt x="762685" y="179298"/>
                </a:lnTo>
                <a:lnTo>
                  <a:pt x="757916" y="154308"/>
                </a:lnTo>
                <a:lnTo>
                  <a:pt x="744039" y="135796"/>
                </a:lnTo>
                <a:lnTo>
                  <a:pt x="721587" y="124239"/>
                </a:lnTo>
                <a:lnTo>
                  <a:pt x="721262" y="124239"/>
                </a:lnTo>
                <a:lnTo>
                  <a:pt x="691540" y="120345"/>
                </a:lnTo>
                <a:lnTo>
                  <a:pt x="793227" y="120345"/>
                </a:lnTo>
                <a:lnTo>
                  <a:pt x="804751" y="136000"/>
                </a:lnTo>
                <a:lnTo>
                  <a:pt x="813104" y="179298"/>
                </a:lnTo>
                <a:lnTo>
                  <a:pt x="813104" y="185394"/>
                </a:lnTo>
                <a:lnTo>
                  <a:pt x="804816" y="227830"/>
                </a:lnTo>
                <a:lnTo>
                  <a:pt x="804751" y="228159"/>
                </a:lnTo>
                <a:lnTo>
                  <a:pt x="793601" y="243128"/>
                </a:lnTo>
                <a:close/>
              </a:path>
              <a:path w="2138045" h="352425">
                <a:moveTo>
                  <a:pt x="911491" y="282968"/>
                </a:moveTo>
                <a:lnTo>
                  <a:pt x="862698" y="282968"/>
                </a:lnTo>
                <a:lnTo>
                  <a:pt x="862698" y="80505"/>
                </a:lnTo>
                <a:lnTo>
                  <a:pt x="1033856" y="80505"/>
                </a:lnTo>
                <a:lnTo>
                  <a:pt x="1033856" y="123596"/>
                </a:lnTo>
                <a:lnTo>
                  <a:pt x="911491" y="123596"/>
                </a:lnTo>
                <a:lnTo>
                  <a:pt x="911491" y="282968"/>
                </a:lnTo>
                <a:close/>
              </a:path>
              <a:path w="2138045" h="352425">
                <a:moveTo>
                  <a:pt x="1167612" y="287845"/>
                </a:moveTo>
                <a:lnTo>
                  <a:pt x="1117422" y="280769"/>
                </a:lnTo>
                <a:lnTo>
                  <a:pt x="1079541" y="260505"/>
                </a:lnTo>
                <a:lnTo>
                  <a:pt x="1055609" y="228502"/>
                </a:lnTo>
                <a:lnTo>
                  <a:pt x="1047267" y="186207"/>
                </a:lnTo>
                <a:lnTo>
                  <a:pt x="1047267" y="178079"/>
                </a:lnTo>
                <a:lnTo>
                  <a:pt x="1055666" y="135485"/>
                </a:lnTo>
                <a:lnTo>
                  <a:pt x="1079693" y="103222"/>
                </a:lnTo>
                <a:lnTo>
                  <a:pt x="1117594" y="82774"/>
                </a:lnTo>
                <a:lnTo>
                  <a:pt x="1167612" y="75628"/>
                </a:lnTo>
                <a:lnTo>
                  <a:pt x="1217013" y="82520"/>
                </a:lnTo>
                <a:lnTo>
                  <a:pt x="1253950" y="102409"/>
                </a:lnTo>
                <a:lnTo>
                  <a:pt x="1267040" y="120345"/>
                </a:lnTo>
                <a:lnTo>
                  <a:pt x="1167206" y="120345"/>
                </a:lnTo>
                <a:lnTo>
                  <a:pt x="1142603" y="122809"/>
                </a:lnTo>
                <a:lnTo>
                  <a:pt x="1122840" y="129998"/>
                </a:lnTo>
                <a:lnTo>
                  <a:pt x="1108489" y="141610"/>
                </a:lnTo>
                <a:lnTo>
                  <a:pt x="1100124" y="157340"/>
                </a:lnTo>
                <a:lnTo>
                  <a:pt x="1281484" y="157340"/>
                </a:lnTo>
                <a:lnTo>
                  <a:pt x="1285100" y="176453"/>
                </a:lnTo>
                <a:lnTo>
                  <a:pt x="1285100" y="197992"/>
                </a:lnTo>
                <a:lnTo>
                  <a:pt x="1098499" y="197992"/>
                </a:lnTo>
                <a:lnTo>
                  <a:pt x="1105181" y="217052"/>
                </a:lnTo>
                <a:lnTo>
                  <a:pt x="1119335" y="231233"/>
                </a:lnTo>
                <a:lnTo>
                  <a:pt x="1140349" y="240078"/>
                </a:lnTo>
                <a:lnTo>
                  <a:pt x="1167612" y="243128"/>
                </a:lnTo>
                <a:lnTo>
                  <a:pt x="1274803" y="243128"/>
                </a:lnTo>
                <a:lnTo>
                  <a:pt x="1274233" y="244795"/>
                </a:lnTo>
                <a:lnTo>
                  <a:pt x="1250292" y="268279"/>
                </a:lnTo>
                <a:lnTo>
                  <a:pt x="1214384" y="282845"/>
                </a:lnTo>
                <a:lnTo>
                  <a:pt x="1167612" y="287845"/>
                </a:lnTo>
                <a:close/>
              </a:path>
              <a:path w="2138045" h="352425">
                <a:moveTo>
                  <a:pt x="1281484" y="157340"/>
                </a:moveTo>
                <a:lnTo>
                  <a:pt x="1232255" y="157340"/>
                </a:lnTo>
                <a:lnTo>
                  <a:pt x="1224265" y="141781"/>
                </a:lnTo>
                <a:lnTo>
                  <a:pt x="1210403" y="130151"/>
                </a:lnTo>
                <a:lnTo>
                  <a:pt x="1191055" y="122809"/>
                </a:lnTo>
                <a:lnTo>
                  <a:pt x="1190661" y="122809"/>
                </a:lnTo>
                <a:lnTo>
                  <a:pt x="1167206" y="120345"/>
                </a:lnTo>
                <a:lnTo>
                  <a:pt x="1267040" y="120345"/>
                </a:lnTo>
                <a:lnTo>
                  <a:pt x="1277090" y="134114"/>
                </a:lnTo>
                <a:lnTo>
                  <a:pt x="1281484" y="157340"/>
                </a:lnTo>
                <a:close/>
              </a:path>
              <a:path w="2138045" h="352425">
                <a:moveTo>
                  <a:pt x="1274803" y="243128"/>
                </a:moveTo>
                <a:lnTo>
                  <a:pt x="1167612" y="243128"/>
                </a:lnTo>
                <a:lnTo>
                  <a:pt x="1193212" y="240999"/>
                </a:lnTo>
                <a:lnTo>
                  <a:pt x="1213248" y="234943"/>
                </a:lnTo>
                <a:lnTo>
                  <a:pt x="1226728" y="225458"/>
                </a:lnTo>
                <a:lnTo>
                  <a:pt x="1232662" y="213042"/>
                </a:lnTo>
                <a:lnTo>
                  <a:pt x="1285100" y="213042"/>
                </a:lnTo>
                <a:lnTo>
                  <a:pt x="1274803" y="243128"/>
                </a:lnTo>
                <a:close/>
              </a:path>
              <a:path w="2138045" h="352425">
                <a:moveTo>
                  <a:pt x="1532767" y="99199"/>
                </a:moveTo>
                <a:lnTo>
                  <a:pt x="1381455" y="99199"/>
                </a:lnTo>
                <a:lnTo>
                  <a:pt x="1396747" y="89173"/>
                </a:lnTo>
                <a:lnTo>
                  <a:pt x="1413827" y="81775"/>
                </a:lnTo>
                <a:lnTo>
                  <a:pt x="1432508" y="77196"/>
                </a:lnTo>
                <a:lnTo>
                  <a:pt x="1452600" y="75628"/>
                </a:lnTo>
                <a:lnTo>
                  <a:pt x="1502746" y="82901"/>
                </a:lnTo>
                <a:lnTo>
                  <a:pt x="1532767" y="99199"/>
                </a:lnTo>
                <a:close/>
              </a:path>
              <a:path w="2138045" h="352425">
                <a:moveTo>
                  <a:pt x="1383487" y="352082"/>
                </a:moveTo>
                <a:lnTo>
                  <a:pt x="1334706" y="352082"/>
                </a:lnTo>
                <a:lnTo>
                  <a:pt x="1334706" y="80505"/>
                </a:lnTo>
                <a:lnTo>
                  <a:pt x="1380236" y="80505"/>
                </a:lnTo>
                <a:lnTo>
                  <a:pt x="1381455" y="99199"/>
                </a:lnTo>
                <a:lnTo>
                  <a:pt x="1532767" y="99199"/>
                </a:lnTo>
                <a:lnTo>
                  <a:pt x="1540925" y="103628"/>
                </a:lnTo>
                <a:lnTo>
                  <a:pt x="1553411" y="120345"/>
                </a:lnTo>
                <a:lnTo>
                  <a:pt x="1451787" y="120345"/>
                </a:lnTo>
                <a:lnTo>
                  <a:pt x="1430652" y="122256"/>
                </a:lnTo>
                <a:lnTo>
                  <a:pt x="1411689" y="127712"/>
                </a:lnTo>
                <a:lnTo>
                  <a:pt x="1395930" y="136171"/>
                </a:lnTo>
                <a:lnTo>
                  <a:pt x="1383487" y="147586"/>
                </a:lnTo>
                <a:lnTo>
                  <a:pt x="1383487" y="215074"/>
                </a:lnTo>
                <a:lnTo>
                  <a:pt x="1395757" y="226658"/>
                </a:lnTo>
                <a:lnTo>
                  <a:pt x="1411841" y="235502"/>
                </a:lnTo>
                <a:lnTo>
                  <a:pt x="1430823" y="241145"/>
                </a:lnTo>
                <a:lnTo>
                  <a:pt x="1451787" y="243128"/>
                </a:lnTo>
                <a:lnTo>
                  <a:pt x="1553102" y="243128"/>
                </a:lnTo>
                <a:lnTo>
                  <a:pt x="1540773" y="259641"/>
                </a:lnTo>
                <a:lnTo>
                  <a:pt x="1528597" y="266293"/>
                </a:lnTo>
                <a:lnTo>
                  <a:pt x="1383487" y="266293"/>
                </a:lnTo>
                <a:lnTo>
                  <a:pt x="1383487" y="352082"/>
                </a:lnTo>
                <a:close/>
              </a:path>
              <a:path w="2138045" h="352425">
                <a:moveTo>
                  <a:pt x="1553102" y="243128"/>
                </a:moveTo>
                <a:lnTo>
                  <a:pt x="1451787" y="243128"/>
                </a:lnTo>
                <a:lnTo>
                  <a:pt x="1481832" y="239119"/>
                </a:lnTo>
                <a:lnTo>
                  <a:pt x="1504332" y="227525"/>
                </a:lnTo>
                <a:lnTo>
                  <a:pt x="1518447" y="208994"/>
                </a:lnTo>
                <a:lnTo>
                  <a:pt x="1523339" y="184175"/>
                </a:lnTo>
                <a:lnTo>
                  <a:pt x="1523339" y="178892"/>
                </a:lnTo>
                <a:lnTo>
                  <a:pt x="1518447" y="154308"/>
                </a:lnTo>
                <a:lnTo>
                  <a:pt x="1504332" y="135897"/>
                </a:lnTo>
                <a:lnTo>
                  <a:pt x="1481832" y="124347"/>
                </a:lnTo>
                <a:lnTo>
                  <a:pt x="1451787" y="120345"/>
                </a:lnTo>
                <a:lnTo>
                  <a:pt x="1553411" y="120345"/>
                </a:lnTo>
                <a:lnTo>
                  <a:pt x="1565232" y="136171"/>
                </a:lnTo>
                <a:lnTo>
                  <a:pt x="1573758" y="178892"/>
                </a:lnTo>
                <a:lnTo>
                  <a:pt x="1573758" y="184175"/>
                </a:lnTo>
                <a:lnTo>
                  <a:pt x="1565235" y="226658"/>
                </a:lnTo>
                <a:lnTo>
                  <a:pt x="1565175" y="226959"/>
                </a:lnTo>
                <a:lnTo>
                  <a:pt x="1553102" y="243128"/>
                </a:lnTo>
                <a:close/>
              </a:path>
              <a:path w="2138045" h="352425">
                <a:moveTo>
                  <a:pt x="1452600" y="287845"/>
                </a:moveTo>
                <a:lnTo>
                  <a:pt x="1432882" y="286422"/>
                </a:lnTo>
                <a:lnTo>
                  <a:pt x="1414691" y="282255"/>
                </a:lnTo>
                <a:lnTo>
                  <a:pt x="1398175" y="275495"/>
                </a:lnTo>
                <a:lnTo>
                  <a:pt x="1383487" y="266293"/>
                </a:lnTo>
                <a:lnTo>
                  <a:pt x="1528597" y="266293"/>
                </a:lnTo>
                <a:lnTo>
                  <a:pt x="1502574" y="280508"/>
                </a:lnTo>
                <a:lnTo>
                  <a:pt x="1452600" y="287845"/>
                </a:lnTo>
                <a:close/>
              </a:path>
              <a:path w="2138045" h="352425">
                <a:moveTo>
                  <a:pt x="1731086" y="287845"/>
                </a:moveTo>
                <a:lnTo>
                  <a:pt x="1680064" y="280756"/>
                </a:lnTo>
                <a:lnTo>
                  <a:pt x="1641541" y="260403"/>
                </a:lnTo>
                <a:lnTo>
                  <a:pt x="1617196" y="228159"/>
                </a:lnTo>
                <a:lnTo>
                  <a:pt x="1608708" y="185394"/>
                </a:lnTo>
                <a:lnTo>
                  <a:pt x="1608708" y="179298"/>
                </a:lnTo>
                <a:lnTo>
                  <a:pt x="1617139" y="136000"/>
                </a:lnTo>
                <a:lnTo>
                  <a:pt x="1641389" y="103374"/>
                </a:lnTo>
                <a:lnTo>
                  <a:pt x="1679892" y="82793"/>
                </a:lnTo>
                <a:lnTo>
                  <a:pt x="1731086" y="75628"/>
                </a:lnTo>
                <a:lnTo>
                  <a:pt x="1781746" y="82793"/>
                </a:lnTo>
                <a:lnTo>
                  <a:pt x="1819868" y="103374"/>
                </a:lnTo>
                <a:lnTo>
                  <a:pt x="1832363" y="120345"/>
                </a:lnTo>
                <a:lnTo>
                  <a:pt x="1730679" y="120345"/>
                </a:lnTo>
                <a:lnTo>
                  <a:pt x="1700120" y="124239"/>
                </a:lnTo>
                <a:lnTo>
                  <a:pt x="1677677" y="135643"/>
                </a:lnTo>
                <a:lnTo>
                  <a:pt x="1663848" y="154136"/>
                </a:lnTo>
                <a:lnTo>
                  <a:pt x="1659127" y="179298"/>
                </a:lnTo>
                <a:lnTo>
                  <a:pt x="1659127" y="185394"/>
                </a:lnTo>
                <a:lnTo>
                  <a:pt x="1663962" y="209679"/>
                </a:lnTo>
                <a:lnTo>
                  <a:pt x="1677982" y="227830"/>
                </a:lnTo>
                <a:lnTo>
                  <a:pt x="1700463" y="239195"/>
                </a:lnTo>
                <a:lnTo>
                  <a:pt x="1730679" y="243128"/>
                </a:lnTo>
                <a:lnTo>
                  <a:pt x="1832738" y="243128"/>
                </a:lnTo>
                <a:lnTo>
                  <a:pt x="1819868" y="260403"/>
                </a:lnTo>
                <a:lnTo>
                  <a:pt x="1781746" y="280756"/>
                </a:lnTo>
                <a:lnTo>
                  <a:pt x="1731086" y="287845"/>
                </a:lnTo>
                <a:close/>
              </a:path>
              <a:path w="2138045" h="352425">
                <a:moveTo>
                  <a:pt x="1832738" y="243128"/>
                </a:moveTo>
                <a:lnTo>
                  <a:pt x="1730679" y="243128"/>
                </a:lnTo>
                <a:lnTo>
                  <a:pt x="1760661" y="239195"/>
                </a:lnTo>
                <a:lnTo>
                  <a:pt x="1783021" y="227830"/>
                </a:lnTo>
                <a:lnTo>
                  <a:pt x="1796997" y="209679"/>
                </a:lnTo>
                <a:lnTo>
                  <a:pt x="1801825" y="185394"/>
                </a:lnTo>
                <a:lnTo>
                  <a:pt x="1801825" y="179298"/>
                </a:lnTo>
                <a:lnTo>
                  <a:pt x="1797054" y="154308"/>
                </a:lnTo>
                <a:lnTo>
                  <a:pt x="1783173" y="135796"/>
                </a:lnTo>
                <a:lnTo>
                  <a:pt x="1760721" y="124239"/>
                </a:lnTo>
                <a:lnTo>
                  <a:pt x="1760396" y="124239"/>
                </a:lnTo>
                <a:lnTo>
                  <a:pt x="1730679" y="120345"/>
                </a:lnTo>
                <a:lnTo>
                  <a:pt x="1832363" y="120345"/>
                </a:lnTo>
                <a:lnTo>
                  <a:pt x="1843889" y="136000"/>
                </a:lnTo>
                <a:lnTo>
                  <a:pt x="1852244" y="179298"/>
                </a:lnTo>
                <a:lnTo>
                  <a:pt x="1852244" y="185394"/>
                </a:lnTo>
                <a:lnTo>
                  <a:pt x="1843953" y="227830"/>
                </a:lnTo>
                <a:lnTo>
                  <a:pt x="1843889" y="228159"/>
                </a:lnTo>
                <a:lnTo>
                  <a:pt x="1832738" y="243128"/>
                </a:lnTo>
                <a:close/>
              </a:path>
              <a:path w="2138045" h="352425">
                <a:moveTo>
                  <a:pt x="2055926" y="282968"/>
                </a:moveTo>
                <a:lnTo>
                  <a:pt x="1901837" y="282968"/>
                </a:lnTo>
                <a:lnTo>
                  <a:pt x="1901837" y="80505"/>
                </a:lnTo>
                <a:lnTo>
                  <a:pt x="2050224" y="80505"/>
                </a:lnTo>
                <a:lnTo>
                  <a:pt x="2085185" y="84245"/>
                </a:lnTo>
                <a:lnTo>
                  <a:pt x="2110959" y="95189"/>
                </a:lnTo>
                <a:lnTo>
                  <a:pt x="2126898" y="112920"/>
                </a:lnTo>
                <a:lnTo>
                  <a:pt x="2128119" y="118313"/>
                </a:lnTo>
                <a:lnTo>
                  <a:pt x="1950618" y="118313"/>
                </a:lnTo>
                <a:lnTo>
                  <a:pt x="1950618" y="161810"/>
                </a:lnTo>
                <a:lnTo>
                  <a:pt x="2126540" y="161810"/>
                </a:lnTo>
                <a:lnTo>
                  <a:pt x="2125597" y="163798"/>
                </a:lnTo>
                <a:lnTo>
                  <a:pt x="2117433" y="172813"/>
                </a:lnTo>
                <a:lnTo>
                  <a:pt x="2106333" y="180111"/>
                </a:lnTo>
                <a:lnTo>
                  <a:pt x="2119802" y="187268"/>
                </a:lnTo>
                <a:lnTo>
                  <a:pt x="2129610" y="196521"/>
                </a:lnTo>
                <a:lnTo>
                  <a:pt x="2131682" y="200431"/>
                </a:lnTo>
                <a:lnTo>
                  <a:pt x="1950618" y="200431"/>
                </a:lnTo>
                <a:lnTo>
                  <a:pt x="1950618" y="245160"/>
                </a:lnTo>
                <a:lnTo>
                  <a:pt x="2133274" y="245160"/>
                </a:lnTo>
                <a:lnTo>
                  <a:pt x="2132245" y="249862"/>
                </a:lnTo>
                <a:lnTo>
                  <a:pt x="2116447" y="267974"/>
                </a:lnTo>
                <a:lnTo>
                  <a:pt x="2090816" y="279150"/>
                </a:lnTo>
                <a:lnTo>
                  <a:pt x="2055926" y="282968"/>
                </a:lnTo>
                <a:close/>
              </a:path>
              <a:path w="2138045" h="352425">
                <a:moveTo>
                  <a:pt x="2126540" y="161810"/>
                </a:moveTo>
                <a:lnTo>
                  <a:pt x="2048598" y="161810"/>
                </a:lnTo>
                <a:lnTo>
                  <a:pt x="2062900" y="160464"/>
                </a:lnTo>
                <a:lnTo>
                  <a:pt x="2073349" y="156527"/>
                </a:lnTo>
                <a:lnTo>
                  <a:pt x="2079758" y="150152"/>
                </a:lnTo>
                <a:lnTo>
                  <a:pt x="2081936" y="141490"/>
                </a:lnTo>
                <a:lnTo>
                  <a:pt x="2081832" y="137020"/>
                </a:lnTo>
                <a:lnTo>
                  <a:pt x="2079815" y="129119"/>
                </a:lnTo>
                <a:lnTo>
                  <a:pt x="2073502" y="123140"/>
                </a:lnTo>
                <a:lnTo>
                  <a:pt x="2063071" y="119526"/>
                </a:lnTo>
                <a:lnTo>
                  <a:pt x="2048598" y="118313"/>
                </a:lnTo>
                <a:lnTo>
                  <a:pt x="2128119" y="118313"/>
                </a:lnTo>
                <a:lnTo>
                  <a:pt x="2132355" y="137020"/>
                </a:lnTo>
                <a:lnTo>
                  <a:pt x="2132297" y="141490"/>
                </a:lnTo>
                <a:lnTo>
                  <a:pt x="2130634" y="153183"/>
                </a:lnTo>
                <a:lnTo>
                  <a:pt x="2126540" y="161810"/>
                </a:lnTo>
                <a:close/>
              </a:path>
              <a:path w="2138045" h="352425">
                <a:moveTo>
                  <a:pt x="2133274" y="245160"/>
                </a:moveTo>
                <a:lnTo>
                  <a:pt x="2054301" y="245160"/>
                </a:lnTo>
                <a:lnTo>
                  <a:pt x="2068533" y="243806"/>
                </a:lnTo>
                <a:lnTo>
                  <a:pt x="2078843" y="239820"/>
                </a:lnTo>
                <a:lnTo>
                  <a:pt x="2085115" y="233320"/>
                </a:lnTo>
                <a:lnTo>
                  <a:pt x="2087232" y="224421"/>
                </a:lnTo>
                <a:lnTo>
                  <a:pt x="2087232" y="220357"/>
                </a:lnTo>
                <a:lnTo>
                  <a:pt x="2085058" y="211757"/>
                </a:lnTo>
                <a:lnTo>
                  <a:pt x="2078691" y="205517"/>
                </a:lnTo>
                <a:lnTo>
                  <a:pt x="2068362" y="201716"/>
                </a:lnTo>
                <a:lnTo>
                  <a:pt x="2054301" y="200431"/>
                </a:lnTo>
                <a:lnTo>
                  <a:pt x="2131682" y="200431"/>
                </a:lnTo>
                <a:lnTo>
                  <a:pt x="2135606" y="207834"/>
                </a:lnTo>
                <a:lnTo>
                  <a:pt x="2137514" y="220357"/>
                </a:lnTo>
                <a:lnTo>
                  <a:pt x="2137638" y="225234"/>
                </a:lnTo>
                <a:lnTo>
                  <a:pt x="2133274" y="245160"/>
                </a:lnTo>
                <a:close/>
              </a:path>
            </a:pathLst>
          </a:custGeom>
          <a:solidFill>
            <a:srgbClr val="221f1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73" name="object 3" descr=""/>
          <p:cNvPicPr/>
          <p:nvPr/>
        </p:nvPicPr>
        <p:blipFill>
          <a:blip r:embed="rId1"/>
          <a:stretch/>
        </p:blipFill>
        <p:spPr>
          <a:xfrm>
            <a:off x="606600" y="2894760"/>
            <a:ext cx="8379000" cy="340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74" name="object 4" descr=""/>
          <p:cNvPicPr/>
          <p:nvPr/>
        </p:nvPicPr>
        <p:blipFill>
          <a:blip r:embed="rId2"/>
          <a:stretch/>
        </p:blipFill>
        <p:spPr>
          <a:xfrm>
            <a:off x="589320" y="2515320"/>
            <a:ext cx="9023400" cy="2761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75" name="object 5" descr=""/>
          <p:cNvPicPr/>
          <p:nvPr/>
        </p:nvPicPr>
        <p:blipFill>
          <a:blip r:embed="rId3"/>
          <a:stretch/>
        </p:blipFill>
        <p:spPr>
          <a:xfrm>
            <a:off x="615960" y="1987560"/>
            <a:ext cx="8489520" cy="3600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76" name="object 6" descr=""/>
          <p:cNvPicPr/>
          <p:nvPr/>
        </p:nvPicPr>
        <p:blipFill>
          <a:blip r:embed="rId4"/>
          <a:stretch/>
        </p:blipFill>
        <p:spPr>
          <a:xfrm>
            <a:off x="618480" y="1544040"/>
            <a:ext cx="8461800" cy="36000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277" name="object 7"/>
          <p:cNvGrpSpPr/>
          <p:nvPr/>
        </p:nvGrpSpPr>
        <p:grpSpPr>
          <a:xfrm>
            <a:off x="606600" y="10621080"/>
            <a:ext cx="3897720" cy="693000"/>
            <a:chOff x="606600" y="10621080"/>
            <a:chExt cx="3897720" cy="693000"/>
          </a:xfrm>
        </p:grpSpPr>
        <p:pic>
          <p:nvPicPr>
            <p:cNvPr id="278" name="object 8" descr=""/>
            <p:cNvPicPr/>
            <p:nvPr/>
          </p:nvPicPr>
          <p:blipFill>
            <a:blip r:embed="rId5"/>
            <a:stretch/>
          </p:blipFill>
          <p:spPr>
            <a:xfrm>
              <a:off x="606600" y="11111040"/>
              <a:ext cx="3037320" cy="20304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279" name="object 9" descr=""/>
            <p:cNvPicPr/>
            <p:nvPr/>
          </p:nvPicPr>
          <p:blipFill>
            <a:blip r:embed="rId6"/>
            <a:stretch/>
          </p:blipFill>
          <p:spPr>
            <a:xfrm>
              <a:off x="606600" y="10860120"/>
              <a:ext cx="3350520" cy="21132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280" name="object 10" descr=""/>
            <p:cNvPicPr/>
            <p:nvPr/>
          </p:nvPicPr>
          <p:blipFill>
            <a:blip r:embed="rId7"/>
            <a:stretch/>
          </p:blipFill>
          <p:spPr>
            <a:xfrm>
              <a:off x="610560" y="10621080"/>
              <a:ext cx="3893760" cy="208800"/>
            </a:xfrm>
            <a:prstGeom prst="rect">
              <a:avLst/>
            </a:prstGeom>
            <a:noFill/>
            <a:ln w="0">
              <a:noFill/>
            </a:ln>
          </p:spPr>
        </p:pic>
      </p:grpSp>
      <p:pic>
        <p:nvPicPr>
          <p:cNvPr id="281" name="object 11" descr=""/>
          <p:cNvPicPr/>
          <p:nvPr/>
        </p:nvPicPr>
        <p:blipFill>
          <a:blip r:embed="rId8"/>
          <a:stretch/>
        </p:blipFill>
        <p:spPr>
          <a:xfrm>
            <a:off x="596880" y="13789440"/>
            <a:ext cx="2018520" cy="18792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282" name="object 12"/>
          <p:cNvGrpSpPr/>
          <p:nvPr/>
        </p:nvGrpSpPr>
        <p:grpSpPr>
          <a:xfrm>
            <a:off x="7986600" y="10042560"/>
            <a:ext cx="1770840" cy="339120"/>
            <a:chOff x="7986600" y="10042560"/>
            <a:chExt cx="1770840" cy="339120"/>
          </a:xfrm>
        </p:grpSpPr>
        <p:sp>
          <p:nvSpPr>
            <p:cNvPr id="283" name="object 13"/>
            <p:cNvSpPr/>
            <p:nvPr/>
          </p:nvSpPr>
          <p:spPr>
            <a:xfrm>
              <a:off x="7986600" y="10220760"/>
              <a:ext cx="994680" cy="160920"/>
            </a:xfrm>
            <a:custGeom>
              <a:avLst/>
              <a:gdLst>
                <a:gd name="textAreaLeft" fmla="*/ 0 w 994680"/>
                <a:gd name="textAreaRight" fmla="*/ 995040 w 994680"/>
                <a:gd name="textAreaTop" fmla="*/ 0 h 160920"/>
                <a:gd name="textAreaBottom" fmla="*/ 161280 h 160920"/>
              </a:gdLst>
              <a:ahLst/>
              <a:cxnLst/>
              <a:rect l="textAreaLeft" t="textAreaTop" r="textAreaRight" b="textAreaBottom"/>
              <a:pathLst>
                <a:path w="995045" h="161290">
                  <a:moveTo>
                    <a:pt x="12217" y="127952"/>
                  </a:moveTo>
                  <a:lnTo>
                    <a:pt x="0" y="127952"/>
                  </a:lnTo>
                  <a:lnTo>
                    <a:pt x="0" y="12382"/>
                  </a:lnTo>
                  <a:lnTo>
                    <a:pt x="43256" y="12382"/>
                  </a:lnTo>
                  <a:lnTo>
                    <a:pt x="53717" y="13042"/>
                  </a:lnTo>
                  <a:lnTo>
                    <a:pt x="62982" y="15022"/>
                  </a:lnTo>
                  <a:lnTo>
                    <a:pt x="71052" y="18324"/>
                  </a:lnTo>
                  <a:lnTo>
                    <a:pt x="77927" y="22948"/>
                  </a:lnTo>
                  <a:lnTo>
                    <a:pt x="12217" y="22948"/>
                  </a:lnTo>
                  <a:lnTo>
                    <a:pt x="12217" y="80733"/>
                  </a:lnTo>
                  <a:lnTo>
                    <a:pt x="78158" y="80733"/>
                  </a:lnTo>
                  <a:lnTo>
                    <a:pt x="77927" y="80975"/>
                  </a:lnTo>
                  <a:lnTo>
                    <a:pt x="71052" y="85566"/>
                  </a:lnTo>
                  <a:lnTo>
                    <a:pt x="62982" y="88844"/>
                  </a:lnTo>
                  <a:lnTo>
                    <a:pt x="53717" y="90810"/>
                  </a:lnTo>
                  <a:lnTo>
                    <a:pt x="43256" y="91465"/>
                  </a:lnTo>
                  <a:lnTo>
                    <a:pt x="12217" y="91465"/>
                  </a:lnTo>
                  <a:lnTo>
                    <a:pt x="12217" y="127952"/>
                  </a:lnTo>
                  <a:close/>
                </a:path>
                <a:path w="995045" h="161290">
                  <a:moveTo>
                    <a:pt x="78158" y="80733"/>
                  </a:moveTo>
                  <a:lnTo>
                    <a:pt x="42925" y="80733"/>
                  </a:lnTo>
                  <a:lnTo>
                    <a:pt x="51003" y="80264"/>
                  </a:lnTo>
                  <a:lnTo>
                    <a:pt x="58070" y="78855"/>
                  </a:lnTo>
                  <a:lnTo>
                    <a:pt x="64128" y="76506"/>
                  </a:lnTo>
                  <a:lnTo>
                    <a:pt x="69176" y="73215"/>
                  </a:lnTo>
                  <a:lnTo>
                    <a:pt x="75234" y="68211"/>
                  </a:lnTo>
                  <a:lnTo>
                    <a:pt x="78257" y="61137"/>
                  </a:lnTo>
                  <a:lnTo>
                    <a:pt x="78257" y="42646"/>
                  </a:lnTo>
                  <a:lnTo>
                    <a:pt x="42925" y="22948"/>
                  </a:lnTo>
                  <a:lnTo>
                    <a:pt x="77927" y="22948"/>
                  </a:lnTo>
                  <a:lnTo>
                    <a:pt x="83418" y="28728"/>
                  </a:lnTo>
                  <a:lnTo>
                    <a:pt x="87324" y="35471"/>
                  </a:lnTo>
                  <a:lnTo>
                    <a:pt x="89691" y="43255"/>
                  </a:lnTo>
                  <a:lnTo>
                    <a:pt x="90474" y="52006"/>
                  </a:lnTo>
                  <a:lnTo>
                    <a:pt x="89691" y="60753"/>
                  </a:lnTo>
                  <a:lnTo>
                    <a:pt x="87425" y="68211"/>
                  </a:lnTo>
                  <a:lnTo>
                    <a:pt x="87339" y="68495"/>
                  </a:lnTo>
                  <a:lnTo>
                    <a:pt x="83418" y="75236"/>
                  </a:lnTo>
                  <a:lnTo>
                    <a:pt x="78158" y="80733"/>
                  </a:lnTo>
                  <a:close/>
                </a:path>
                <a:path w="995045" h="161290">
                  <a:moveTo>
                    <a:pt x="156349" y="128777"/>
                  </a:moveTo>
                  <a:lnTo>
                    <a:pt x="140500" y="128777"/>
                  </a:lnTo>
                  <a:lnTo>
                    <a:pt x="132600" y="126885"/>
                  </a:lnTo>
                  <a:lnTo>
                    <a:pt x="118755" y="119202"/>
                  </a:lnTo>
                  <a:lnTo>
                    <a:pt x="113474" y="114033"/>
                  </a:lnTo>
                  <a:lnTo>
                    <a:pt x="105778" y="100596"/>
                  </a:lnTo>
                  <a:lnTo>
                    <a:pt x="103847" y="93002"/>
                  </a:lnTo>
                  <a:lnTo>
                    <a:pt x="103875" y="75946"/>
                  </a:lnTo>
                  <a:lnTo>
                    <a:pt x="131013" y="42316"/>
                  </a:lnTo>
                  <a:lnTo>
                    <a:pt x="138239" y="40449"/>
                  </a:lnTo>
                  <a:lnTo>
                    <a:pt x="154317" y="40449"/>
                  </a:lnTo>
                  <a:lnTo>
                    <a:pt x="161518" y="42316"/>
                  </a:lnTo>
                  <a:lnTo>
                    <a:pt x="174294" y="49809"/>
                  </a:lnTo>
                  <a:lnTo>
                    <a:pt x="174979" y="50520"/>
                  </a:lnTo>
                  <a:lnTo>
                    <a:pt x="137909" y="50520"/>
                  </a:lnTo>
                  <a:lnTo>
                    <a:pt x="130898" y="53187"/>
                  </a:lnTo>
                  <a:lnTo>
                    <a:pt x="119557" y="63868"/>
                  </a:lnTo>
                  <a:lnTo>
                    <a:pt x="116344" y="70827"/>
                  </a:lnTo>
                  <a:lnTo>
                    <a:pt x="115569" y="79413"/>
                  </a:lnTo>
                  <a:lnTo>
                    <a:pt x="188379" y="79413"/>
                  </a:lnTo>
                  <a:lnTo>
                    <a:pt x="188379" y="84531"/>
                  </a:lnTo>
                  <a:lnTo>
                    <a:pt x="188213" y="88163"/>
                  </a:lnTo>
                  <a:lnTo>
                    <a:pt x="115569" y="88163"/>
                  </a:lnTo>
                  <a:lnTo>
                    <a:pt x="116230" y="97193"/>
                  </a:lnTo>
                  <a:lnTo>
                    <a:pt x="119697" y="104482"/>
                  </a:lnTo>
                  <a:lnTo>
                    <a:pt x="132245" y="115595"/>
                  </a:lnTo>
                  <a:lnTo>
                    <a:pt x="140169" y="118376"/>
                  </a:lnTo>
                  <a:lnTo>
                    <a:pt x="179769" y="118376"/>
                  </a:lnTo>
                  <a:lnTo>
                    <a:pt x="179082" y="119202"/>
                  </a:lnTo>
                  <a:lnTo>
                    <a:pt x="174269" y="122720"/>
                  </a:lnTo>
                  <a:lnTo>
                    <a:pt x="162712" y="127571"/>
                  </a:lnTo>
                  <a:lnTo>
                    <a:pt x="156349" y="128777"/>
                  </a:lnTo>
                  <a:close/>
                </a:path>
                <a:path w="995045" h="161290">
                  <a:moveTo>
                    <a:pt x="188379" y="79413"/>
                  </a:moveTo>
                  <a:lnTo>
                    <a:pt x="177152" y="79413"/>
                  </a:lnTo>
                  <a:lnTo>
                    <a:pt x="176377" y="70827"/>
                  </a:lnTo>
                  <a:lnTo>
                    <a:pt x="173164" y="63868"/>
                  </a:lnTo>
                  <a:lnTo>
                    <a:pt x="161823" y="53187"/>
                  </a:lnTo>
                  <a:lnTo>
                    <a:pt x="154749" y="50520"/>
                  </a:lnTo>
                  <a:lnTo>
                    <a:pt x="174979" y="50520"/>
                  </a:lnTo>
                  <a:lnTo>
                    <a:pt x="179298" y="55003"/>
                  </a:lnTo>
                  <a:lnTo>
                    <a:pt x="186562" y="68325"/>
                  </a:lnTo>
                  <a:lnTo>
                    <a:pt x="188379" y="75946"/>
                  </a:lnTo>
                  <a:lnTo>
                    <a:pt x="188379" y="79413"/>
                  </a:lnTo>
                  <a:close/>
                </a:path>
                <a:path w="995045" h="161290">
                  <a:moveTo>
                    <a:pt x="179769" y="118376"/>
                  </a:moveTo>
                  <a:lnTo>
                    <a:pt x="155143" y="118376"/>
                  </a:lnTo>
                  <a:lnTo>
                    <a:pt x="160096" y="117411"/>
                  </a:lnTo>
                  <a:lnTo>
                    <a:pt x="169113" y="113563"/>
                  </a:lnTo>
                  <a:lnTo>
                    <a:pt x="173024" y="110731"/>
                  </a:lnTo>
                  <a:lnTo>
                    <a:pt x="176326" y="106984"/>
                  </a:lnTo>
                  <a:lnTo>
                    <a:pt x="182930" y="114579"/>
                  </a:lnTo>
                  <a:lnTo>
                    <a:pt x="179769" y="118376"/>
                  </a:lnTo>
                  <a:close/>
                </a:path>
                <a:path w="995045" h="161290">
                  <a:moveTo>
                    <a:pt x="258000" y="128777"/>
                  </a:moveTo>
                  <a:lnTo>
                    <a:pt x="242036" y="128777"/>
                  </a:lnTo>
                  <a:lnTo>
                    <a:pt x="234365" y="126911"/>
                  </a:lnTo>
                  <a:lnTo>
                    <a:pt x="220827" y="119418"/>
                  </a:lnTo>
                  <a:lnTo>
                    <a:pt x="215506" y="114160"/>
                  </a:lnTo>
                  <a:lnTo>
                    <a:pt x="207810" y="100622"/>
                  </a:lnTo>
                  <a:lnTo>
                    <a:pt x="205879" y="93002"/>
                  </a:lnTo>
                  <a:lnTo>
                    <a:pt x="205879" y="76060"/>
                  </a:lnTo>
                  <a:lnTo>
                    <a:pt x="234365" y="42316"/>
                  </a:lnTo>
                  <a:lnTo>
                    <a:pt x="242036" y="40449"/>
                  </a:lnTo>
                  <a:lnTo>
                    <a:pt x="258102" y="40449"/>
                  </a:lnTo>
                  <a:lnTo>
                    <a:pt x="264794" y="41909"/>
                  </a:lnTo>
                  <a:lnTo>
                    <a:pt x="276567" y="47739"/>
                  </a:lnTo>
                  <a:lnTo>
                    <a:pt x="279777" y="50685"/>
                  </a:lnTo>
                  <a:lnTo>
                    <a:pt x="244347" y="50685"/>
                  </a:lnTo>
                  <a:lnTo>
                    <a:pt x="239016" y="52006"/>
                  </a:lnTo>
                  <a:lnTo>
                    <a:pt x="238844" y="52006"/>
                  </a:lnTo>
                  <a:lnTo>
                    <a:pt x="228847" y="57619"/>
                  </a:lnTo>
                  <a:lnTo>
                    <a:pt x="227161" y="59270"/>
                  </a:lnTo>
                  <a:lnTo>
                    <a:pt x="224789" y="61696"/>
                  </a:lnTo>
                  <a:lnTo>
                    <a:pt x="219176" y="72034"/>
                  </a:lnTo>
                  <a:lnTo>
                    <a:pt x="217766" y="77927"/>
                  </a:lnTo>
                  <a:lnTo>
                    <a:pt x="217766" y="91249"/>
                  </a:lnTo>
                  <a:lnTo>
                    <a:pt x="244347" y="118376"/>
                  </a:lnTo>
                  <a:lnTo>
                    <a:pt x="279950" y="118376"/>
                  </a:lnTo>
                  <a:lnTo>
                    <a:pt x="276542" y="121488"/>
                  </a:lnTo>
                  <a:lnTo>
                    <a:pt x="264655" y="127317"/>
                  </a:lnTo>
                  <a:lnTo>
                    <a:pt x="258000" y="128777"/>
                  </a:lnTo>
                  <a:close/>
                </a:path>
                <a:path w="995045" h="161290">
                  <a:moveTo>
                    <a:pt x="275882" y="63563"/>
                  </a:moveTo>
                  <a:lnTo>
                    <a:pt x="273024" y="59270"/>
                  </a:lnTo>
                  <a:lnTo>
                    <a:pt x="269392" y="56057"/>
                  </a:lnTo>
                  <a:lnTo>
                    <a:pt x="260578" y="51752"/>
                  </a:lnTo>
                  <a:lnTo>
                    <a:pt x="255790" y="50685"/>
                  </a:lnTo>
                  <a:lnTo>
                    <a:pt x="279777" y="50685"/>
                  </a:lnTo>
                  <a:lnTo>
                    <a:pt x="281216" y="52006"/>
                  </a:lnTo>
                  <a:lnTo>
                    <a:pt x="284632" y="57619"/>
                  </a:lnTo>
                  <a:lnTo>
                    <a:pt x="275882" y="63563"/>
                  </a:lnTo>
                  <a:close/>
                </a:path>
                <a:path w="995045" h="161290">
                  <a:moveTo>
                    <a:pt x="279950" y="118376"/>
                  </a:moveTo>
                  <a:lnTo>
                    <a:pt x="255790" y="118376"/>
                  </a:lnTo>
                  <a:lnTo>
                    <a:pt x="261104" y="117221"/>
                  </a:lnTo>
                  <a:lnTo>
                    <a:pt x="260818" y="117221"/>
                  </a:lnTo>
                  <a:lnTo>
                    <a:pt x="269392" y="113144"/>
                  </a:lnTo>
                  <a:lnTo>
                    <a:pt x="273024" y="109956"/>
                  </a:lnTo>
                  <a:lnTo>
                    <a:pt x="275882" y="105663"/>
                  </a:lnTo>
                  <a:lnTo>
                    <a:pt x="284632" y="111607"/>
                  </a:lnTo>
                  <a:lnTo>
                    <a:pt x="281216" y="117221"/>
                  </a:lnTo>
                  <a:lnTo>
                    <a:pt x="279950" y="118376"/>
                  </a:lnTo>
                  <a:close/>
                </a:path>
                <a:path w="995045" h="161290">
                  <a:moveTo>
                    <a:pt x="318973" y="127952"/>
                  </a:moveTo>
                  <a:lnTo>
                    <a:pt x="307251" y="127952"/>
                  </a:lnTo>
                  <a:lnTo>
                    <a:pt x="307251" y="41109"/>
                  </a:lnTo>
                  <a:lnTo>
                    <a:pt x="385178" y="41109"/>
                  </a:lnTo>
                  <a:lnTo>
                    <a:pt x="385178" y="51511"/>
                  </a:lnTo>
                  <a:lnTo>
                    <a:pt x="318973" y="51511"/>
                  </a:lnTo>
                  <a:lnTo>
                    <a:pt x="318973" y="127952"/>
                  </a:lnTo>
                  <a:close/>
                </a:path>
                <a:path w="995045" h="161290">
                  <a:moveTo>
                    <a:pt x="385178" y="127952"/>
                  </a:moveTo>
                  <a:lnTo>
                    <a:pt x="373456" y="127952"/>
                  </a:lnTo>
                  <a:lnTo>
                    <a:pt x="373456" y="51511"/>
                  </a:lnTo>
                  <a:lnTo>
                    <a:pt x="385178" y="51511"/>
                  </a:lnTo>
                  <a:lnTo>
                    <a:pt x="385178" y="127952"/>
                  </a:lnTo>
                  <a:close/>
                </a:path>
                <a:path w="995045" h="161290">
                  <a:moveTo>
                    <a:pt x="442393" y="150736"/>
                  </a:moveTo>
                  <a:lnTo>
                    <a:pt x="424141" y="150736"/>
                  </a:lnTo>
                  <a:lnTo>
                    <a:pt x="427520" y="149631"/>
                  </a:lnTo>
                  <a:lnTo>
                    <a:pt x="433133" y="145237"/>
                  </a:lnTo>
                  <a:lnTo>
                    <a:pt x="435749" y="141490"/>
                  </a:lnTo>
                  <a:lnTo>
                    <a:pt x="438175" y="136207"/>
                  </a:lnTo>
                  <a:lnTo>
                    <a:pt x="441972" y="127787"/>
                  </a:lnTo>
                  <a:lnTo>
                    <a:pt x="403174" y="41109"/>
                  </a:lnTo>
                  <a:lnTo>
                    <a:pt x="415391" y="41109"/>
                  </a:lnTo>
                  <a:lnTo>
                    <a:pt x="448081" y="114909"/>
                  </a:lnTo>
                  <a:lnTo>
                    <a:pt x="459375" y="114909"/>
                  </a:lnTo>
                  <a:lnTo>
                    <a:pt x="448906" y="138353"/>
                  </a:lnTo>
                  <a:lnTo>
                    <a:pt x="445376" y="146494"/>
                  </a:lnTo>
                  <a:lnTo>
                    <a:pt x="442393" y="150736"/>
                  </a:lnTo>
                  <a:close/>
                </a:path>
                <a:path w="995045" h="161290">
                  <a:moveTo>
                    <a:pt x="459375" y="114909"/>
                  </a:moveTo>
                  <a:lnTo>
                    <a:pt x="448081" y="114909"/>
                  </a:lnTo>
                  <a:lnTo>
                    <a:pt x="480771" y="41109"/>
                  </a:lnTo>
                  <a:lnTo>
                    <a:pt x="492328" y="41109"/>
                  </a:lnTo>
                  <a:lnTo>
                    <a:pt x="459375" y="114909"/>
                  </a:lnTo>
                  <a:close/>
                </a:path>
                <a:path w="995045" h="161290">
                  <a:moveTo>
                    <a:pt x="426504" y="160807"/>
                  </a:moveTo>
                  <a:lnTo>
                    <a:pt x="415823" y="160807"/>
                  </a:lnTo>
                  <a:lnTo>
                    <a:pt x="411924" y="160146"/>
                  </a:lnTo>
                  <a:lnTo>
                    <a:pt x="404660" y="157505"/>
                  </a:lnTo>
                  <a:lnTo>
                    <a:pt x="401523" y="155524"/>
                  </a:lnTo>
                  <a:lnTo>
                    <a:pt x="398881" y="152882"/>
                  </a:lnTo>
                  <a:lnTo>
                    <a:pt x="404329" y="144132"/>
                  </a:lnTo>
                  <a:lnTo>
                    <a:pt x="408724" y="148539"/>
                  </a:lnTo>
                  <a:lnTo>
                    <a:pt x="414007" y="150736"/>
                  </a:lnTo>
                  <a:lnTo>
                    <a:pt x="442393" y="150736"/>
                  </a:lnTo>
                  <a:lnTo>
                    <a:pt x="441312" y="152273"/>
                  </a:lnTo>
                  <a:lnTo>
                    <a:pt x="432066" y="159105"/>
                  </a:lnTo>
                  <a:lnTo>
                    <a:pt x="426504" y="160807"/>
                  </a:lnTo>
                  <a:close/>
                </a:path>
                <a:path w="995045" h="161290">
                  <a:moveTo>
                    <a:pt x="557872" y="128943"/>
                  </a:moveTo>
                  <a:lnTo>
                    <a:pt x="549287" y="128943"/>
                  </a:lnTo>
                  <a:lnTo>
                    <a:pt x="539078" y="127993"/>
                  </a:lnTo>
                  <a:lnTo>
                    <a:pt x="506856" y="95677"/>
                  </a:lnTo>
                  <a:lnTo>
                    <a:pt x="503973" y="70078"/>
                  </a:lnTo>
                  <a:lnTo>
                    <a:pt x="504454" y="60566"/>
                  </a:lnTo>
                  <a:lnTo>
                    <a:pt x="504549" y="58680"/>
                  </a:lnTo>
                  <a:lnTo>
                    <a:pt x="520600" y="22225"/>
                  </a:lnTo>
                  <a:lnTo>
                    <a:pt x="586765" y="0"/>
                  </a:lnTo>
                  <a:lnTo>
                    <a:pt x="588746" y="10731"/>
                  </a:lnTo>
                  <a:lnTo>
                    <a:pt x="552094" y="19151"/>
                  </a:lnTo>
                  <a:lnTo>
                    <a:pt x="543381" y="21614"/>
                  </a:lnTo>
                  <a:lnTo>
                    <a:pt x="516017" y="55105"/>
                  </a:lnTo>
                  <a:lnTo>
                    <a:pt x="515111" y="64719"/>
                  </a:lnTo>
                  <a:lnTo>
                    <a:pt x="524449" y="64719"/>
                  </a:lnTo>
                  <a:lnTo>
                    <a:pt x="519264" y="74015"/>
                  </a:lnTo>
                  <a:lnTo>
                    <a:pt x="517918" y="79628"/>
                  </a:lnTo>
                  <a:lnTo>
                    <a:pt x="517918" y="92405"/>
                  </a:lnTo>
                  <a:lnTo>
                    <a:pt x="543559" y="119202"/>
                  </a:lnTo>
                  <a:lnTo>
                    <a:pt x="579342" y="119202"/>
                  </a:lnTo>
                  <a:lnTo>
                    <a:pt x="578675" y="119862"/>
                  </a:lnTo>
                  <a:lnTo>
                    <a:pt x="565467" y="127126"/>
                  </a:lnTo>
                  <a:lnTo>
                    <a:pt x="557872" y="128943"/>
                  </a:lnTo>
                  <a:close/>
                </a:path>
                <a:path w="995045" h="161290">
                  <a:moveTo>
                    <a:pt x="524449" y="64719"/>
                  </a:moveTo>
                  <a:lnTo>
                    <a:pt x="515111" y="64719"/>
                  </a:lnTo>
                  <a:lnTo>
                    <a:pt x="518629" y="58000"/>
                  </a:lnTo>
                  <a:lnTo>
                    <a:pt x="523532" y="52743"/>
                  </a:lnTo>
                  <a:lnTo>
                    <a:pt x="536268" y="45046"/>
                  </a:lnTo>
                  <a:lnTo>
                    <a:pt x="536511" y="45046"/>
                  </a:lnTo>
                  <a:lnTo>
                    <a:pt x="543280" y="43256"/>
                  </a:lnTo>
                  <a:lnTo>
                    <a:pt x="559460" y="43256"/>
                  </a:lnTo>
                  <a:lnTo>
                    <a:pt x="566648" y="45046"/>
                  </a:lnTo>
                  <a:lnTo>
                    <a:pt x="579310" y="52196"/>
                  </a:lnTo>
                  <a:lnTo>
                    <a:pt x="580903" y="53822"/>
                  </a:lnTo>
                  <a:lnTo>
                    <a:pt x="543445" y="53822"/>
                  </a:lnTo>
                  <a:lnTo>
                    <a:pt x="538227" y="55105"/>
                  </a:lnTo>
                  <a:lnTo>
                    <a:pt x="538083" y="55105"/>
                  </a:lnTo>
                  <a:lnTo>
                    <a:pt x="528396" y="60566"/>
                  </a:lnTo>
                  <a:lnTo>
                    <a:pt x="524662" y="64338"/>
                  </a:lnTo>
                  <a:lnTo>
                    <a:pt x="524449" y="64719"/>
                  </a:lnTo>
                  <a:close/>
                </a:path>
                <a:path w="995045" h="161290">
                  <a:moveTo>
                    <a:pt x="579342" y="119202"/>
                  </a:moveTo>
                  <a:lnTo>
                    <a:pt x="555663" y="119202"/>
                  </a:lnTo>
                  <a:lnTo>
                    <a:pt x="561085" y="117805"/>
                  </a:lnTo>
                  <a:lnTo>
                    <a:pt x="570661" y="112179"/>
                  </a:lnTo>
                  <a:lnTo>
                    <a:pt x="574408" y="108254"/>
                  </a:lnTo>
                  <a:lnTo>
                    <a:pt x="579805" y="98120"/>
                  </a:lnTo>
                  <a:lnTo>
                    <a:pt x="581151" y="92405"/>
                  </a:lnTo>
                  <a:lnTo>
                    <a:pt x="581151" y="79628"/>
                  </a:lnTo>
                  <a:lnTo>
                    <a:pt x="579831" y="74015"/>
                  </a:lnTo>
                  <a:lnTo>
                    <a:pt x="574547" y="64338"/>
                  </a:lnTo>
                  <a:lnTo>
                    <a:pt x="570826" y="60566"/>
                  </a:lnTo>
                  <a:lnTo>
                    <a:pt x="561139" y="55105"/>
                  </a:lnTo>
                  <a:lnTo>
                    <a:pt x="560995" y="55105"/>
                  </a:lnTo>
                  <a:lnTo>
                    <a:pt x="555777" y="53822"/>
                  </a:lnTo>
                  <a:lnTo>
                    <a:pt x="580903" y="53822"/>
                  </a:lnTo>
                  <a:lnTo>
                    <a:pt x="584225" y="57213"/>
                  </a:lnTo>
                  <a:lnTo>
                    <a:pt x="591273" y="70078"/>
                  </a:lnTo>
                  <a:lnTo>
                    <a:pt x="593039" y="77431"/>
                  </a:lnTo>
                  <a:lnTo>
                    <a:pt x="593039" y="94157"/>
                  </a:lnTo>
                  <a:lnTo>
                    <a:pt x="591197" y="101676"/>
                  </a:lnTo>
                  <a:lnTo>
                    <a:pt x="583818" y="114769"/>
                  </a:lnTo>
                  <a:lnTo>
                    <a:pt x="579342" y="119202"/>
                  </a:lnTo>
                  <a:close/>
                </a:path>
                <a:path w="995045" h="161290">
                  <a:moveTo>
                    <a:pt x="626581" y="118376"/>
                  </a:moveTo>
                  <a:lnTo>
                    <a:pt x="611250" y="118376"/>
                  </a:lnTo>
                  <a:lnTo>
                    <a:pt x="614667" y="116281"/>
                  </a:lnTo>
                  <a:lnTo>
                    <a:pt x="619290" y="107924"/>
                  </a:lnTo>
                  <a:lnTo>
                    <a:pt x="625068" y="41109"/>
                  </a:lnTo>
                  <a:lnTo>
                    <a:pt x="688632" y="41109"/>
                  </a:lnTo>
                  <a:lnTo>
                    <a:pt x="688632" y="51511"/>
                  </a:lnTo>
                  <a:lnTo>
                    <a:pt x="635304" y="51511"/>
                  </a:lnTo>
                  <a:lnTo>
                    <a:pt x="634193" y="72148"/>
                  </a:lnTo>
                  <a:lnTo>
                    <a:pt x="627875" y="114579"/>
                  </a:lnTo>
                  <a:lnTo>
                    <a:pt x="626654" y="118160"/>
                  </a:lnTo>
                  <a:lnTo>
                    <a:pt x="626581" y="118376"/>
                  </a:lnTo>
                  <a:close/>
                </a:path>
                <a:path w="995045" h="161290">
                  <a:moveTo>
                    <a:pt x="688632" y="127952"/>
                  </a:moveTo>
                  <a:lnTo>
                    <a:pt x="676909" y="127952"/>
                  </a:lnTo>
                  <a:lnTo>
                    <a:pt x="676909" y="51511"/>
                  </a:lnTo>
                  <a:lnTo>
                    <a:pt x="688632" y="51511"/>
                  </a:lnTo>
                  <a:lnTo>
                    <a:pt x="688632" y="127952"/>
                  </a:lnTo>
                  <a:close/>
                </a:path>
                <a:path w="995045" h="161290">
                  <a:moveTo>
                    <a:pt x="618680" y="129108"/>
                  </a:moveTo>
                  <a:lnTo>
                    <a:pt x="607898" y="129108"/>
                  </a:lnTo>
                  <a:lnTo>
                    <a:pt x="605091" y="128663"/>
                  </a:lnTo>
                  <a:lnTo>
                    <a:pt x="601789" y="127787"/>
                  </a:lnTo>
                  <a:lnTo>
                    <a:pt x="602560" y="118376"/>
                  </a:lnTo>
                  <a:lnTo>
                    <a:pt x="602614" y="117716"/>
                  </a:lnTo>
                  <a:lnTo>
                    <a:pt x="604596" y="118160"/>
                  </a:lnTo>
                  <a:lnTo>
                    <a:pt x="605967" y="118376"/>
                  </a:lnTo>
                  <a:lnTo>
                    <a:pt x="626581" y="118376"/>
                  </a:lnTo>
                  <a:lnTo>
                    <a:pt x="624573" y="124269"/>
                  </a:lnTo>
                  <a:lnTo>
                    <a:pt x="618680" y="129108"/>
                  </a:lnTo>
                  <a:close/>
                </a:path>
                <a:path w="995045" h="161290">
                  <a:moveTo>
                    <a:pt x="732548" y="127952"/>
                  </a:moveTo>
                  <a:lnTo>
                    <a:pt x="721982" y="127952"/>
                  </a:lnTo>
                  <a:lnTo>
                    <a:pt x="721982" y="41109"/>
                  </a:lnTo>
                  <a:lnTo>
                    <a:pt x="733704" y="41109"/>
                  </a:lnTo>
                  <a:lnTo>
                    <a:pt x="733704" y="110121"/>
                  </a:lnTo>
                  <a:lnTo>
                    <a:pt x="747478" y="110121"/>
                  </a:lnTo>
                  <a:lnTo>
                    <a:pt x="732548" y="127952"/>
                  </a:lnTo>
                  <a:close/>
                </a:path>
                <a:path w="995045" h="161290">
                  <a:moveTo>
                    <a:pt x="747478" y="110121"/>
                  </a:moveTo>
                  <a:lnTo>
                    <a:pt x="733704" y="110121"/>
                  </a:lnTo>
                  <a:lnTo>
                    <a:pt x="791654" y="41109"/>
                  </a:lnTo>
                  <a:lnTo>
                    <a:pt x="802055" y="41109"/>
                  </a:lnTo>
                  <a:lnTo>
                    <a:pt x="802055" y="58940"/>
                  </a:lnTo>
                  <a:lnTo>
                    <a:pt x="790333" y="58940"/>
                  </a:lnTo>
                  <a:lnTo>
                    <a:pt x="747478" y="110121"/>
                  </a:lnTo>
                  <a:close/>
                </a:path>
                <a:path w="995045" h="161290">
                  <a:moveTo>
                    <a:pt x="802055" y="127952"/>
                  </a:moveTo>
                  <a:lnTo>
                    <a:pt x="790333" y="127952"/>
                  </a:lnTo>
                  <a:lnTo>
                    <a:pt x="790333" y="58940"/>
                  </a:lnTo>
                  <a:lnTo>
                    <a:pt x="802055" y="58940"/>
                  </a:lnTo>
                  <a:lnTo>
                    <a:pt x="802055" y="127952"/>
                  </a:lnTo>
                  <a:close/>
                </a:path>
                <a:path w="995045" h="161290">
                  <a:moveTo>
                    <a:pt x="847293" y="127952"/>
                  </a:moveTo>
                  <a:lnTo>
                    <a:pt x="835571" y="127952"/>
                  </a:lnTo>
                  <a:lnTo>
                    <a:pt x="835571" y="41109"/>
                  </a:lnTo>
                  <a:lnTo>
                    <a:pt x="847293" y="41109"/>
                  </a:lnTo>
                  <a:lnTo>
                    <a:pt x="847293" y="79248"/>
                  </a:lnTo>
                  <a:lnTo>
                    <a:pt x="879567" y="79248"/>
                  </a:lnTo>
                  <a:lnTo>
                    <a:pt x="876350" y="83210"/>
                  </a:lnTo>
                  <a:lnTo>
                    <a:pt x="881354" y="89319"/>
                  </a:lnTo>
                  <a:lnTo>
                    <a:pt x="847293" y="89319"/>
                  </a:lnTo>
                  <a:lnTo>
                    <a:pt x="847293" y="127952"/>
                  </a:lnTo>
                  <a:close/>
                </a:path>
                <a:path w="995045" h="161290">
                  <a:moveTo>
                    <a:pt x="879567" y="79248"/>
                  </a:moveTo>
                  <a:lnTo>
                    <a:pt x="867270" y="79248"/>
                  </a:lnTo>
                  <a:lnTo>
                    <a:pt x="897813" y="41109"/>
                  </a:lnTo>
                  <a:lnTo>
                    <a:pt x="910526" y="41109"/>
                  </a:lnTo>
                  <a:lnTo>
                    <a:pt x="879567" y="79248"/>
                  </a:lnTo>
                  <a:close/>
                </a:path>
                <a:path w="995045" h="161290">
                  <a:moveTo>
                    <a:pt x="913002" y="127952"/>
                  </a:moveTo>
                  <a:lnTo>
                    <a:pt x="899134" y="127952"/>
                  </a:lnTo>
                  <a:lnTo>
                    <a:pt x="867105" y="89319"/>
                  </a:lnTo>
                  <a:lnTo>
                    <a:pt x="881354" y="89319"/>
                  </a:lnTo>
                  <a:lnTo>
                    <a:pt x="913002" y="127952"/>
                  </a:lnTo>
                  <a:close/>
                </a:path>
                <a:path w="995045" h="161290">
                  <a:moveTo>
                    <a:pt x="929678" y="60921"/>
                  </a:moveTo>
                  <a:lnTo>
                    <a:pt x="924394" y="52171"/>
                  </a:lnTo>
                  <a:lnTo>
                    <a:pt x="928789" y="48425"/>
                  </a:lnTo>
                  <a:lnTo>
                    <a:pt x="934072" y="45542"/>
                  </a:lnTo>
                  <a:lnTo>
                    <a:pt x="946403" y="41465"/>
                  </a:lnTo>
                  <a:lnTo>
                    <a:pt x="952893" y="40449"/>
                  </a:lnTo>
                  <a:lnTo>
                    <a:pt x="959726" y="40449"/>
                  </a:lnTo>
                  <a:lnTo>
                    <a:pt x="987260" y="50685"/>
                  </a:lnTo>
                  <a:lnTo>
                    <a:pt x="953058" y="50685"/>
                  </a:lnTo>
                  <a:lnTo>
                    <a:pt x="947775" y="51587"/>
                  </a:lnTo>
                  <a:lnTo>
                    <a:pt x="937653" y="55232"/>
                  </a:lnTo>
                  <a:lnTo>
                    <a:pt x="933310" y="57734"/>
                  </a:lnTo>
                  <a:lnTo>
                    <a:pt x="929678" y="60921"/>
                  </a:lnTo>
                  <a:close/>
                </a:path>
                <a:path w="995045" h="161290">
                  <a:moveTo>
                    <a:pt x="960818" y="128777"/>
                  </a:moveTo>
                  <a:lnTo>
                    <a:pt x="944092" y="128777"/>
                  </a:lnTo>
                  <a:lnTo>
                    <a:pt x="936383" y="126466"/>
                  </a:lnTo>
                  <a:lnTo>
                    <a:pt x="924940" y="117221"/>
                  </a:lnTo>
                  <a:lnTo>
                    <a:pt x="922083" y="111112"/>
                  </a:lnTo>
                  <a:lnTo>
                    <a:pt x="922083" y="96138"/>
                  </a:lnTo>
                  <a:lnTo>
                    <a:pt x="955598" y="78917"/>
                  </a:lnTo>
                  <a:lnTo>
                    <a:pt x="983170" y="78917"/>
                  </a:lnTo>
                  <a:lnTo>
                    <a:pt x="983170" y="66154"/>
                  </a:lnTo>
                  <a:lnTo>
                    <a:pt x="981074" y="60451"/>
                  </a:lnTo>
                  <a:lnTo>
                    <a:pt x="972705" y="52641"/>
                  </a:lnTo>
                  <a:lnTo>
                    <a:pt x="966596" y="50685"/>
                  </a:lnTo>
                  <a:lnTo>
                    <a:pt x="987260" y="50685"/>
                  </a:lnTo>
                  <a:lnTo>
                    <a:pt x="994892" y="74129"/>
                  </a:lnTo>
                  <a:lnTo>
                    <a:pt x="994892" y="87668"/>
                  </a:lnTo>
                  <a:lnTo>
                    <a:pt x="955928" y="87668"/>
                  </a:lnTo>
                  <a:lnTo>
                    <a:pt x="946177" y="88637"/>
                  </a:lnTo>
                  <a:lnTo>
                    <a:pt x="939212" y="91546"/>
                  </a:lnTo>
                  <a:lnTo>
                    <a:pt x="935033" y="96395"/>
                  </a:lnTo>
                  <a:lnTo>
                    <a:pt x="933640" y="103187"/>
                  </a:lnTo>
                  <a:lnTo>
                    <a:pt x="933640" y="108254"/>
                  </a:lnTo>
                  <a:lnTo>
                    <a:pt x="935558" y="112242"/>
                  </a:lnTo>
                  <a:lnTo>
                    <a:pt x="943199" y="118021"/>
                  </a:lnTo>
                  <a:lnTo>
                    <a:pt x="946411" y="118922"/>
                  </a:lnTo>
                  <a:lnTo>
                    <a:pt x="948664" y="119532"/>
                  </a:lnTo>
                  <a:lnTo>
                    <a:pt x="980353" y="119532"/>
                  </a:lnTo>
                  <a:lnTo>
                    <a:pt x="977137" y="122453"/>
                  </a:lnTo>
                  <a:lnTo>
                    <a:pt x="966901" y="127507"/>
                  </a:lnTo>
                  <a:lnTo>
                    <a:pt x="960818" y="128777"/>
                  </a:lnTo>
                  <a:close/>
                </a:path>
                <a:path w="995045" h="161290">
                  <a:moveTo>
                    <a:pt x="980353" y="119532"/>
                  </a:moveTo>
                  <a:lnTo>
                    <a:pt x="962202" y="119532"/>
                  </a:lnTo>
                  <a:lnTo>
                    <a:pt x="967866" y="118021"/>
                  </a:lnTo>
                  <a:lnTo>
                    <a:pt x="977328" y="111963"/>
                  </a:lnTo>
                  <a:lnTo>
                    <a:pt x="980859" y="107594"/>
                  </a:lnTo>
                  <a:lnTo>
                    <a:pt x="983170" y="101866"/>
                  </a:lnTo>
                  <a:lnTo>
                    <a:pt x="983170" y="87668"/>
                  </a:lnTo>
                  <a:lnTo>
                    <a:pt x="994892" y="87668"/>
                  </a:lnTo>
                  <a:lnTo>
                    <a:pt x="994892" y="114414"/>
                  </a:lnTo>
                  <a:lnTo>
                    <a:pt x="983665" y="114414"/>
                  </a:lnTo>
                  <a:lnTo>
                    <a:pt x="981024" y="118922"/>
                  </a:lnTo>
                  <a:lnTo>
                    <a:pt x="980353" y="119532"/>
                  </a:lnTo>
                  <a:close/>
                </a:path>
                <a:path w="995045" h="161290">
                  <a:moveTo>
                    <a:pt x="994892" y="127952"/>
                  </a:moveTo>
                  <a:lnTo>
                    <a:pt x="983665" y="127952"/>
                  </a:lnTo>
                  <a:lnTo>
                    <a:pt x="983665" y="114414"/>
                  </a:lnTo>
                  <a:lnTo>
                    <a:pt x="994892" y="114414"/>
                  </a:lnTo>
                  <a:lnTo>
                    <a:pt x="994892" y="127952"/>
                  </a:lnTo>
                  <a:close/>
                </a:path>
              </a:pathLst>
            </a:custGeom>
            <a:solidFill>
              <a:srgbClr val="221f1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>
                <a:lnSpc>
                  <a:spcPct val="100000"/>
                </a:lnSpc>
              </a:pPr>
              <a:endParaRPr b="0" lang="ru-RU" sz="1800" strike="noStrike" u="none">
                <a:solidFill>
                  <a:srgbClr val="ffffff"/>
                </a:solidFill>
                <a:effectLst/>
                <a:uFillTx/>
                <a:latin typeface="Arial"/>
              </a:endParaRPr>
            </a:p>
          </p:txBody>
        </p:sp>
        <p:pic>
          <p:nvPicPr>
            <p:cNvPr id="284" name="object 14" descr=""/>
            <p:cNvPicPr/>
            <p:nvPr/>
          </p:nvPicPr>
          <p:blipFill>
            <a:blip r:embed="rId9"/>
            <a:stretch/>
          </p:blipFill>
          <p:spPr>
            <a:xfrm>
              <a:off x="7986600" y="10042560"/>
              <a:ext cx="1770840" cy="152640"/>
            </a:xfrm>
            <a:prstGeom prst="rect">
              <a:avLst/>
            </a:prstGeom>
            <a:noFill/>
            <a:ln w="0">
              <a:noFill/>
            </a:ln>
          </p:spPr>
        </p:pic>
      </p:grpSp>
      <p:grpSp>
        <p:nvGrpSpPr>
          <p:cNvPr id="285" name="object 15"/>
          <p:cNvGrpSpPr/>
          <p:nvPr/>
        </p:nvGrpSpPr>
        <p:grpSpPr>
          <a:xfrm>
            <a:off x="7976520" y="11032920"/>
            <a:ext cx="1776600" cy="334440"/>
            <a:chOff x="7976520" y="11032920"/>
            <a:chExt cx="1776600" cy="334440"/>
          </a:xfrm>
        </p:grpSpPr>
        <p:pic>
          <p:nvPicPr>
            <p:cNvPr id="286" name="object 16" descr=""/>
            <p:cNvPicPr/>
            <p:nvPr/>
          </p:nvPicPr>
          <p:blipFill>
            <a:blip r:embed="rId10"/>
            <a:stretch/>
          </p:blipFill>
          <p:spPr>
            <a:xfrm>
              <a:off x="7986600" y="11206800"/>
              <a:ext cx="1766520" cy="16056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287" name="object 17" descr=""/>
            <p:cNvPicPr/>
            <p:nvPr/>
          </p:nvPicPr>
          <p:blipFill>
            <a:blip r:embed="rId11"/>
            <a:stretch/>
          </p:blipFill>
          <p:spPr>
            <a:xfrm>
              <a:off x="7976520" y="11032920"/>
              <a:ext cx="1600920" cy="137880"/>
            </a:xfrm>
            <a:prstGeom prst="rect">
              <a:avLst/>
            </a:prstGeom>
            <a:noFill/>
            <a:ln w="0">
              <a:noFill/>
            </a:ln>
          </p:spPr>
        </p:pic>
      </p:grpSp>
      <p:pic>
        <p:nvPicPr>
          <p:cNvPr id="288" name="object 18" descr=""/>
          <p:cNvPicPr/>
          <p:nvPr/>
        </p:nvPicPr>
        <p:blipFill>
          <a:blip r:embed="rId12"/>
          <a:stretch/>
        </p:blipFill>
        <p:spPr>
          <a:xfrm>
            <a:off x="7968960" y="12053160"/>
            <a:ext cx="1012320" cy="3333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89" name="object 19"/>
          <p:cNvSpPr/>
          <p:nvPr/>
        </p:nvSpPr>
        <p:spPr>
          <a:xfrm>
            <a:off x="7976520" y="13221000"/>
            <a:ext cx="358920" cy="117720"/>
          </a:xfrm>
          <a:custGeom>
            <a:avLst/>
            <a:gdLst>
              <a:gd name="textAreaLeft" fmla="*/ 0 w 358920"/>
              <a:gd name="textAreaRight" fmla="*/ 359280 w 358920"/>
              <a:gd name="textAreaTop" fmla="*/ 0 h 117720"/>
              <a:gd name="textAreaBottom" fmla="*/ 118080 h 117720"/>
            </a:gdLst>
            <a:ahLst/>
            <a:cxnLst/>
            <a:rect l="textAreaLeft" t="textAreaTop" r="textAreaRight" b="textAreaBottom"/>
            <a:pathLst>
              <a:path w="359409" h="118109">
                <a:moveTo>
                  <a:pt x="60756" y="117551"/>
                </a:moveTo>
                <a:lnTo>
                  <a:pt x="23037" y="105674"/>
                </a:lnTo>
                <a:lnTo>
                  <a:pt x="490" y="66904"/>
                </a:lnTo>
                <a:lnTo>
                  <a:pt x="0" y="58775"/>
                </a:lnTo>
                <a:lnTo>
                  <a:pt x="491" y="50641"/>
                </a:lnTo>
                <a:lnTo>
                  <a:pt x="22355" y="12441"/>
                </a:lnTo>
                <a:lnTo>
                  <a:pt x="60756" y="0"/>
                </a:lnTo>
                <a:lnTo>
                  <a:pt x="69129" y="474"/>
                </a:lnTo>
                <a:lnTo>
                  <a:pt x="77081" y="1897"/>
                </a:lnTo>
                <a:lnTo>
                  <a:pt x="84611" y="4270"/>
                </a:lnTo>
                <a:lnTo>
                  <a:pt x="91719" y="7594"/>
                </a:lnTo>
                <a:lnTo>
                  <a:pt x="96890" y="10896"/>
                </a:lnTo>
                <a:lnTo>
                  <a:pt x="60756" y="10896"/>
                </a:lnTo>
                <a:lnTo>
                  <a:pt x="54065" y="11282"/>
                </a:lnTo>
                <a:lnTo>
                  <a:pt x="14173" y="41579"/>
                </a:lnTo>
                <a:lnTo>
                  <a:pt x="12052" y="49745"/>
                </a:lnTo>
                <a:lnTo>
                  <a:pt x="12052" y="67805"/>
                </a:lnTo>
                <a:lnTo>
                  <a:pt x="35902" y="100456"/>
                </a:lnTo>
                <a:lnTo>
                  <a:pt x="60756" y="106654"/>
                </a:lnTo>
                <a:lnTo>
                  <a:pt x="96889" y="106654"/>
                </a:lnTo>
                <a:lnTo>
                  <a:pt x="91858" y="109867"/>
                </a:lnTo>
                <a:lnTo>
                  <a:pt x="84726" y="113227"/>
                </a:lnTo>
                <a:lnTo>
                  <a:pt x="77161" y="115628"/>
                </a:lnTo>
                <a:lnTo>
                  <a:pt x="69166" y="117070"/>
                </a:lnTo>
                <a:lnTo>
                  <a:pt x="60756" y="117551"/>
                </a:lnTo>
                <a:close/>
              </a:path>
              <a:path w="359409" h="118109">
                <a:moveTo>
                  <a:pt x="96889" y="106654"/>
                </a:moveTo>
                <a:lnTo>
                  <a:pt x="60756" y="106654"/>
                </a:lnTo>
                <a:lnTo>
                  <a:pt x="67440" y="106266"/>
                </a:lnTo>
                <a:lnTo>
                  <a:pt x="73796" y="105103"/>
                </a:lnTo>
                <a:lnTo>
                  <a:pt x="107035" y="75971"/>
                </a:lnTo>
                <a:lnTo>
                  <a:pt x="109131" y="67805"/>
                </a:lnTo>
                <a:lnTo>
                  <a:pt x="109131" y="49745"/>
                </a:lnTo>
                <a:lnTo>
                  <a:pt x="85521" y="17081"/>
                </a:lnTo>
                <a:lnTo>
                  <a:pt x="60756" y="10896"/>
                </a:lnTo>
                <a:lnTo>
                  <a:pt x="96890" y="10896"/>
                </a:lnTo>
                <a:lnTo>
                  <a:pt x="119367" y="42906"/>
                </a:lnTo>
                <a:lnTo>
                  <a:pt x="121348" y="58775"/>
                </a:lnTo>
                <a:lnTo>
                  <a:pt x="120853" y="66904"/>
                </a:lnTo>
                <a:lnTo>
                  <a:pt x="98380" y="105674"/>
                </a:lnTo>
                <a:lnTo>
                  <a:pt x="96889" y="106654"/>
                </a:lnTo>
                <a:close/>
              </a:path>
              <a:path w="359409" h="118109">
                <a:moveTo>
                  <a:pt x="144627" y="116560"/>
                </a:moveTo>
                <a:lnTo>
                  <a:pt x="131914" y="116560"/>
                </a:lnTo>
                <a:lnTo>
                  <a:pt x="184746" y="990"/>
                </a:lnTo>
                <a:lnTo>
                  <a:pt x="196799" y="990"/>
                </a:lnTo>
                <a:lnTo>
                  <a:pt x="202610" y="13703"/>
                </a:lnTo>
                <a:lnTo>
                  <a:pt x="190690" y="13703"/>
                </a:lnTo>
                <a:lnTo>
                  <a:pt x="162953" y="75780"/>
                </a:lnTo>
                <a:lnTo>
                  <a:pt x="230989" y="75780"/>
                </a:lnTo>
                <a:lnTo>
                  <a:pt x="235517" y="85686"/>
                </a:lnTo>
                <a:lnTo>
                  <a:pt x="158495" y="85686"/>
                </a:lnTo>
                <a:lnTo>
                  <a:pt x="144627" y="116560"/>
                </a:lnTo>
                <a:close/>
              </a:path>
              <a:path w="359409" h="118109">
                <a:moveTo>
                  <a:pt x="230989" y="75780"/>
                </a:moveTo>
                <a:lnTo>
                  <a:pt x="218427" y="75780"/>
                </a:lnTo>
                <a:lnTo>
                  <a:pt x="190690" y="13703"/>
                </a:lnTo>
                <a:lnTo>
                  <a:pt x="202610" y="13703"/>
                </a:lnTo>
                <a:lnTo>
                  <a:pt x="230989" y="75780"/>
                </a:lnTo>
                <a:close/>
              </a:path>
              <a:path w="359409" h="118109">
                <a:moveTo>
                  <a:pt x="249631" y="116560"/>
                </a:moveTo>
                <a:lnTo>
                  <a:pt x="236753" y="116560"/>
                </a:lnTo>
                <a:lnTo>
                  <a:pt x="222884" y="85686"/>
                </a:lnTo>
                <a:lnTo>
                  <a:pt x="235517" y="85686"/>
                </a:lnTo>
                <a:lnTo>
                  <a:pt x="249631" y="116560"/>
                </a:lnTo>
                <a:close/>
              </a:path>
              <a:path w="359409" h="118109">
                <a:moveTo>
                  <a:pt x="265645" y="24764"/>
                </a:moveTo>
                <a:lnTo>
                  <a:pt x="258051" y="17005"/>
                </a:lnTo>
                <a:lnTo>
                  <a:pt x="263105" y="11391"/>
                </a:lnTo>
                <a:lnTo>
                  <a:pt x="269379" y="7150"/>
                </a:lnTo>
                <a:lnTo>
                  <a:pt x="284352" y="1435"/>
                </a:lnTo>
                <a:lnTo>
                  <a:pt x="292607" y="0"/>
                </a:lnTo>
                <a:lnTo>
                  <a:pt x="301637" y="0"/>
                </a:lnTo>
                <a:lnTo>
                  <a:pt x="335861" y="10896"/>
                </a:lnTo>
                <a:lnTo>
                  <a:pt x="301142" y="10896"/>
                </a:lnTo>
                <a:lnTo>
                  <a:pt x="290796" y="11759"/>
                </a:lnTo>
                <a:lnTo>
                  <a:pt x="281370" y="14363"/>
                </a:lnTo>
                <a:lnTo>
                  <a:pt x="273001" y="18697"/>
                </a:lnTo>
                <a:lnTo>
                  <a:pt x="265645" y="24764"/>
                </a:lnTo>
                <a:close/>
              </a:path>
              <a:path w="359409" h="118109">
                <a:moveTo>
                  <a:pt x="335861" y="106654"/>
                </a:moveTo>
                <a:lnTo>
                  <a:pt x="309283" y="106654"/>
                </a:lnTo>
                <a:lnTo>
                  <a:pt x="316712" y="104749"/>
                </a:lnTo>
                <a:lnTo>
                  <a:pt x="330136" y="97167"/>
                </a:lnTo>
                <a:lnTo>
                  <a:pt x="335559" y="91935"/>
                </a:lnTo>
                <a:lnTo>
                  <a:pt x="343814" y="78612"/>
                </a:lnTo>
                <a:lnTo>
                  <a:pt x="346151" y="71107"/>
                </a:lnTo>
                <a:lnTo>
                  <a:pt x="346709" y="62737"/>
                </a:lnTo>
                <a:lnTo>
                  <a:pt x="287108" y="62737"/>
                </a:lnTo>
                <a:lnTo>
                  <a:pt x="287108" y="52666"/>
                </a:lnTo>
                <a:lnTo>
                  <a:pt x="346544" y="52666"/>
                </a:lnTo>
                <a:lnTo>
                  <a:pt x="345655" y="44627"/>
                </a:lnTo>
                <a:lnTo>
                  <a:pt x="316331" y="12687"/>
                </a:lnTo>
                <a:lnTo>
                  <a:pt x="309067" y="10896"/>
                </a:lnTo>
                <a:lnTo>
                  <a:pt x="335861" y="10896"/>
                </a:lnTo>
                <a:lnTo>
                  <a:pt x="357214" y="42906"/>
                </a:lnTo>
                <a:lnTo>
                  <a:pt x="359092" y="58775"/>
                </a:lnTo>
                <a:lnTo>
                  <a:pt x="358623" y="66909"/>
                </a:lnTo>
                <a:lnTo>
                  <a:pt x="337153" y="105787"/>
                </a:lnTo>
                <a:lnTo>
                  <a:pt x="335861" y="106654"/>
                </a:lnTo>
                <a:close/>
              </a:path>
              <a:path w="359409" h="118109">
                <a:moveTo>
                  <a:pt x="301637" y="117551"/>
                </a:moveTo>
                <a:lnTo>
                  <a:pt x="292607" y="117551"/>
                </a:lnTo>
                <a:lnTo>
                  <a:pt x="284352" y="116116"/>
                </a:lnTo>
                <a:lnTo>
                  <a:pt x="269379" y="110401"/>
                </a:lnTo>
                <a:lnTo>
                  <a:pt x="263105" y="106159"/>
                </a:lnTo>
                <a:lnTo>
                  <a:pt x="258051" y="100545"/>
                </a:lnTo>
                <a:lnTo>
                  <a:pt x="265645" y="92786"/>
                </a:lnTo>
                <a:lnTo>
                  <a:pt x="273001" y="98853"/>
                </a:lnTo>
                <a:lnTo>
                  <a:pt x="281370" y="103187"/>
                </a:lnTo>
                <a:lnTo>
                  <a:pt x="290750" y="105787"/>
                </a:lnTo>
                <a:lnTo>
                  <a:pt x="301142" y="106654"/>
                </a:lnTo>
                <a:lnTo>
                  <a:pt x="335861" y="106654"/>
                </a:lnTo>
                <a:lnTo>
                  <a:pt x="330936" y="109956"/>
                </a:lnTo>
                <a:lnTo>
                  <a:pt x="324183" y="113281"/>
                </a:lnTo>
                <a:lnTo>
                  <a:pt x="317049" y="115654"/>
                </a:lnTo>
                <a:lnTo>
                  <a:pt x="309533" y="117077"/>
                </a:lnTo>
                <a:lnTo>
                  <a:pt x="301637" y="117551"/>
                </a:lnTo>
                <a:close/>
              </a:path>
            </a:pathLst>
          </a:custGeom>
          <a:solidFill>
            <a:srgbClr val="221f1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0" name="object 20"/>
          <p:cNvSpPr/>
          <p:nvPr/>
        </p:nvSpPr>
        <p:spPr>
          <a:xfrm>
            <a:off x="585360" y="4170240"/>
            <a:ext cx="366120" cy="366120"/>
          </a:xfrm>
          <a:custGeom>
            <a:avLst/>
            <a:gdLst>
              <a:gd name="textAreaLeft" fmla="*/ 0 w 366120"/>
              <a:gd name="textAreaRight" fmla="*/ 366480 w 366120"/>
              <a:gd name="textAreaTop" fmla="*/ 0 h 366120"/>
              <a:gd name="textAreaBottom" fmla="*/ 366480 h 366120"/>
            </a:gdLst>
            <a:ahLst/>
            <a:cxnLst/>
            <a:rect l="textAreaLeft" t="textAreaTop" r="textAreaRight" b="textAreaBottom"/>
            <a:pathLst>
              <a:path w="366394" h="366395">
                <a:moveTo>
                  <a:pt x="183057" y="366128"/>
                </a:moveTo>
                <a:lnTo>
                  <a:pt x="134392" y="359588"/>
                </a:lnTo>
                <a:lnTo>
                  <a:pt x="90662" y="341133"/>
                </a:lnTo>
                <a:lnTo>
                  <a:pt x="53614" y="312507"/>
                </a:lnTo>
                <a:lnTo>
                  <a:pt x="24991" y="275455"/>
                </a:lnTo>
                <a:lnTo>
                  <a:pt x="6538" y="231724"/>
                </a:lnTo>
                <a:lnTo>
                  <a:pt x="0" y="183057"/>
                </a:lnTo>
                <a:lnTo>
                  <a:pt x="6538" y="134392"/>
                </a:lnTo>
                <a:lnTo>
                  <a:pt x="24991" y="90662"/>
                </a:lnTo>
                <a:lnTo>
                  <a:pt x="53614" y="53614"/>
                </a:lnTo>
                <a:lnTo>
                  <a:pt x="90662" y="24991"/>
                </a:lnTo>
                <a:lnTo>
                  <a:pt x="134392" y="6538"/>
                </a:lnTo>
                <a:lnTo>
                  <a:pt x="183057" y="0"/>
                </a:lnTo>
                <a:lnTo>
                  <a:pt x="231723" y="6538"/>
                </a:lnTo>
                <a:lnTo>
                  <a:pt x="275452" y="24991"/>
                </a:lnTo>
                <a:lnTo>
                  <a:pt x="312500" y="53614"/>
                </a:lnTo>
                <a:lnTo>
                  <a:pt x="341123" y="90662"/>
                </a:lnTo>
                <a:lnTo>
                  <a:pt x="359576" y="134392"/>
                </a:lnTo>
                <a:lnTo>
                  <a:pt x="366115" y="183057"/>
                </a:lnTo>
                <a:lnTo>
                  <a:pt x="359576" y="231724"/>
                </a:lnTo>
                <a:lnTo>
                  <a:pt x="341123" y="275455"/>
                </a:lnTo>
                <a:lnTo>
                  <a:pt x="312500" y="312507"/>
                </a:lnTo>
                <a:lnTo>
                  <a:pt x="275452" y="341133"/>
                </a:lnTo>
                <a:lnTo>
                  <a:pt x="231723" y="359588"/>
                </a:lnTo>
                <a:lnTo>
                  <a:pt x="183057" y="366128"/>
                </a:lnTo>
                <a:close/>
              </a:path>
            </a:pathLst>
          </a:custGeom>
          <a:solidFill>
            <a:srgbClr val="254da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1" name="object 21"/>
          <p:cNvSpPr/>
          <p:nvPr/>
        </p:nvSpPr>
        <p:spPr>
          <a:xfrm>
            <a:off x="585360" y="4874400"/>
            <a:ext cx="366120" cy="366120"/>
          </a:xfrm>
          <a:custGeom>
            <a:avLst/>
            <a:gdLst>
              <a:gd name="textAreaLeft" fmla="*/ 0 w 366120"/>
              <a:gd name="textAreaRight" fmla="*/ 366480 w 366120"/>
              <a:gd name="textAreaTop" fmla="*/ 0 h 366120"/>
              <a:gd name="textAreaBottom" fmla="*/ 366480 h 366120"/>
            </a:gdLst>
            <a:ahLst/>
            <a:cxnLst/>
            <a:rect l="textAreaLeft" t="textAreaTop" r="textAreaRight" b="textAreaBottom"/>
            <a:pathLst>
              <a:path w="366394" h="366395">
                <a:moveTo>
                  <a:pt x="183057" y="366115"/>
                </a:moveTo>
                <a:lnTo>
                  <a:pt x="134392" y="359576"/>
                </a:lnTo>
                <a:lnTo>
                  <a:pt x="90662" y="341123"/>
                </a:lnTo>
                <a:lnTo>
                  <a:pt x="53614" y="312500"/>
                </a:lnTo>
                <a:lnTo>
                  <a:pt x="24991" y="275452"/>
                </a:lnTo>
                <a:lnTo>
                  <a:pt x="6538" y="231723"/>
                </a:lnTo>
                <a:lnTo>
                  <a:pt x="0" y="183057"/>
                </a:lnTo>
                <a:lnTo>
                  <a:pt x="6538" y="134392"/>
                </a:lnTo>
                <a:lnTo>
                  <a:pt x="24991" y="90662"/>
                </a:lnTo>
                <a:lnTo>
                  <a:pt x="53614" y="53614"/>
                </a:lnTo>
                <a:lnTo>
                  <a:pt x="90662" y="24991"/>
                </a:lnTo>
                <a:lnTo>
                  <a:pt x="134392" y="6538"/>
                </a:lnTo>
                <a:lnTo>
                  <a:pt x="183057" y="0"/>
                </a:lnTo>
                <a:lnTo>
                  <a:pt x="231723" y="6538"/>
                </a:lnTo>
                <a:lnTo>
                  <a:pt x="275452" y="24991"/>
                </a:lnTo>
                <a:lnTo>
                  <a:pt x="312500" y="53614"/>
                </a:lnTo>
                <a:lnTo>
                  <a:pt x="341123" y="90662"/>
                </a:lnTo>
                <a:lnTo>
                  <a:pt x="359576" y="134392"/>
                </a:lnTo>
                <a:lnTo>
                  <a:pt x="366115" y="183057"/>
                </a:lnTo>
                <a:lnTo>
                  <a:pt x="359576" y="231723"/>
                </a:lnTo>
                <a:lnTo>
                  <a:pt x="341123" y="275452"/>
                </a:lnTo>
                <a:lnTo>
                  <a:pt x="312500" y="312500"/>
                </a:lnTo>
                <a:lnTo>
                  <a:pt x="275452" y="341123"/>
                </a:lnTo>
                <a:lnTo>
                  <a:pt x="231723" y="359576"/>
                </a:lnTo>
                <a:lnTo>
                  <a:pt x="183057" y="366115"/>
                </a:lnTo>
                <a:close/>
              </a:path>
            </a:pathLst>
          </a:custGeom>
          <a:solidFill>
            <a:srgbClr val="254da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2" name="object 22"/>
          <p:cNvSpPr/>
          <p:nvPr/>
        </p:nvSpPr>
        <p:spPr>
          <a:xfrm>
            <a:off x="585360" y="5940360"/>
            <a:ext cx="366120" cy="366120"/>
          </a:xfrm>
          <a:custGeom>
            <a:avLst/>
            <a:gdLst>
              <a:gd name="textAreaLeft" fmla="*/ 0 w 366120"/>
              <a:gd name="textAreaRight" fmla="*/ 366480 w 366120"/>
              <a:gd name="textAreaTop" fmla="*/ 0 h 366120"/>
              <a:gd name="textAreaBottom" fmla="*/ 366480 h 366120"/>
            </a:gdLst>
            <a:ahLst/>
            <a:cxnLst/>
            <a:rect l="textAreaLeft" t="textAreaTop" r="textAreaRight" b="textAreaBottom"/>
            <a:pathLst>
              <a:path w="366394" h="366395">
                <a:moveTo>
                  <a:pt x="183057" y="366115"/>
                </a:moveTo>
                <a:lnTo>
                  <a:pt x="134392" y="359576"/>
                </a:lnTo>
                <a:lnTo>
                  <a:pt x="90662" y="341123"/>
                </a:lnTo>
                <a:lnTo>
                  <a:pt x="53614" y="312500"/>
                </a:lnTo>
                <a:lnTo>
                  <a:pt x="24991" y="275452"/>
                </a:lnTo>
                <a:lnTo>
                  <a:pt x="6538" y="231723"/>
                </a:lnTo>
                <a:lnTo>
                  <a:pt x="0" y="183057"/>
                </a:lnTo>
                <a:lnTo>
                  <a:pt x="6538" y="134392"/>
                </a:lnTo>
                <a:lnTo>
                  <a:pt x="24991" y="90662"/>
                </a:lnTo>
                <a:lnTo>
                  <a:pt x="53614" y="53614"/>
                </a:lnTo>
                <a:lnTo>
                  <a:pt x="90662" y="24991"/>
                </a:lnTo>
                <a:lnTo>
                  <a:pt x="134392" y="6538"/>
                </a:lnTo>
                <a:lnTo>
                  <a:pt x="183057" y="0"/>
                </a:lnTo>
                <a:lnTo>
                  <a:pt x="231723" y="6538"/>
                </a:lnTo>
                <a:lnTo>
                  <a:pt x="275452" y="24991"/>
                </a:lnTo>
                <a:lnTo>
                  <a:pt x="312500" y="53614"/>
                </a:lnTo>
                <a:lnTo>
                  <a:pt x="341123" y="90662"/>
                </a:lnTo>
                <a:lnTo>
                  <a:pt x="359576" y="134392"/>
                </a:lnTo>
                <a:lnTo>
                  <a:pt x="366115" y="183057"/>
                </a:lnTo>
                <a:lnTo>
                  <a:pt x="359576" y="231723"/>
                </a:lnTo>
                <a:lnTo>
                  <a:pt x="341123" y="275452"/>
                </a:lnTo>
                <a:lnTo>
                  <a:pt x="312500" y="312500"/>
                </a:lnTo>
                <a:lnTo>
                  <a:pt x="275452" y="341123"/>
                </a:lnTo>
                <a:lnTo>
                  <a:pt x="231723" y="359576"/>
                </a:lnTo>
                <a:lnTo>
                  <a:pt x="183057" y="366115"/>
                </a:lnTo>
                <a:close/>
              </a:path>
            </a:pathLst>
          </a:custGeom>
          <a:solidFill>
            <a:srgbClr val="254da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3" name="object 23"/>
          <p:cNvSpPr/>
          <p:nvPr/>
        </p:nvSpPr>
        <p:spPr>
          <a:xfrm>
            <a:off x="585360" y="6949800"/>
            <a:ext cx="366120" cy="366120"/>
          </a:xfrm>
          <a:custGeom>
            <a:avLst/>
            <a:gdLst>
              <a:gd name="textAreaLeft" fmla="*/ 0 w 366120"/>
              <a:gd name="textAreaRight" fmla="*/ 366480 w 366120"/>
              <a:gd name="textAreaTop" fmla="*/ 0 h 366120"/>
              <a:gd name="textAreaBottom" fmla="*/ 366480 h 366120"/>
            </a:gdLst>
            <a:ahLst/>
            <a:cxnLst/>
            <a:rect l="textAreaLeft" t="textAreaTop" r="textAreaRight" b="textAreaBottom"/>
            <a:pathLst>
              <a:path w="366394" h="366395">
                <a:moveTo>
                  <a:pt x="183057" y="366115"/>
                </a:moveTo>
                <a:lnTo>
                  <a:pt x="134392" y="359576"/>
                </a:lnTo>
                <a:lnTo>
                  <a:pt x="90662" y="341123"/>
                </a:lnTo>
                <a:lnTo>
                  <a:pt x="53614" y="312500"/>
                </a:lnTo>
                <a:lnTo>
                  <a:pt x="24991" y="275452"/>
                </a:lnTo>
                <a:lnTo>
                  <a:pt x="6538" y="231723"/>
                </a:lnTo>
                <a:lnTo>
                  <a:pt x="0" y="183057"/>
                </a:lnTo>
                <a:lnTo>
                  <a:pt x="6538" y="134392"/>
                </a:lnTo>
                <a:lnTo>
                  <a:pt x="24991" y="90662"/>
                </a:lnTo>
                <a:lnTo>
                  <a:pt x="53614" y="53614"/>
                </a:lnTo>
                <a:lnTo>
                  <a:pt x="90662" y="24991"/>
                </a:lnTo>
                <a:lnTo>
                  <a:pt x="134392" y="6538"/>
                </a:lnTo>
                <a:lnTo>
                  <a:pt x="183057" y="0"/>
                </a:lnTo>
                <a:lnTo>
                  <a:pt x="231723" y="6538"/>
                </a:lnTo>
                <a:lnTo>
                  <a:pt x="275452" y="24991"/>
                </a:lnTo>
                <a:lnTo>
                  <a:pt x="312500" y="53614"/>
                </a:lnTo>
                <a:lnTo>
                  <a:pt x="341123" y="90662"/>
                </a:lnTo>
                <a:lnTo>
                  <a:pt x="359576" y="134392"/>
                </a:lnTo>
                <a:lnTo>
                  <a:pt x="366115" y="183057"/>
                </a:lnTo>
                <a:lnTo>
                  <a:pt x="359576" y="231723"/>
                </a:lnTo>
                <a:lnTo>
                  <a:pt x="341123" y="275452"/>
                </a:lnTo>
                <a:lnTo>
                  <a:pt x="312500" y="312500"/>
                </a:lnTo>
                <a:lnTo>
                  <a:pt x="275452" y="341123"/>
                </a:lnTo>
                <a:lnTo>
                  <a:pt x="231723" y="359576"/>
                </a:lnTo>
                <a:lnTo>
                  <a:pt x="183057" y="366115"/>
                </a:lnTo>
                <a:close/>
              </a:path>
            </a:pathLst>
          </a:custGeom>
          <a:solidFill>
            <a:srgbClr val="254da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94" name="object 24" descr=""/>
          <p:cNvPicPr/>
          <p:nvPr/>
        </p:nvPicPr>
        <p:blipFill>
          <a:blip r:embed="rId13"/>
          <a:stretch/>
        </p:blipFill>
        <p:spPr>
          <a:xfrm>
            <a:off x="1260360" y="4190400"/>
            <a:ext cx="5013000" cy="224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95" name="object 25" descr=""/>
          <p:cNvPicPr/>
          <p:nvPr/>
        </p:nvPicPr>
        <p:blipFill>
          <a:blip r:embed="rId14"/>
          <a:stretch/>
        </p:blipFill>
        <p:spPr>
          <a:xfrm>
            <a:off x="1254960" y="5164560"/>
            <a:ext cx="2749680" cy="2102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96" name="object 26" descr=""/>
          <p:cNvPicPr/>
          <p:nvPr/>
        </p:nvPicPr>
        <p:blipFill>
          <a:blip r:embed="rId15"/>
          <a:stretch/>
        </p:blipFill>
        <p:spPr>
          <a:xfrm>
            <a:off x="1245240" y="4913640"/>
            <a:ext cx="3698640" cy="1879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97" name="object 27" descr=""/>
          <p:cNvPicPr/>
          <p:nvPr/>
        </p:nvPicPr>
        <p:blipFill>
          <a:blip r:embed="rId16"/>
          <a:stretch/>
        </p:blipFill>
        <p:spPr>
          <a:xfrm>
            <a:off x="1254960" y="6230160"/>
            <a:ext cx="3965760" cy="2102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98" name="object 28" descr=""/>
          <p:cNvPicPr/>
          <p:nvPr/>
        </p:nvPicPr>
        <p:blipFill>
          <a:blip r:embed="rId17"/>
          <a:stretch/>
        </p:blipFill>
        <p:spPr>
          <a:xfrm>
            <a:off x="1243080" y="5975280"/>
            <a:ext cx="3195720" cy="2070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99" name="object 29" descr=""/>
          <p:cNvPicPr/>
          <p:nvPr/>
        </p:nvPicPr>
        <p:blipFill>
          <a:blip r:embed="rId18"/>
          <a:stretch/>
        </p:blipFill>
        <p:spPr>
          <a:xfrm>
            <a:off x="1254960" y="7561800"/>
            <a:ext cx="3918960" cy="16452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300" name="object 30"/>
          <p:cNvGrpSpPr/>
          <p:nvPr/>
        </p:nvGrpSpPr>
        <p:grpSpPr>
          <a:xfrm>
            <a:off x="1254960" y="7010280"/>
            <a:ext cx="4421880" cy="459720"/>
            <a:chOff x="1254960" y="7010280"/>
            <a:chExt cx="4421880" cy="459720"/>
          </a:xfrm>
        </p:grpSpPr>
        <p:pic>
          <p:nvPicPr>
            <p:cNvPr id="301" name="object 31" descr=""/>
            <p:cNvPicPr/>
            <p:nvPr/>
          </p:nvPicPr>
          <p:blipFill>
            <a:blip r:embed="rId19"/>
            <a:stretch/>
          </p:blipFill>
          <p:spPr>
            <a:xfrm>
              <a:off x="1254960" y="7250040"/>
              <a:ext cx="4421880" cy="21996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302" name="object 32" descr=""/>
            <p:cNvPicPr/>
            <p:nvPr/>
          </p:nvPicPr>
          <p:blipFill>
            <a:blip r:embed="rId20"/>
            <a:stretch/>
          </p:blipFill>
          <p:spPr>
            <a:xfrm>
              <a:off x="1258560" y="7010280"/>
              <a:ext cx="4069440" cy="203040"/>
            </a:xfrm>
            <a:prstGeom prst="rect">
              <a:avLst/>
            </a:prstGeom>
            <a:noFill/>
            <a:ln w="0">
              <a:noFill/>
            </a:ln>
          </p:spPr>
        </p:pic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object 2"/>
          <p:cNvSpPr/>
          <p:nvPr/>
        </p:nvSpPr>
        <p:spPr>
          <a:xfrm>
            <a:off x="585000" y="2406240"/>
            <a:ext cx="5035320" cy="271440"/>
          </a:xfrm>
          <a:custGeom>
            <a:avLst/>
            <a:gdLst>
              <a:gd name="textAreaLeft" fmla="*/ 0 w 5035320"/>
              <a:gd name="textAreaRight" fmla="*/ 5035680 w 5035320"/>
              <a:gd name="textAreaTop" fmla="*/ 0 h 271440"/>
              <a:gd name="textAreaBottom" fmla="*/ 271800 h 271440"/>
            </a:gdLst>
            <a:ahLst/>
            <a:cxnLst/>
            <a:rect l="textAreaLeft" t="textAreaTop" r="textAreaRight" b="textAreaBottom"/>
            <a:pathLst>
              <a:path w="5035550" h="271780">
                <a:moveTo>
                  <a:pt x="48780" y="266700"/>
                </a:moveTo>
                <a:lnTo>
                  <a:pt x="0" y="266700"/>
                </a:lnTo>
                <a:lnTo>
                  <a:pt x="0" y="64236"/>
                </a:lnTo>
                <a:lnTo>
                  <a:pt x="48780" y="64236"/>
                </a:lnTo>
                <a:lnTo>
                  <a:pt x="48780" y="143509"/>
                </a:lnTo>
                <a:lnTo>
                  <a:pt x="227672" y="143509"/>
                </a:lnTo>
                <a:lnTo>
                  <a:pt x="227672" y="186613"/>
                </a:lnTo>
                <a:lnTo>
                  <a:pt x="48780" y="186613"/>
                </a:lnTo>
                <a:lnTo>
                  <a:pt x="48780" y="266700"/>
                </a:lnTo>
                <a:close/>
              </a:path>
              <a:path w="5035550" h="271780">
                <a:moveTo>
                  <a:pt x="227672" y="143509"/>
                </a:moveTo>
                <a:lnTo>
                  <a:pt x="178879" y="143509"/>
                </a:lnTo>
                <a:lnTo>
                  <a:pt x="178879" y="64236"/>
                </a:lnTo>
                <a:lnTo>
                  <a:pt x="227672" y="64236"/>
                </a:lnTo>
                <a:lnTo>
                  <a:pt x="227672" y="143509"/>
                </a:lnTo>
                <a:close/>
              </a:path>
              <a:path w="5035550" h="271780">
                <a:moveTo>
                  <a:pt x="227672" y="266700"/>
                </a:moveTo>
                <a:lnTo>
                  <a:pt x="178879" y="266700"/>
                </a:lnTo>
                <a:lnTo>
                  <a:pt x="178879" y="186613"/>
                </a:lnTo>
                <a:lnTo>
                  <a:pt x="227672" y="186613"/>
                </a:lnTo>
                <a:lnTo>
                  <a:pt x="227672" y="266700"/>
                </a:lnTo>
                <a:close/>
              </a:path>
              <a:path w="5035550" h="271780">
                <a:moveTo>
                  <a:pt x="328498" y="139039"/>
                </a:moveTo>
                <a:lnTo>
                  <a:pt x="279704" y="139039"/>
                </a:lnTo>
                <a:lnTo>
                  <a:pt x="279704" y="137820"/>
                </a:lnTo>
                <a:lnTo>
                  <a:pt x="287689" y="105667"/>
                </a:lnTo>
                <a:lnTo>
                  <a:pt x="310346" y="80906"/>
                </a:lnTo>
                <a:lnTo>
                  <a:pt x="345734" y="64988"/>
                </a:lnTo>
                <a:lnTo>
                  <a:pt x="391909" y="59359"/>
                </a:lnTo>
                <a:lnTo>
                  <a:pt x="438758" y="65375"/>
                </a:lnTo>
                <a:lnTo>
                  <a:pt x="473635" y="82786"/>
                </a:lnTo>
                <a:lnTo>
                  <a:pt x="491513" y="105667"/>
                </a:lnTo>
                <a:lnTo>
                  <a:pt x="391917" y="105667"/>
                </a:lnTo>
                <a:lnTo>
                  <a:pt x="365932" y="107844"/>
                </a:lnTo>
                <a:lnTo>
                  <a:pt x="365259" y="107844"/>
                </a:lnTo>
                <a:lnTo>
                  <a:pt x="345212" y="114293"/>
                </a:lnTo>
                <a:lnTo>
                  <a:pt x="332797" y="124400"/>
                </a:lnTo>
                <a:lnTo>
                  <a:pt x="328498" y="137820"/>
                </a:lnTo>
                <a:lnTo>
                  <a:pt x="328498" y="139039"/>
                </a:lnTo>
                <a:close/>
              </a:path>
              <a:path w="5035550" h="271780">
                <a:moveTo>
                  <a:pt x="371589" y="271576"/>
                </a:moveTo>
                <a:lnTo>
                  <a:pt x="332170" y="267472"/>
                </a:lnTo>
                <a:lnTo>
                  <a:pt x="302929" y="255516"/>
                </a:lnTo>
                <a:lnTo>
                  <a:pt x="284742" y="236242"/>
                </a:lnTo>
                <a:lnTo>
                  <a:pt x="278485" y="210184"/>
                </a:lnTo>
                <a:lnTo>
                  <a:pt x="283142" y="188003"/>
                </a:lnTo>
                <a:lnTo>
                  <a:pt x="296832" y="170549"/>
                </a:lnTo>
                <a:lnTo>
                  <a:pt x="319135" y="158280"/>
                </a:lnTo>
                <a:lnTo>
                  <a:pt x="349631" y="151650"/>
                </a:lnTo>
                <a:lnTo>
                  <a:pt x="453707" y="140258"/>
                </a:lnTo>
                <a:lnTo>
                  <a:pt x="447992" y="125086"/>
                </a:lnTo>
                <a:lnTo>
                  <a:pt x="435721" y="114293"/>
                </a:lnTo>
                <a:lnTo>
                  <a:pt x="416892" y="107844"/>
                </a:lnTo>
                <a:lnTo>
                  <a:pt x="391091" y="105667"/>
                </a:lnTo>
                <a:lnTo>
                  <a:pt x="491513" y="105667"/>
                </a:lnTo>
                <a:lnTo>
                  <a:pt x="495399" y="110639"/>
                </a:lnTo>
                <a:lnTo>
                  <a:pt x="502907" y="147980"/>
                </a:lnTo>
                <a:lnTo>
                  <a:pt x="502907" y="180098"/>
                </a:lnTo>
                <a:lnTo>
                  <a:pt x="454113" y="180098"/>
                </a:lnTo>
                <a:lnTo>
                  <a:pt x="360210" y="190271"/>
                </a:lnTo>
                <a:lnTo>
                  <a:pt x="345629" y="192868"/>
                </a:lnTo>
                <a:lnTo>
                  <a:pt x="335357" y="197027"/>
                </a:lnTo>
                <a:lnTo>
                  <a:pt x="329279" y="202787"/>
                </a:lnTo>
                <a:lnTo>
                  <a:pt x="327279" y="210184"/>
                </a:lnTo>
                <a:lnTo>
                  <a:pt x="330009" y="218193"/>
                </a:lnTo>
                <a:lnTo>
                  <a:pt x="338151" y="223912"/>
                </a:lnTo>
                <a:lnTo>
                  <a:pt x="351630" y="227342"/>
                </a:lnTo>
                <a:lnTo>
                  <a:pt x="370370" y="228485"/>
                </a:lnTo>
                <a:lnTo>
                  <a:pt x="542747" y="228485"/>
                </a:lnTo>
                <a:lnTo>
                  <a:pt x="542747" y="240271"/>
                </a:lnTo>
                <a:lnTo>
                  <a:pt x="459803" y="240271"/>
                </a:lnTo>
                <a:lnTo>
                  <a:pt x="442592" y="254254"/>
                </a:lnTo>
                <a:lnTo>
                  <a:pt x="422406" y="264006"/>
                </a:lnTo>
                <a:lnTo>
                  <a:pt x="398865" y="269716"/>
                </a:lnTo>
                <a:lnTo>
                  <a:pt x="371589" y="271576"/>
                </a:lnTo>
                <a:close/>
              </a:path>
              <a:path w="5035550" h="271780">
                <a:moveTo>
                  <a:pt x="542747" y="228485"/>
                </a:moveTo>
                <a:lnTo>
                  <a:pt x="370370" y="228485"/>
                </a:lnTo>
                <a:lnTo>
                  <a:pt x="399176" y="226096"/>
                </a:lnTo>
                <a:lnTo>
                  <a:pt x="423067" y="219132"/>
                </a:lnTo>
                <a:lnTo>
                  <a:pt x="441545" y="207900"/>
                </a:lnTo>
                <a:lnTo>
                  <a:pt x="454113" y="192709"/>
                </a:lnTo>
                <a:lnTo>
                  <a:pt x="454113" y="180098"/>
                </a:lnTo>
                <a:lnTo>
                  <a:pt x="502907" y="180098"/>
                </a:lnTo>
                <a:lnTo>
                  <a:pt x="502907" y="204089"/>
                </a:lnTo>
                <a:lnTo>
                  <a:pt x="504336" y="212453"/>
                </a:lnTo>
                <a:lnTo>
                  <a:pt x="508546" y="218573"/>
                </a:lnTo>
                <a:lnTo>
                  <a:pt x="515423" y="222330"/>
                </a:lnTo>
                <a:lnTo>
                  <a:pt x="524852" y="223608"/>
                </a:lnTo>
                <a:lnTo>
                  <a:pt x="542747" y="223608"/>
                </a:lnTo>
                <a:lnTo>
                  <a:pt x="542747" y="228485"/>
                </a:lnTo>
                <a:close/>
              </a:path>
              <a:path w="5035550" h="271780">
                <a:moveTo>
                  <a:pt x="542747" y="266700"/>
                </a:moveTo>
                <a:lnTo>
                  <a:pt x="513067" y="266700"/>
                </a:lnTo>
                <a:lnTo>
                  <a:pt x="494968" y="264972"/>
                </a:lnTo>
                <a:lnTo>
                  <a:pt x="479882" y="259891"/>
                </a:lnTo>
                <a:lnTo>
                  <a:pt x="468072" y="251607"/>
                </a:lnTo>
                <a:lnTo>
                  <a:pt x="459803" y="240271"/>
                </a:lnTo>
                <a:lnTo>
                  <a:pt x="542747" y="240271"/>
                </a:lnTo>
                <a:lnTo>
                  <a:pt x="542747" y="266700"/>
                </a:lnTo>
                <a:close/>
              </a:path>
              <a:path w="5035550" h="271780">
                <a:moveTo>
                  <a:pt x="647230" y="206527"/>
                </a:moveTo>
                <a:lnTo>
                  <a:pt x="604242" y="201502"/>
                </a:lnTo>
                <a:lnTo>
                  <a:pt x="573490" y="186453"/>
                </a:lnTo>
                <a:lnTo>
                  <a:pt x="555011" y="161419"/>
                </a:lnTo>
                <a:lnTo>
                  <a:pt x="548843" y="126441"/>
                </a:lnTo>
                <a:lnTo>
                  <a:pt x="548843" y="64236"/>
                </a:lnTo>
                <a:lnTo>
                  <a:pt x="597636" y="64236"/>
                </a:lnTo>
                <a:lnTo>
                  <a:pt x="597636" y="121564"/>
                </a:lnTo>
                <a:lnTo>
                  <a:pt x="600945" y="139878"/>
                </a:lnTo>
                <a:lnTo>
                  <a:pt x="610998" y="152817"/>
                </a:lnTo>
                <a:lnTo>
                  <a:pt x="627988" y="160496"/>
                </a:lnTo>
                <a:lnTo>
                  <a:pt x="652106" y="163029"/>
                </a:lnTo>
                <a:lnTo>
                  <a:pt x="772452" y="163029"/>
                </a:lnTo>
                <a:lnTo>
                  <a:pt x="772452" y="200837"/>
                </a:lnTo>
                <a:lnTo>
                  <a:pt x="723658" y="200837"/>
                </a:lnTo>
                <a:lnTo>
                  <a:pt x="703603" y="203269"/>
                </a:lnTo>
                <a:lnTo>
                  <a:pt x="684229" y="205054"/>
                </a:lnTo>
                <a:lnTo>
                  <a:pt x="665463" y="206152"/>
                </a:lnTo>
                <a:lnTo>
                  <a:pt x="647230" y="206527"/>
                </a:lnTo>
                <a:close/>
              </a:path>
              <a:path w="5035550" h="271780">
                <a:moveTo>
                  <a:pt x="772452" y="163029"/>
                </a:moveTo>
                <a:lnTo>
                  <a:pt x="652106" y="163029"/>
                </a:lnTo>
                <a:lnTo>
                  <a:pt x="667405" y="162718"/>
                </a:lnTo>
                <a:lnTo>
                  <a:pt x="684530" y="161759"/>
                </a:lnTo>
                <a:lnTo>
                  <a:pt x="703331" y="160115"/>
                </a:lnTo>
                <a:lnTo>
                  <a:pt x="723658" y="157746"/>
                </a:lnTo>
                <a:lnTo>
                  <a:pt x="723658" y="64236"/>
                </a:lnTo>
                <a:lnTo>
                  <a:pt x="772452" y="64236"/>
                </a:lnTo>
                <a:lnTo>
                  <a:pt x="772452" y="163029"/>
                </a:lnTo>
                <a:close/>
              </a:path>
              <a:path w="5035550" h="271780">
                <a:moveTo>
                  <a:pt x="772452" y="266700"/>
                </a:moveTo>
                <a:lnTo>
                  <a:pt x="723658" y="266700"/>
                </a:lnTo>
                <a:lnTo>
                  <a:pt x="723658" y="200837"/>
                </a:lnTo>
                <a:lnTo>
                  <a:pt x="772452" y="200837"/>
                </a:lnTo>
                <a:lnTo>
                  <a:pt x="772452" y="266700"/>
                </a:lnTo>
                <a:close/>
              </a:path>
              <a:path w="5035550" h="271780">
                <a:moveTo>
                  <a:pt x="881405" y="266700"/>
                </a:moveTo>
                <a:lnTo>
                  <a:pt x="836676" y="266700"/>
                </a:lnTo>
                <a:lnTo>
                  <a:pt x="836676" y="64236"/>
                </a:lnTo>
                <a:lnTo>
                  <a:pt x="883843" y="64236"/>
                </a:lnTo>
                <a:lnTo>
                  <a:pt x="883843" y="206933"/>
                </a:lnTo>
                <a:lnTo>
                  <a:pt x="937426" y="206933"/>
                </a:lnTo>
                <a:lnTo>
                  <a:pt x="881405" y="266700"/>
                </a:lnTo>
                <a:close/>
              </a:path>
              <a:path w="5035550" h="271780">
                <a:moveTo>
                  <a:pt x="937426" y="206933"/>
                </a:moveTo>
                <a:lnTo>
                  <a:pt x="883843" y="206933"/>
                </a:lnTo>
                <a:lnTo>
                  <a:pt x="1017600" y="64236"/>
                </a:lnTo>
                <a:lnTo>
                  <a:pt x="1062316" y="64236"/>
                </a:lnTo>
                <a:lnTo>
                  <a:pt x="1062316" y="124002"/>
                </a:lnTo>
                <a:lnTo>
                  <a:pt x="1015161" y="124002"/>
                </a:lnTo>
                <a:lnTo>
                  <a:pt x="937426" y="206933"/>
                </a:lnTo>
                <a:close/>
              </a:path>
              <a:path w="5035550" h="271780">
                <a:moveTo>
                  <a:pt x="1062316" y="266700"/>
                </a:moveTo>
                <a:lnTo>
                  <a:pt x="1015161" y="266700"/>
                </a:lnTo>
                <a:lnTo>
                  <a:pt x="1015161" y="124002"/>
                </a:lnTo>
                <a:lnTo>
                  <a:pt x="1062316" y="124002"/>
                </a:lnTo>
                <a:lnTo>
                  <a:pt x="1062316" y="266700"/>
                </a:lnTo>
                <a:close/>
              </a:path>
              <a:path w="5035550" h="271780">
                <a:moveTo>
                  <a:pt x="1175334" y="266700"/>
                </a:moveTo>
                <a:lnTo>
                  <a:pt x="1126553" y="266700"/>
                </a:lnTo>
                <a:lnTo>
                  <a:pt x="1126553" y="64236"/>
                </a:lnTo>
                <a:lnTo>
                  <a:pt x="1175334" y="64236"/>
                </a:lnTo>
                <a:lnTo>
                  <a:pt x="1175334" y="143509"/>
                </a:lnTo>
                <a:lnTo>
                  <a:pt x="1354213" y="143509"/>
                </a:lnTo>
                <a:lnTo>
                  <a:pt x="1354213" y="186613"/>
                </a:lnTo>
                <a:lnTo>
                  <a:pt x="1175334" y="186613"/>
                </a:lnTo>
                <a:lnTo>
                  <a:pt x="1175334" y="266700"/>
                </a:lnTo>
                <a:close/>
              </a:path>
              <a:path w="5035550" h="271780">
                <a:moveTo>
                  <a:pt x="1354213" y="143509"/>
                </a:moveTo>
                <a:lnTo>
                  <a:pt x="1305433" y="143509"/>
                </a:lnTo>
                <a:lnTo>
                  <a:pt x="1305433" y="64236"/>
                </a:lnTo>
                <a:lnTo>
                  <a:pt x="1354213" y="64236"/>
                </a:lnTo>
                <a:lnTo>
                  <a:pt x="1354213" y="143509"/>
                </a:lnTo>
                <a:close/>
              </a:path>
              <a:path w="5035550" h="271780">
                <a:moveTo>
                  <a:pt x="1354213" y="266700"/>
                </a:moveTo>
                <a:lnTo>
                  <a:pt x="1305433" y="266700"/>
                </a:lnTo>
                <a:lnTo>
                  <a:pt x="1305433" y="186613"/>
                </a:lnTo>
                <a:lnTo>
                  <a:pt x="1354213" y="186613"/>
                </a:lnTo>
                <a:lnTo>
                  <a:pt x="1354213" y="266700"/>
                </a:lnTo>
                <a:close/>
              </a:path>
              <a:path w="5035550" h="271780">
                <a:moveTo>
                  <a:pt x="1455039" y="139039"/>
                </a:moveTo>
                <a:lnTo>
                  <a:pt x="1406258" y="139039"/>
                </a:lnTo>
                <a:lnTo>
                  <a:pt x="1406258" y="137820"/>
                </a:lnTo>
                <a:lnTo>
                  <a:pt x="1414242" y="105667"/>
                </a:lnTo>
                <a:lnTo>
                  <a:pt x="1436900" y="80906"/>
                </a:lnTo>
                <a:lnTo>
                  <a:pt x="1472287" y="64988"/>
                </a:lnTo>
                <a:lnTo>
                  <a:pt x="1518462" y="59359"/>
                </a:lnTo>
                <a:lnTo>
                  <a:pt x="1565304" y="65375"/>
                </a:lnTo>
                <a:lnTo>
                  <a:pt x="1600177" y="82786"/>
                </a:lnTo>
                <a:lnTo>
                  <a:pt x="1618055" y="105667"/>
                </a:lnTo>
                <a:lnTo>
                  <a:pt x="1518471" y="105667"/>
                </a:lnTo>
                <a:lnTo>
                  <a:pt x="1492483" y="107844"/>
                </a:lnTo>
                <a:lnTo>
                  <a:pt x="1491810" y="107844"/>
                </a:lnTo>
                <a:lnTo>
                  <a:pt x="1471760" y="114293"/>
                </a:lnTo>
                <a:lnTo>
                  <a:pt x="1459340" y="124400"/>
                </a:lnTo>
                <a:lnTo>
                  <a:pt x="1455039" y="137820"/>
                </a:lnTo>
                <a:lnTo>
                  <a:pt x="1455039" y="139039"/>
                </a:lnTo>
                <a:close/>
              </a:path>
              <a:path w="5035550" h="271780">
                <a:moveTo>
                  <a:pt x="1498142" y="271576"/>
                </a:moveTo>
                <a:lnTo>
                  <a:pt x="1458724" y="267472"/>
                </a:lnTo>
                <a:lnTo>
                  <a:pt x="1429483" y="255516"/>
                </a:lnTo>
                <a:lnTo>
                  <a:pt x="1411296" y="236242"/>
                </a:lnTo>
                <a:lnTo>
                  <a:pt x="1405039" y="210184"/>
                </a:lnTo>
                <a:lnTo>
                  <a:pt x="1409695" y="188003"/>
                </a:lnTo>
                <a:lnTo>
                  <a:pt x="1423385" y="170549"/>
                </a:lnTo>
                <a:lnTo>
                  <a:pt x="1445688" y="158280"/>
                </a:lnTo>
                <a:lnTo>
                  <a:pt x="1476184" y="151650"/>
                </a:lnTo>
                <a:lnTo>
                  <a:pt x="1580261" y="140258"/>
                </a:lnTo>
                <a:lnTo>
                  <a:pt x="1574543" y="125086"/>
                </a:lnTo>
                <a:lnTo>
                  <a:pt x="1562269" y="114293"/>
                </a:lnTo>
                <a:lnTo>
                  <a:pt x="1543440" y="107844"/>
                </a:lnTo>
                <a:lnTo>
                  <a:pt x="1517644" y="105667"/>
                </a:lnTo>
                <a:lnTo>
                  <a:pt x="1618055" y="105667"/>
                </a:lnTo>
                <a:lnTo>
                  <a:pt x="1621940" y="110639"/>
                </a:lnTo>
                <a:lnTo>
                  <a:pt x="1629448" y="147980"/>
                </a:lnTo>
                <a:lnTo>
                  <a:pt x="1629448" y="180098"/>
                </a:lnTo>
                <a:lnTo>
                  <a:pt x="1580667" y="180098"/>
                </a:lnTo>
                <a:lnTo>
                  <a:pt x="1486750" y="190271"/>
                </a:lnTo>
                <a:lnTo>
                  <a:pt x="1472175" y="192868"/>
                </a:lnTo>
                <a:lnTo>
                  <a:pt x="1461903" y="197027"/>
                </a:lnTo>
                <a:lnTo>
                  <a:pt x="1455822" y="202787"/>
                </a:lnTo>
                <a:lnTo>
                  <a:pt x="1453819" y="210184"/>
                </a:lnTo>
                <a:lnTo>
                  <a:pt x="1456552" y="218193"/>
                </a:lnTo>
                <a:lnTo>
                  <a:pt x="1464698" y="223912"/>
                </a:lnTo>
                <a:lnTo>
                  <a:pt x="1478181" y="227342"/>
                </a:lnTo>
                <a:lnTo>
                  <a:pt x="1496923" y="228485"/>
                </a:lnTo>
                <a:lnTo>
                  <a:pt x="1669300" y="228485"/>
                </a:lnTo>
                <a:lnTo>
                  <a:pt x="1669300" y="240271"/>
                </a:lnTo>
                <a:lnTo>
                  <a:pt x="1586357" y="240271"/>
                </a:lnTo>
                <a:lnTo>
                  <a:pt x="1569146" y="254254"/>
                </a:lnTo>
                <a:lnTo>
                  <a:pt x="1548960" y="264006"/>
                </a:lnTo>
                <a:lnTo>
                  <a:pt x="1525419" y="269716"/>
                </a:lnTo>
                <a:lnTo>
                  <a:pt x="1498142" y="271576"/>
                </a:lnTo>
                <a:close/>
              </a:path>
              <a:path w="5035550" h="271780">
                <a:moveTo>
                  <a:pt x="1669300" y="228485"/>
                </a:moveTo>
                <a:lnTo>
                  <a:pt x="1496923" y="228485"/>
                </a:lnTo>
                <a:lnTo>
                  <a:pt x="1525730" y="226096"/>
                </a:lnTo>
                <a:lnTo>
                  <a:pt x="1549620" y="219132"/>
                </a:lnTo>
                <a:lnTo>
                  <a:pt x="1568098" y="207900"/>
                </a:lnTo>
                <a:lnTo>
                  <a:pt x="1580667" y="192709"/>
                </a:lnTo>
                <a:lnTo>
                  <a:pt x="1580667" y="180098"/>
                </a:lnTo>
                <a:lnTo>
                  <a:pt x="1629448" y="180098"/>
                </a:lnTo>
                <a:lnTo>
                  <a:pt x="1629448" y="204089"/>
                </a:lnTo>
                <a:lnTo>
                  <a:pt x="1630878" y="212453"/>
                </a:lnTo>
                <a:lnTo>
                  <a:pt x="1635093" y="218573"/>
                </a:lnTo>
                <a:lnTo>
                  <a:pt x="1641974" y="222330"/>
                </a:lnTo>
                <a:lnTo>
                  <a:pt x="1651406" y="223608"/>
                </a:lnTo>
                <a:lnTo>
                  <a:pt x="1669300" y="223608"/>
                </a:lnTo>
                <a:lnTo>
                  <a:pt x="1669300" y="228485"/>
                </a:lnTo>
                <a:close/>
              </a:path>
              <a:path w="5035550" h="271780">
                <a:moveTo>
                  <a:pt x="1669300" y="266700"/>
                </a:moveTo>
                <a:lnTo>
                  <a:pt x="1639620" y="266700"/>
                </a:lnTo>
                <a:lnTo>
                  <a:pt x="1621520" y="264972"/>
                </a:lnTo>
                <a:lnTo>
                  <a:pt x="1606430" y="259891"/>
                </a:lnTo>
                <a:lnTo>
                  <a:pt x="1594620" y="251607"/>
                </a:lnTo>
                <a:lnTo>
                  <a:pt x="1586357" y="240271"/>
                </a:lnTo>
                <a:lnTo>
                  <a:pt x="1669300" y="240271"/>
                </a:lnTo>
                <a:lnTo>
                  <a:pt x="1669300" y="266700"/>
                </a:lnTo>
                <a:close/>
              </a:path>
              <a:path w="5035550" h="271780">
                <a:moveTo>
                  <a:pt x="1809546" y="271576"/>
                </a:moveTo>
                <a:lnTo>
                  <a:pt x="1759358" y="264500"/>
                </a:lnTo>
                <a:lnTo>
                  <a:pt x="1721481" y="244236"/>
                </a:lnTo>
                <a:lnTo>
                  <a:pt x="1697554" y="212233"/>
                </a:lnTo>
                <a:lnTo>
                  <a:pt x="1689214" y="169938"/>
                </a:lnTo>
                <a:lnTo>
                  <a:pt x="1689214" y="161810"/>
                </a:lnTo>
                <a:lnTo>
                  <a:pt x="1697611" y="119217"/>
                </a:lnTo>
                <a:lnTo>
                  <a:pt x="1721634" y="86953"/>
                </a:lnTo>
                <a:lnTo>
                  <a:pt x="1759530" y="66505"/>
                </a:lnTo>
                <a:lnTo>
                  <a:pt x="1809546" y="59359"/>
                </a:lnTo>
                <a:lnTo>
                  <a:pt x="1858954" y="66251"/>
                </a:lnTo>
                <a:lnTo>
                  <a:pt x="1895895" y="86140"/>
                </a:lnTo>
                <a:lnTo>
                  <a:pt x="1908987" y="104076"/>
                </a:lnTo>
                <a:lnTo>
                  <a:pt x="1809140" y="104076"/>
                </a:lnTo>
                <a:lnTo>
                  <a:pt x="1784539" y="106542"/>
                </a:lnTo>
                <a:lnTo>
                  <a:pt x="1764779" y="113734"/>
                </a:lnTo>
                <a:lnTo>
                  <a:pt x="1750429" y="125347"/>
                </a:lnTo>
                <a:lnTo>
                  <a:pt x="1742058" y="141071"/>
                </a:lnTo>
                <a:lnTo>
                  <a:pt x="1923431" y="141071"/>
                </a:lnTo>
                <a:lnTo>
                  <a:pt x="1927047" y="160185"/>
                </a:lnTo>
                <a:lnTo>
                  <a:pt x="1927047" y="181724"/>
                </a:lnTo>
                <a:lnTo>
                  <a:pt x="1740433" y="181724"/>
                </a:lnTo>
                <a:lnTo>
                  <a:pt x="1747115" y="200783"/>
                </a:lnTo>
                <a:lnTo>
                  <a:pt x="1761269" y="214964"/>
                </a:lnTo>
                <a:lnTo>
                  <a:pt x="1782283" y="223809"/>
                </a:lnTo>
                <a:lnTo>
                  <a:pt x="1809546" y="226860"/>
                </a:lnTo>
                <a:lnTo>
                  <a:pt x="1916748" y="226860"/>
                </a:lnTo>
                <a:lnTo>
                  <a:pt x="1916177" y="228526"/>
                </a:lnTo>
                <a:lnTo>
                  <a:pt x="1892233" y="252010"/>
                </a:lnTo>
                <a:lnTo>
                  <a:pt x="1856320" y="266577"/>
                </a:lnTo>
                <a:lnTo>
                  <a:pt x="1809546" y="271576"/>
                </a:lnTo>
                <a:close/>
              </a:path>
              <a:path w="5035550" h="271780">
                <a:moveTo>
                  <a:pt x="1923431" y="141071"/>
                </a:moveTo>
                <a:lnTo>
                  <a:pt x="1874189" y="141071"/>
                </a:lnTo>
                <a:lnTo>
                  <a:pt x="1866199" y="125518"/>
                </a:lnTo>
                <a:lnTo>
                  <a:pt x="1852337" y="113887"/>
                </a:lnTo>
                <a:lnTo>
                  <a:pt x="1832989" y="106542"/>
                </a:lnTo>
                <a:lnTo>
                  <a:pt x="1832596" y="106542"/>
                </a:lnTo>
                <a:lnTo>
                  <a:pt x="1809140" y="104076"/>
                </a:lnTo>
                <a:lnTo>
                  <a:pt x="1908987" y="104076"/>
                </a:lnTo>
                <a:lnTo>
                  <a:pt x="1919037" y="117845"/>
                </a:lnTo>
                <a:lnTo>
                  <a:pt x="1923431" y="141071"/>
                </a:lnTo>
                <a:close/>
              </a:path>
              <a:path w="5035550" h="271780">
                <a:moveTo>
                  <a:pt x="1916748" y="226860"/>
                </a:moveTo>
                <a:lnTo>
                  <a:pt x="1809546" y="226860"/>
                </a:lnTo>
                <a:lnTo>
                  <a:pt x="1835151" y="224730"/>
                </a:lnTo>
                <a:lnTo>
                  <a:pt x="1855187" y="218674"/>
                </a:lnTo>
                <a:lnTo>
                  <a:pt x="1868664" y="209190"/>
                </a:lnTo>
                <a:lnTo>
                  <a:pt x="1874596" y="196773"/>
                </a:lnTo>
                <a:lnTo>
                  <a:pt x="1927047" y="196773"/>
                </a:lnTo>
                <a:lnTo>
                  <a:pt x="1916748" y="226860"/>
                </a:lnTo>
                <a:close/>
              </a:path>
              <a:path w="5035550" h="271780">
                <a:moveTo>
                  <a:pt x="2177884" y="108140"/>
                </a:moveTo>
                <a:lnTo>
                  <a:pt x="1942083" y="108140"/>
                </a:lnTo>
                <a:lnTo>
                  <a:pt x="1942083" y="64236"/>
                </a:lnTo>
                <a:lnTo>
                  <a:pt x="2177884" y="64236"/>
                </a:lnTo>
                <a:lnTo>
                  <a:pt x="2177884" y="108140"/>
                </a:lnTo>
                <a:close/>
              </a:path>
              <a:path w="5035550" h="271780">
                <a:moveTo>
                  <a:pt x="2085187" y="266700"/>
                </a:moveTo>
                <a:lnTo>
                  <a:pt x="2036000" y="266700"/>
                </a:lnTo>
                <a:lnTo>
                  <a:pt x="2036000" y="108140"/>
                </a:lnTo>
                <a:lnTo>
                  <a:pt x="2085187" y="108140"/>
                </a:lnTo>
                <a:lnTo>
                  <a:pt x="2085187" y="266700"/>
                </a:lnTo>
                <a:close/>
              </a:path>
              <a:path w="5035550" h="271780">
                <a:moveTo>
                  <a:pt x="2314079" y="271576"/>
                </a:moveTo>
                <a:lnTo>
                  <a:pt x="2263762" y="264437"/>
                </a:lnTo>
                <a:lnTo>
                  <a:pt x="2225601" y="244033"/>
                </a:lnTo>
                <a:lnTo>
                  <a:pt x="2201390" y="211890"/>
                </a:lnTo>
                <a:lnTo>
                  <a:pt x="2192921" y="169532"/>
                </a:lnTo>
                <a:lnTo>
                  <a:pt x="2192921" y="163029"/>
                </a:lnTo>
                <a:lnTo>
                  <a:pt x="2201333" y="119903"/>
                </a:lnTo>
                <a:lnTo>
                  <a:pt x="2225449" y="87258"/>
                </a:lnTo>
                <a:lnTo>
                  <a:pt x="2263591" y="66582"/>
                </a:lnTo>
                <a:lnTo>
                  <a:pt x="2314079" y="59359"/>
                </a:lnTo>
                <a:lnTo>
                  <a:pt x="2361251" y="65953"/>
                </a:lnTo>
                <a:lnTo>
                  <a:pt x="2398436" y="84362"/>
                </a:lnTo>
                <a:lnTo>
                  <a:pt x="2415497" y="104076"/>
                </a:lnTo>
                <a:lnTo>
                  <a:pt x="2314079" y="104076"/>
                </a:lnTo>
                <a:lnTo>
                  <a:pt x="2283985" y="108034"/>
                </a:lnTo>
                <a:lnTo>
                  <a:pt x="2261784" y="119578"/>
                </a:lnTo>
                <a:lnTo>
                  <a:pt x="2248046" y="138211"/>
                </a:lnTo>
                <a:lnTo>
                  <a:pt x="2243416" y="163029"/>
                </a:lnTo>
                <a:lnTo>
                  <a:pt x="2243418" y="169532"/>
                </a:lnTo>
                <a:lnTo>
                  <a:pt x="2248046" y="193582"/>
                </a:lnTo>
                <a:lnTo>
                  <a:pt x="2261784" y="211713"/>
                </a:lnTo>
                <a:lnTo>
                  <a:pt x="2283985" y="222984"/>
                </a:lnTo>
                <a:lnTo>
                  <a:pt x="2314079" y="226860"/>
                </a:lnTo>
                <a:lnTo>
                  <a:pt x="2416470" y="226860"/>
                </a:lnTo>
                <a:lnTo>
                  <a:pt x="2399198" y="247083"/>
                </a:lnTo>
                <a:lnTo>
                  <a:pt x="2362108" y="265161"/>
                </a:lnTo>
                <a:lnTo>
                  <a:pt x="2314079" y="271576"/>
                </a:lnTo>
                <a:close/>
              </a:path>
              <a:path w="5035550" h="271780">
                <a:moveTo>
                  <a:pt x="2431567" y="149618"/>
                </a:moveTo>
                <a:lnTo>
                  <a:pt x="2381161" y="149618"/>
                </a:lnTo>
                <a:lnTo>
                  <a:pt x="2381161" y="148399"/>
                </a:lnTo>
                <a:lnTo>
                  <a:pt x="2376224" y="130495"/>
                </a:lnTo>
                <a:lnTo>
                  <a:pt x="2362407" y="116479"/>
                </a:lnTo>
                <a:lnTo>
                  <a:pt x="2341197" y="107342"/>
                </a:lnTo>
                <a:lnTo>
                  <a:pt x="2314079" y="104076"/>
                </a:lnTo>
                <a:lnTo>
                  <a:pt x="2415497" y="104076"/>
                </a:lnTo>
                <a:lnTo>
                  <a:pt x="2422814" y="112530"/>
                </a:lnTo>
                <a:lnTo>
                  <a:pt x="2431567" y="148399"/>
                </a:lnTo>
                <a:lnTo>
                  <a:pt x="2431567" y="149618"/>
                </a:lnTo>
                <a:close/>
              </a:path>
              <a:path w="5035550" h="271780">
                <a:moveTo>
                  <a:pt x="2416470" y="226860"/>
                </a:moveTo>
                <a:lnTo>
                  <a:pt x="2314079" y="226860"/>
                </a:lnTo>
                <a:lnTo>
                  <a:pt x="2341368" y="223657"/>
                </a:lnTo>
                <a:lnTo>
                  <a:pt x="2362560" y="214661"/>
                </a:lnTo>
                <a:lnTo>
                  <a:pt x="2376282" y="200788"/>
                </a:lnTo>
                <a:lnTo>
                  <a:pt x="2381161" y="182956"/>
                </a:lnTo>
                <a:lnTo>
                  <a:pt x="2381161" y="181724"/>
                </a:lnTo>
                <a:lnTo>
                  <a:pt x="2431567" y="181724"/>
                </a:lnTo>
                <a:lnTo>
                  <a:pt x="2431567" y="182956"/>
                </a:lnTo>
                <a:lnTo>
                  <a:pt x="2423100" y="219097"/>
                </a:lnTo>
                <a:lnTo>
                  <a:pt x="2416470" y="226860"/>
                </a:lnTo>
                <a:close/>
              </a:path>
              <a:path w="5035550" h="271780">
                <a:moveTo>
                  <a:pt x="2535237" y="266700"/>
                </a:moveTo>
                <a:lnTo>
                  <a:pt x="2471813" y="266700"/>
                </a:lnTo>
                <a:lnTo>
                  <a:pt x="2471813" y="260603"/>
                </a:lnTo>
                <a:lnTo>
                  <a:pt x="2538488" y="204495"/>
                </a:lnTo>
                <a:lnTo>
                  <a:pt x="2509701" y="197343"/>
                </a:lnTo>
                <a:lnTo>
                  <a:pt x="2488382" y="183557"/>
                </a:lnTo>
                <a:lnTo>
                  <a:pt x="2475255" y="163842"/>
                </a:lnTo>
                <a:lnTo>
                  <a:pt x="2475143" y="163674"/>
                </a:lnTo>
                <a:lnTo>
                  <a:pt x="2470594" y="138226"/>
                </a:lnTo>
                <a:lnTo>
                  <a:pt x="2470594" y="133350"/>
                </a:lnTo>
                <a:lnTo>
                  <a:pt x="2476381" y="104371"/>
                </a:lnTo>
                <a:lnTo>
                  <a:pt x="2493108" y="82634"/>
                </a:lnTo>
                <a:lnTo>
                  <a:pt x="2519822" y="68975"/>
                </a:lnTo>
                <a:lnTo>
                  <a:pt x="2555570" y="64236"/>
                </a:lnTo>
                <a:lnTo>
                  <a:pt x="2706395" y="64236"/>
                </a:lnTo>
                <a:lnTo>
                  <a:pt x="2706395" y="106921"/>
                </a:lnTo>
                <a:lnTo>
                  <a:pt x="2559227" y="106921"/>
                </a:lnTo>
                <a:lnTo>
                  <a:pt x="2542450" y="108593"/>
                </a:lnTo>
                <a:lnTo>
                  <a:pt x="2530514" y="113582"/>
                </a:lnTo>
                <a:lnTo>
                  <a:pt x="2523382" y="121848"/>
                </a:lnTo>
                <a:lnTo>
                  <a:pt x="2521013" y="133350"/>
                </a:lnTo>
                <a:lnTo>
                  <a:pt x="2521013" y="138226"/>
                </a:lnTo>
                <a:lnTo>
                  <a:pt x="2523439" y="149435"/>
                </a:lnTo>
                <a:lnTo>
                  <a:pt x="2530667" y="157440"/>
                </a:lnTo>
                <a:lnTo>
                  <a:pt x="2542621" y="162242"/>
                </a:lnTo>
                <a:lnTo>
                  <a:pt x="2559227" y="163842"/>
                </a:lnTo>
                <a:lnTo>
                  <a:pt x="2706395" y="163842"/>
                </a:lnTo>
                <a:lnTo>
                  <a:pt x="2706395" y="205308"/>
                </a:lnTo>
                <a:lnTo>
                  <a:pt x="2607602" y="205308"/>
                </a:lnTo>
                <a:lnTo>
                  <a:pt x="2535237" y="266700"/>
                </a:lnTo>
                <a:close/>
              </a:path>
              <a:path w="5035550" h="271780">
                <a:moveTo>
                  <a:pt x="2706395" y="163842"/>
                </a:moveTo>
                <a:lnTo>
                  <a:pt x="2657614" y="163842"/>
                </a:lnTo>
                <a:lnTo>
                  <a:pt x="2657614" y="106921"/>
                </a:lnTo>
                <a:lnTo>
                  <a:pt x="2706395" y="106921"/>
                </a:lnTo>
                <a:lnTo>
                  <a:pt x="2706395" y="163842"/>
                </a:lnTo>
                <a:close/>
              </a:path>
              <a:path w="5035550" h="271780">
                <a:moveTo>
                  <a:pt x="2706395" y="266700"/>
                </a:moveTo>
                <a:lnTo>
                  <a:pt x="2657614" y="266700"/>
                </a:lnTo>
                <a:lnTo>
                  <a:pt x="2657614" y="205308"/>
                </a:lnTo>
                <a:lnTo>
                  <a:pt x="2706395" y="205308"/>
                </a:lnTo>
                <a:lnTo>
                  <a:pt x="2706395" y="266700"/>
                </a:lnTo>
                <a:close/>
              </a:path>
              <a:path w="5035550" h="271780">
                <a:moveTo>
                  <a:pt x="3087331" y="266700"/>
                </a:moveTo>
                <a:lnTo>
                  <a:pt x="2933255" y="266700"/>
                </a:lnTo>
                <a:lnTo>
                  <a:pt x="2933255" y="64236"/>
                </a:lnTo>
                <a:lnTo>
                  <a:pt x="3081642" y="64236"/>
                </a:lnTo>
                <a:lnTo>
                  <a:pt x="3116603" y="67978"/>
                </a:lnTo>
                <a:lnTo>
                  <a:pt x="3142376" y="78925"/>
                </a:lnTo>
                <a:lnTo>
                  <a:pt x="3158316" y="96656"/>
                </a:lnTo>
                <a:lnTo>
                  <a:pt x="3159536" y="102044"/>
                </a:lnTo>
                <a:lnTo>
                  <a:pt x="2982036" y="102044"/>
                </a:lnTo>
                <a:lnTo>
                  <a:pt x="2982036" y="145542"/>
                </a:lnTo>
                <a:lnTo>
                  <a:pt x="3157954" y="145542"/>
                </a:lnTo>
                <a:lnTo>
                  <a:pt x="3157010" y="147529"/>
                </a:lnTo>
                <a:lnTo>
                  <a:pt x="3148846" y="156544"/>
                </a:lnTo>
                <a:lnTo>
                  <a:pt x="3137750" y="163842"/>
                </a:lnTo>
                <a:lnTo>
                  <a:pt x="3151214" y="171001"/>
                </a:lnTo>
                <a:lnTo>
                  <a:pt x="3161023" y="180257"/>
                </a:lnTo>
                <a:lnTo>
                  <a:pt x="3163101" y="184175"/>
                </a:lnTo>
                <a:lnTo>
                  <a:pt x="2982036" y="184175"/>
                </a:lnTo>
                <a:lnTo>
                  <a:pt x="2982036" y="228892"/>
                </a:lnTo>
                <a:lnTo>
                  <a:pt x="3164692" y="228892"/>
                </a:lnTo>
                <a:lnTo>
                  <a:pt x="3163662" y="233594"/>
                </a:lnTo>
                <a:lnTo>
                  <a:pt x="3147863" y="251706"/>
                </a:lnTo>
                <a:lnTo>
                  <a:pt x="3122229" y="262881"/>
                </a:lnTo>
                <a:lnTo>
                  <a:pt x="3087331" y="266700"/>
                </a:lnTo>
                <a:close/>
              </a:path>
              <a:path w="5035550" h="271780">
                <a:moveTo>
                  <a:pt x="3157954" y="145542"/>
                </a:moveTo>
                <a:lnTo>
                  <a:pt x="3080016" y="145542"/>
                </a:lnTo>
                <a:lnTo>
                  <a:pt x="3094317" y="144195"/>
                </a:lnTo>
                <a:lnTo>
                  <a:pt x="3104767" y="140258"/>
                </a:lnTo>
                <a:lnTo>
                  <a:pt x="3111175" y="133883"/>
                </a:lnTo>
                <a:lnTo>
                  <a:pt x="3113354" y="125222"/>
                </a:lnTo>
                <a:lnTo>
                  <a:pt x="3113250" y="120751"/>
                </a:lnTo>
                <a:lnTo>
                  <a:pt x="3111233" y="112851"/>
                </a:lnTo>
                <a:lnTo>
                  <a:pt x="3104919" y="106872"/>
                </a:lnTo>
                <a:lnTo>
                  <a:pt x="3094489" y="103257"/>
                </a:lnTo>
                <a:lnTo>
                  <a:pt x="3080016" y="102044"/>
                </a:lnTo>
                <a:lnTo>
                  <a:pt x="3159536" y="102044"/>
                </a:lnTo>
                <a:lnTo>
                  <a:pt x="3163773" y="120751"/>
                </a:lnTo>
                <a:lnTo>
                  <a:pt x="3163715" y="125222"/>
                </a:lnTo>
                <a:lnTo>
                  <a:pt x="3162050" y="136914"/>
                </a:lnTo>
                <a:lnTo>
                  <a:pt x="3157954" y="145542"/>
                </a:lnTo>
                <a:close/>
              </a:path>
              <a:path w="5035550" h="271780">
                <a:moveTo>
                  <a:pt x="3164692" y="228892"/>
                </a:moveTo>
                <a:lnTo>
                  <a:pt x="3085706" y="228892"/>
                </a:lnTo>
                <a:lnTo>
                  <a:pt x="3099943" y="227539"/>
                </a:lnTo>
                <a:lnTo>
                  <a:pt x="3110253" y="223556"/>
                </a:lnTo>
                <a:lnTo>
                  <a:pt x="3116522" y="217056"/>
                </a:lnTo>
                <a:lnTo>
                  <a:pt x="3118637" y="208153"/>
                </a:lnTo>
                <a:lnTo>
                  <a:pt x="3118637" y="204089"/>
                </a:lnTo>
                <a:lnTo>
                  <a:pt x="3116465" y="195491"/>
                </a:lnTo>
                <a:lnTo>
                  <a:pt x="3110101" y="189255"/>
                </a:lnTo>
                <a:lnTo>
                  <a:pt x="3099772" y="185458"/>
                </a:lnTo>
                <a:lnTo>
                  <a:pt x="3085706" y="184175"/>
                </a:lnTo>
                <a:lnTo>
                  <a:pt x="3163101" y="184175"/>
                </a:lnTo>
                <a:lnTo>
                  <a:pt x="3167022" y="191571"/>
                </a:lnTo>
                <a:lnTo>
                  <a:pt x="3168932" y="204089"/>
                </a:lnTo>
                <a:lnTo>
                  <a:pt x="3169056" y="208965"/>
                </a:lnTo>
                <a:lnTo>
                  <a:pt x="3164692" y="228892"/>
                </a:lnTo>
                <a:close/>
              </a:path>
              <a:path w="5035550" h="271780">
                <a:moveTo>
                  <a:pt x="3437775" y="266700"/>
                </a:moveTo>
                <a:lnTo>
                  <a:pt x="3386963" y="266700"/>
                </a:lnTo>
                <a:lnTo>
                  <a:pt x="3386963" y="0"/>
                </a:lnTo>
                <a:lnTo>
                  <a:pt x="3553650" y="0"/>
                </a:lnTo>
                <a:lnTo>
                  <a:pt x="3594873" y="5749"/>
                </a:lnTo>
                <a:lnTo>
                  <a:pt x="3626115" y="22209"/>
                </a:lnTo>
                <a:lnTo>
                  <a:pt x="3643889" y="45529"/>
                </a:lnTo>
                <a:lnTo>
                  <a:pt x="3437775" y="45529"/>
                </a:lnTo>
                <a:lnTo>
                  <a:pt x="3437775" y="124002"/>
                </a:lnTo>
                <a:lnTo>
                  <a:pt x="3643960" y="124002"/>
                </a:lnTo>
                <a:lnTo>
                  <a:pt x="3626267" y="147324"/>
                </a:lnTo>
                <a:lnTo>
                  <a:pt x="3595044" y="163783"/>
                </a:lnTo>
                <a:lnTo>
                  <a:pt x="3553650" y="169532"/>
                </a:lnTo>
                <a:lnTo>
                  <a:pt x="3437775" y="169532"/>
                </a:lnTo>
                <a:lnTo>
                  <a:pt x="3437775" y="266700"/>
                </a:lnTo>
                <a:close/>
              </a:path>
              <a:path w="5035550" h="271780">
                <a:moveTo>
                  <a:pt x="3643960" y="124002"/>
                </a:moveTo>
                <a:lnTo>
                  <a:pt x="3552431" y="124002"/>
                </a:lnTo>
                <a:lnTo>
                  <a:pt x="3573260" y="121537"/>
                </a:lnTo>
                <a:lnTo>
                  <a:pt x="3588561" y="114344"/>
                </a:lnTo>
                <a:lnTo>
                  <a:pt x="3597992" y="102732"/>
                </a:lnTo>
                <a:lnTo>
                  <a:pt x="3601212" y="87007"/>
                </a:lnTo>
                <a:lnTo>
                  <a:pt x="3601212" y="82537"/>
                </a:lnTo>
                <a:lnTo>
                  <a:pt x="3597992" y="66805"/>
                </a:lnTo>
                <a:lnTo>
                  <a:pt x="3588561" y="55189"/>
                </a:lnTo>
                <a:lnTo>
                  <a:pt x="3573260" y="47995"/>
                </a:lnTo>
                <a:lnTo>
                  <a:pt x="3552431" y="45529"/>
                </a:lnTo>
                <a:lnTo>
                  <a:pt x="3643889" y="45529"/>
                </a:lnTo>
                <a:lnTo>
                  <a:pt x="3645924" y="48198"/>
                </a:lnTo>
                <a:lnTo>
                  <a:pt x="3652850" y="82537"/>
                </a:lnTo>
                <a:lnTo>
                  <a:pt x="3652850" y="87007"/>
                </a:lnTo>
                <a:lnTo>
                  <a:pt x="3645981" y="121338"/>
                </a:lnTo>
                <a:lnTo>
                  <a:pt x="3643960" y="124002"/>
                </a:lnTo>
                <a:close/>
              </a:path>
              <a:path w="5035550" h="271780">
                <a:moveTo>
                  <a:pt x="3804488" y="271576"/>
                </a:moveTo>
                <a:lnTo>
                  <a:pt x="3753466" y="264487"/>
                </a:lnTo>
                <a:lnTo>
                  <a:pt x="3714943" y="244135"/>
                </a:lnTo>
                <a:lnTo>
                  <a:pt x="3690598" y="211890"/>
                </a:lnTo>
                <a:lnTo>
                  <a:pt x="3682111" y="169125"/>
                </a:lnTo>
                <a:lnTo>
                  <a:pt x="3682111" y="163029"/>
                </a:lnTo>
                <a:lnTo>
                  <a:pt x="3690540" y="119731"/>
                </a:lnTo>
                <a:lnTo>
                  <a:pt x="3714786" y="87106"/>
                </a:lnTo>
                <a:lnTo>
                  <a:pt x="3753289" y="66524"/>
                </a:lnTo>
                <a:lnTo>
                  <a:pt x="3804488" y="59359"/>
                </a:lnTo>
                <a:lnTo>
                  <a:pt x="3855146" y="66524"/>
                </a:lnTo>
                <a:lnTo>
                  <a:pt x="3893264" y="87106"/>
                </a:lnTo>
                <a:lnTo>
                  <a:pt x="3905756" y="104076"/>
                </a:lnTo>
                <a:lnTo>
                  <a:pt x="3804081" y="104076"/>
                </a:lnTo>
                <a:lnTo>
                  <a:pt x="3773517" y="107971"/>
                </a:lnTo>
                <a:lnTo>
                  <a:pt x="3751075" y="119375"/>
                </a:lnTo>
                <a:lnTo>
                  <a:pt x="3737248" y="137868"/>
                </a:lnTo>
                <a:lnTo>
                  <a:pt x="3732529" y="163029"/>
                </a:lnTo>
                <a:lnTo>
                  <a:pt x="3732529" y="169125"/>
                </a:lnTo>
                <a:lnTo>
                  <a:pt x="3737362" y="193411"/>
                </a:lnTo>
                <a:lnTo>
                  <a:pt x="3751379" y="211561"/>
                </a:lnTo>
                <a:lnTo>
                  <a:pt x="3773860" y="222927"/>
                </a:lnTo>
                <a:lnTo>
                  <a:pt x="3804081" y="226860"/>
                </a:lnTo>
                <a:lnTo>
                  <a:pt x="3906131" y="226860"/>
                </a:lnTo>
                <a:lnTo>
                  <a:pt x="3893264" y="244135"/>
                </a:lnTo>
                <a:lnTo>
                  <a:pt x="3855146" y="264487"/>
                </a:lnTo>
                <a:lnTo>
                  <a:pt x="3804488" y="271576"/>
                </a:lnTo>
                <a:close/>
              </a:path>
              <a:path w="5035550" h="271780">
                <a:moveTo>
                  <a:pt x="3906131" y="226860"/>
                </a:moveTo>
                <a:lnTo>
                  <a:pt x="3804081" y="226860"/>
                </a:lnTo>
                <a:lnTo>
                  <a:pt x="3834063" y="222927"/>
                </a:lnTo>
                <a:lnTo>
                  <a:pt x="3856423" y="211561"/>
                </a:lnTo>
                <a:lnTo>
                  <a:pt x="3870399" y="193411"/>
                </a:lnTo>
                <a:lnTo>
                  <a:pt x="3875227" y="169125"/>
                </a:lnTo>
                <a:lnTo>
                  <a:pt x="3875227" y="163029"/>
                </a:lnTo>
                <a:lnTo>
                  <a:pt x="3870456" y="138039"/>
                </a:lnTo>
                <a:lnTo>
                  <a:pt x="3856575" y="119527"/>
                </a:lnTo>
                <a:lnTo>
                  <a:pt x="3834123" y="107971"/>
                </a:lnTo>
                <a:lnTo>
                  <a:pt x="3833798" y="107971"/>
                </a:lnTo>
                <a:lnTo>
                  <a:pt x="3804081" y="104076"/>
                </a:lnTo>
                <a:lnTo>
                  <a:pt x="3905756" y="104076"/>
                </a:lnTo>
                <a:lnTo>
                  <a:pt x="3917280" y="119731"/>
                </a:lnTo>
                <a:lnTo>
                  <a:pt x="3925633" y="163029"/>
                </a:lnTo>
                <a:lnTo>
                  <a:pt x="3925633" y="169125"/>
                </a:lnTo>
                <a:lnTo>
                  <a:pt x="3917345" y="211561"/>
                </a:lnTo>
                <a:lnTo>
                  <a:pt x="3917280" y="211890"/>
                </a:lnTo>
                <a:lnTo>
                  <a:pt x="3906131" y="226860"/>
                </a:lnTo>
                <a:close/>
              </a:path>
              <a:path w="5035550" h="271780">
                <a:moveTo>
                  <a:pt x="4081754" y="271576"/>
                </a:moveTo>
                <a:lnTo>
                  <a:pt x="4031437" y="264437"/>
                </a:lnTo>
                <a:lnTo>
                  <a:pt x="3993276" y="244033"/>
                </a:lnTo>
                <a:lnTo>
                  <a:pt x="3969065" y="211890"/>
                </a:lnTo>
                <a:lnTo>
                  <a:pt x="3960596" y="169532"/>
                </a:lnTo>
                <a:lnTo>
                  <a:pt x="3960596" y="163029"/>
                </a:lnTo>
                <a:lnTo>
                  <a:pt x="3969008" y="119903"/>
                </a:lnTo>
                <a:lnTo>
                  <a:pt x="3993124" y="87258"/>
                </a:lnTo>
                <a:lnTo>
                  <a:pt x="4031266" y="66582"/>
                </a:lnTo>
                <a:lnTo>
                  <a:pt x="4081754" y="59359"/>
                </a:lnTo>
                <a:lnTo>
                  <a:pt x="4128926" y="65953"/>
                </a:lnTo>
                <a:lnTo>
                  <a:pt x="4166111" y="84362"/>
                </a:lnTo>
                <a:lnTo>
                  <a:pt x="4183172" y="104076"/>
                </a:lnTo>
                <a:lnTo>
                  <a:pt x="4081754" y="104076"/>
                </a:lnTo>
                <a:lnTo>
                  <a:pt x="4051665" y="108034"/>
                </a:lnTo>
                <a:lnTo>
                  <a:pt x="4029463" y="119578"/>
                </a:lnTo>
                <a:lnTo>
                  <a:pt x="4015723" y="138211"/>
                </a:lnTo>
                <a:lnTo>
                  <a:pt x="4011091" y="163029"/>
                </a:lnTo>
                <a:lnTo>
                  <a:pt x="4011093" y="169532"/>
                </a:lnTo>
                <a:lnTo>
                  <a:pt x="4015723" y="193582"/>
                </a:lnTo>
                <a:lnTo>
                  <a:pt x="4029463" y="211713"/>
                </a:lnTo>
                <a:lnTo>
                  <a:pt x="4051665" y="222984"/>
                </a:lnTo>
                <a:lnTo>
                  <a:pt x="4081754" y="226860"/>
                </a:lnTo>
                <a:lnTo>
                  <a:pt x="4184145" y="226860"/>
                </a:lnTo>
                <a:lnTo>
                  <a:pt x="4166873" y="247083"/>
                </a:lnTo>
                <a:lnTo>
                  <a:pt x="4129783" y="265161"/>
                </a:lnTo>
                <a:lnTo>
                  <a:pt x="4081754" y="271576"/>
                </a:lnTo>
                <a:close/>
              </a:path>
              <a:path w="5035550" h="271780">
                <a:moveTo>
                  <a:pt x="4199242" y="149618"/>
                </a:moveTo>
                <a:lnTo>
                  <a:pt x="4148836" y="149618"/>
                </a:lnTo>
                <a:lnTo>
                  <a:pt x="4148836" y="148399"/>
                </a:lnTo>
                <a:lnTo>
                  <a:pt x="4143899" y="130495"/>
                </a:lnTo>
                <a:lnTo>
                  <a:pt x="4130082" y="116479"/>
                </a:lnTo>
                <a:lnTo>
                  <a:pt x="4108872" y="107342"/>
                </a:lnTo>
                <a:lnTo>
                  <a:pt x="4081754" y="104076"/>
                </a:lnTo>
                <a:lnTo>
                  <a:pt x="4183172" y="104076"/>
                </a:lnTo>
                <a:lnTo>
                  <a:pt x="4190489" y="112530"/>
                </a:lnTo>
                <a:lnTo>
                  <a:pt x="4199242" y="148399"/>
                </a:lnTo>
                <a:lnTo>
                  <a:pt x="4199242" y="149618"/>
                </a:lnTo>
                <a:close/>
              </a:path>
              <a:path w="5035550" h="271780">
                <a:moveTo>
                  <a:pt x="4184145" y="226860"/>
                </a:moveTo>
                <a:lnTo>
                  <a:pt x="4081754" y="226860"/>
                </a:lnTo>
                <a:lnTo>
                  <a:pt x="4109043" y="223657"/>
                </a:lnTo>
                <a:lnTo>
                  <a:pt x="4130235" y="214661"/>
                </a:lnTo>
                <a:lnTo>
                  <a:pt x="4143957" y="200788"/>
                </a:lnTo>
                <a:lnTo>
                  <a:pt x="4148836" y="182956"/>
                </a:lnTo>
                <a:lnTo>
                  <a:pt x="4148836" y="181724"/>
                </a:lnTo>
                <a:lnTo>
                  <a:pt x="4199242" y="181724"/>
                </a:lnTo>
                <a:lnTo>
                  <a:pt x="4199242" y="182956"/>
                </a:lnTo>
                <a:lnTo>
                  <a:pt x="4190775" y="219097"/>
                </a:lnTo>
                <a:lnTo>
                  <a:pt x="4184145" y="226860"/>
                </a:lnTo>
                <a:close/>
              </a:path>
              <a:path w="5035550" h="271780">
                <a:moveTo>
                  <a:pt x="4354144" y="271576"/>
                </a:moveTo>
                <a:lnTo>
                  <a:pt x="4303827" y="264437"/>
                </a:lnTo>
                <a:lnTo>
                  <a:pt x="4265666" y="244033"/>
                </a:lnTo>
                <a:lnTo>
                  <a:pt x="4241455" y="211890"/>
                </a:lnTo>
                <a:lnTo>
                  <a:pt x="4232986" y="169532"/>
                </a:lnTo>
                <a:lnTo>
                  <a:pt x="4232986" y="163029"/>
                </a:lnTo>
                <a:lnTo>
                  <a:pt x="4241397" y="119903"/>
                </a:lnTo>
                <a:lnTo>
                  <a:pt x="4265514" y="87258"/>
                </a:lnTo>
                <a:lnTo>
                  <a:pt x="4303655" y="66582"/>
                </a:lnTo>
                <a:lnTo>
                  <a:pt x="4354144" y="59359"/>
                </a:lnTo>
                <a:lnTo>
                  <a:pt x="4401315" y="65953"/>
                </a:lnTo>
                <a:lnTo>
                  <a:pt x="4438500" y="84362"/>
                </a:lnTo>
                <a:lnTo>
                  <a:pt x="4455562" y="104076"/>
                </a:lnTo>
                <a:lnTo>
                  <a:pt x="4354144" y="104076"/>
                </a:lnTo>
                <a:lnTo>
                  <a:pt x="4324054" y="108034"/>
                </a:lnTo>
                <a:lnTo>
                  <a:pt x="4301853" y="119578"/>
                </a:lnTo>
                <a:lnTo>
                  <a:pt x="4288112" y="138211"/>
                </a:lnTo>
                <a:lnTo>
                  <a:pt x="4283481" y="163029"/>
                </a:lnTo>
                <a:lnTo>
                  <a:pt x="4283483" y="169532"/>
                </a:lnTo>
                <a:lnTo>
                  <a:pt x="4288112" y="193582"/>
                </a:lnTo>
                <a:lnTo>
                  <a:pt x="4301853" y="211713"/>
                </a:lnTo>
                <a:lnTo>
                  <a:pt x="4324054" y="222984"/>
                </a:lnTo>
                <a:lnTo>
                  <a:pt x="4354144" y="226860"/>
                </a:lnTo>
                <a:lnTo>
                  <a:pt x="4456534" y="226860"/>
                </a:lnTo>
                <a:lnTo>
                  <a:pt x="4439262" y="247083"/>
                </a:lnTo>
                <a:lnTo>
                  <a:pt x="4402173" y="265161"/>
                </a:lnTo>
                <a:lnTo>
                  <a:pt x="4354144" y="271576"/>
                </a:lnTo>
                <a:close/>
              </a:path>
              <a:path w="5035550" h="271780">
                <a:moveTo>
                  <a:pt x="4471631" y="149618"/>
                </a:moveTo>
                <a:lnTo>
                  <a:pt x="4421225" y="149618"/>
                </a:lnTo>
                <a:lnTo>
                  <a:pt x="4421225" y="148399"/>
                </a:lnTo>
                <a:lnTo>
                  <a:pt x="4416289" y="130495"/>
                </a:lnTo>
                <a:lnTo>
                  <a:pt x="4402472" y="116479"/>
                </a:lnTo>
                <a:lnTo>
                  <a:pt x="4381261" y="107342"/>
                </a:lnTo>
                <a:lnTo>
                  <a:pt x="4354144" y="104076"/>
                </a:lnTo>
                <a:lnTo>
                  <a:pt x="4455562" y="104076"/>
                </a:lnTo>
                <a:lnTo>
                  <a:pt x="4462879" y="112530"/>
                </a:lnTo>
                <a:lnTo>
                  <a:pt x="4471631" y="148399"/>
                </a:lnTo>
                <a:lnTo>
                  <a:pt x="4471631" y="149618"/>
                </a:lnTo>
                <a:close/>
              </a:path>
              <a:path w="5035550" h="271780">
                <a:moveTo>
                  <a:pt x="4456534" y="226860"/>
                </a:moveTo>
                <a:lnTo>
                  <a:pt x="4354144" y="226860"/>
                </a:lnTo>
                <a:lnTo>
                  <a:pt x="4381433" y="223657"/>
                </a:lnTo>
                <a:lnTo>
                  <a:pt x="4402624" y="214661"/>
                </a:lnTo>
                <a:lnTo>
                  <a:pt x="4416346" y="200788"/>
                </a:lnTo>
                <a:lnTo>
                  <a:pt x="4421225" y="182956"/>
                </a:lnTo>
                <a:lnTo>
                  <a:pt x="4421225" y="181724"/>
                </a:lnTo>
                <a:lnTo>
                  <a:pt x="4471631" y="181724"/>
                </a:lnTo>
                <a:lnTo>
                  <a:pt x="4471631" y="182956"/>
                </a:lnTo>
                <a:lnTo>
                  <a:pt x="4463164" y="219097"/>
                </a:lnTo>
                <a:lnTo>
                  <a:pt x="4456534" y="226860"/>
                </a:lnTo>
                <a:close/>
              </a:path>
              <a:path w="5035550" h="271780">
                <a:moveTo>
                  <a:pt x="4564735" y="266700"/>
                </a:moveTo>
                <a:lnTo>
                  <a:pt x="4520018" y="266700"/>
                </a:lnTo>
                <a:lnTo>
                  <a:pt x="4520018" y="64236"/>
                </a:lnTo>
                <a:lnTo>
                  <a:pt x="4567174" y="64236"/>
                </a:lnTo>
                <a:lnTo>
                  <a:pt x="4567174" y="206933"/>
                </a:lnTo>
                <a:lnTo>
                  <a:pt x="4620757" y="206933"/>
                </a:lnTo>
                <a:lnTo>
                  <a:pt x="4564735" y="266700"/>
                </a:lnTo>
                <a:close/>
              </a:path>
              <a:path w="5035550" h="271780">
                <a:moveTo>
                  <a:pt x="4620757" y="206933"/>
                </a:moveTo>
                <a:lnTo>
                  <a:pt x="4567174" y="206933"/>
                </a:lnTo>
                <a:lnTo>
                  <a:pt x="4700930" y="64236"/>
                </a:lnTo>
                <a:lnTo>
                  <a:pt x="4745647" y="64236"/>
                </a:lnTo>
                <a:lnTo>
                  <a:pt x="4745647" y="124002"/>
                </a:lnTo>
                <a:lnTo>
                  <a:pt x="4698492" y="124002"/>
                </a:lnTo>
                <a:lnTo>
                  <a:pt x="4620757" y="206933"/>
                </a:lnTo>
                <a:close/>
              </a:path>
              <a:path w="5035550" h="271780">
                <a:moveTo>
                  <a:pt x="4745647" y="266700"/>
                </a:moveTo>
                <a:lnTo>
                  <a:pt x="4698492" y="266700"/>
                </a:lnTo>
                <a:lnTo>
                  <a:pt x="4698492" y="124002"/>
                </a:lnTo>
                <a:lnTo>
                  <a:pt x="4745647" y="124002"/>
                </a:lnTo>
                <a:lnTo>
                  <a:pt x="4745647" y="266700"/>
                </a:lnTo>
                <a:close/>
              </a:path>
              <a:path w="5035550" h="271780">
                <a:moveTo>
                  <a:pt x="4854613" y="266700"/>
                </a:moveTo>
                <a:lnTo>
                  <a:pt x="4809883" y="266700"/>
                </a:lnTo>
                <a:lnTo>
                  <a:pt x="4809883" y="64236"/>
                </a:lnTo>
                <a:lnTo>
                  <a:pt x="4857051" y="64236"/>
                </a:lnTo>
                <a:lnTo>
                  <a:pt x="4857051" y="206933"/>
                </a:lnTo>
                <a:lnTo>
                  <a:pt x="4910634" y="206933"/>
                </a:lnTo>
                <a:lnTo>
                  <a:pt x="4854613" y="266700"/>
                </a:lnTo>
                <a:close/>
              </a:path>
              <a:path w="5035550" h="271780">
                <a:moveTo>
                  <a:pt x="4910634" y="206933"/>
                </a:moveTo>
                <a:lnTo>
                  <a:pt x="4857051" y="206933"/>
                </a:lnTo>
                <a:lnTo>
                  <a:pt x="4990807" y="64236"/>
                </a:lnTo>
                <a:lnTo>
                  <a:pt x="5035524" y="64236"/>
                </a:lnTo>
                <a:lnTo>
                  <a:pt x="5035524" y="124002"/>
                </a:lnTo>
                <a:lnTo>
                  <a:pt x="4988369" y="124002"/>
                </a:lnTo>
                <a:lnTo>
                  <a:pt x="4910634" y="206933"/>
                </a:lnTo>
                <a:close/>
              </a:path>
              <a:path w="5035550" h="271780">
                <a:moveTo>
                  <a:pt x="5035524" y="266700"/>
                </a:moveTo>
                <a:lnTo>
                  <a:pt x="4988369" y="266700"/>
                </a:lnTo>
                <a:lnTo>
                  <a:pt x="4988369" y="124002"/>
                </a:lnTo>
                <a:lnTo>
                  <a:pt x="5035524" y="124002"/>
                </a:lnTo>
                <a:lnTo>
                  <a:pt x="5035524" y="266700"/>
                </a:lnTo>
                <a:close/>
              </a:path>
            </a:pathLst>
          </a:custGeom>
          <a:solidFill>
            <a:srgbClr val="221f1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4" name="object 3"/>
          <p:cNvSpPr/>
          <p:nvPr/>
        </p:nvSpPr>
        <p:spPr>
          <a:xfrm>
            <a:off x="579960" y="1957320"/>
            <a:ext cx="4988880" cy="323640"/>
          </a:xfrm>
          <a:custGeom>
            <a:avLst/>
            <a:gdLst>
              <a:gd name="textAreaLeft" fmla="*/ 0 w 4988880"/>
              <a:gd name="textAreaRight" fmla="*/ 4989240 w 4988880"/>
              <a:gd name="textAreaTop" fmla="*/ 0 h 323640"/>
              <a:gd name="textAreaBottom" fmla="*/ 324000 h 323640"/>
            </a:gdLst>
            <a:ahLst/>
            <a:cxnLst/>
            <a:rect l="textAreaLeft" t="textAreaTop" r="textAreaRight" b="textAreaBottom"/>
            <a:pathLst>
              <a:path w="4989195" h="323850">
                <a:moveTo>
                  <a:pt x="152044" y="248805"/>
                </a:moveTo>
                <a:lnTo>
                  <a:pt x="92290" y="248805"/>
                </a:lnTo>
                <a:lnTo>
                  <a:pt x="0" y="162623"/>
                </a:lnTo>
                <a:lnTo>
                  <a:pt x="0" y="155295"/>
                </a:lnTo>
                <a:lnTo>
                  <a:pt x="92290" y="69113"/>
                </a:lnTo>
                <a:lnTo>
                  <a:pt x="152044" y="69113"/>
                </a:lnTo>
                <a:lnTo>
                  <a:pt x="152044" y="76022"/>
                </a:lnTo>
                <a:lnTo>
                  <a:pt x="63830" y="158965"/>
                </a:lnTo>
                <a:lnTo>
                  <a:pt x="152044" y="241490"/>
                </a:lnTo>
                <a:lnTo>
                  <a:pt x="152044" y="248805"/>
                </a:lnTo>
                <a:close/>
              </a:path>
              <a:path w="4989195" h="323850">
                <a:moveTo>
                  <a:pt x="271576" y="248805"/>
                </a:moveTo>
                <a:lnTo>
                  <a:pt x="211810" y="248805"/>
                </a:lnTo>
                <a:lnTo>
                  <a:pt x="119519" y="162623"/>
                </a:lnTo>
                <a:lnTo>
                  <a:pt x="119519" y="155295"/>
                </a:lnTo>
                <a:lnTo>
                  <a:pt x="211810" y="69113"/>
                </a:lnTo>
                <a:lnTo>
                  <a:pt x="271576" y="69113"/>
                </a:lnTo>
                <a:lnTo>
                  <a:pt x="271576" y="76022"/>
                </a:lnTo>
                <a:lnTo>
                  <a:pt x="183349" y="158965"/>
                </a:lnTo>
                <a:lnTo>
                  <a:pt x="271576" y="241490"/>
                </a:lnTo>
                <a:lnTo>
                  <a:pt x="271576" y="248805"/>
                </a:lnTo>
                <a:close/>
              </a:path>
              <a:path w="4989195" h="323850">
                <a:moveTo>
                  <a:pt x="482574" y="276453"/>
                </a:moveTo>
                <a:lnTo>
                  <a:pt x="429168" y="270297"/>
                </a:lnTo>
                <a:lnTo>
                  <a:pt x="385422" y="252569"/>
                </a:lnTo>
                <a:lnTo>
                  <a:pt x="352604" y="224382"/>
                </a:lnTo>
                <a:lnTo>
                  <a:pt x="331983" y="186845"/>
                </a:lnTo>
                <a:lnTo>
                  <a:pt x="324954" y="141884"/>
                </a:lnTo>
                <a:lnTo>
                  <a:pt x="324954" y="134975"/>
                </a:lnTo>
                <a:lnTo>
                  <a:pt x="331983" y="89972"/>
                </a:lnTo>
                <a:lnTo>
                  <a:pt x="352604" y="52334"/>
                </a:lnTo>
                <a:lnTo>
                  <a:pt x="385422" y="24026"/>
                </a:lnTo>
                <a:lnTo>
                  <a:pt x="429168" y="6198"/>
                </a:lnTo>
                <a:lnTo>
                  <a:pt x="482574" y="0"/>
                </a:lnTo>
                <a:lnTo>
                  <a:pt x="532152" y="5460"/>
                </a:lnTo>
                <a:lnTo>
                  <a:pt x="574175" y="20852"/>
                </a:lnTo>
                <a:lnTo>
                  <a:pt x="606655" y="44694"/>
                </a:lnTo>
                <a:lnTo>
                  <a:pt x="608327" y="47155"/>
                </a:lnTo>
                <a:lnTo>
                  <a:pt x="482574" y="47155"/>
                </a:lnTo>
                <a:lnTo>
                  <a:pt x="437009" y="52986"/>
                </a:lnTo>
                <a:lnTo>
                  <a:pt x="403755" y="70024"/>
                </a:lnTo>
                <a:lnTo>
                  <a:pt x="383383" y="97582"/>
                </a:lnTo>
                <a:lnTo>
                  <a:pt x="376466" y="134975"/>
                </a:lnTo>
                <a:lnTo>
                  <a:pt x="376466" y="141884"/>
                </a:lnTo>
                <a:lnTo>
                  <a:pt x="383326" y="179385"/>
                </a:lnTo>
                <a:lnTo>
                  <a:pt x="403602" y="206784"/>
                </a:lnTo>
                <a:lnTo>
                  <a:pt x="436837" y="223587"/>
                </a:lnTo>
                <a:lnTo>
                  <a:pt x="482574" y="229298"/>
                </a:lnTo>
                <a:lnTo>
                  <a:pt x="608512" y="229298"/>
                </a:lnTo>
                <a:lnTo>
                  <a:pt x="606655" y="232021"/>
                </a:lnTo>
                <a:lnTo>
                  <a:pt x="574175" y="255743"/>
                </a:lnTo>
                <a:lnTo>
                  <a:pt x="532152" y="271035"/>
                </a:lnTo>
                <a:lnTo>
                  <a:pt x="482574" y="276453"/>
                </a:lnTo>
                <a:close/>
              </a:path>
              <a:path w="4989195" h="323850">
                <a:moveTo>
                  <a:pt x="635025" y="115049"/>
                </a:moveTo>
                <a:lnTo>
                  <a:pt x="583399" y="115049"/>
                </a:lnTo>
                <a:lnTo>
                  <a:pt x="583399" y="111798"/>
                </a:lnTo>
                <a:lnTo>
                  <a:pt x="575936" y="85918"/>
                </a:lnTo>
                <a:lnTo>
                  <a:pt x="555094" y="65451"/>
                </a:lnTo>
                <a:lnTo>
                  <a:pt x="523199" y="51995"/>
                </a:lnTo>
                <a:lnTo>
                  <a:pt x="482574" y="47155"/>
                </a:lnTo>
                <a:lnTo>
                  <a:pt x="608327" y="47155"/>
                </a:lnTo>
                <a:lnTo>
                  <a:pt x="627601" y="75504"/>
                </a:lnTo>
                <a:lnTo>
                  <a:pt x="635025" y="111798"/>
                </a:lnTo>
                <a:lnTo>
                  <a:pt x="635025" y="115049"/>
                </a:lnTo>
                <a:close/>
              </a:path>
              <a:path w="4989195" h="323850">
                <a:moveTo>
                  <a:pt x="608512" y="229298"/>
                </a:moveTo>
                <a:lnTo>
                  <a:pt x="482574" y="229298"/>
                </a:lnTo>
                <a:lnTo>
                  <a:pt x="523713" y="224578"/>
                </a:lnTo>
                <a:lnTo>
                  <a:pt x="555551" y="211358"/>
                </a:lnTo>
                <a:lnTo>
                  <a:pt x="576107" y="191049"/>
                </a:lnTo>
                <a:lnTo>
                  <a:pt x="583399" y="165061"/>
                </a:lnTo>
                <a:lnTo>
                  <a:pt x="583399" y="161810"/>
                </a:lnTo>
                <a:lnTo>
                  <a:pt x="635025" y="161810"/>
                </a:lnTo>
                <a:lnTo>
                  <a:pt x="635025" y="165061"/>
                </a:lnTo>
                <a:lnTo>
                  <a:pt x="627601" y="201313"/>
                </a:lnTo>
                <a:lnTo>
                  <a:pt x="608512" y="229298"/>
                </a:lnTo>
                <a:close/>
              </a:path>
              <a:path w="4989195" h="323850">
                <a:moveTo>
                  <a:pt x="728941" y="228485"/>
                </a:moveTo>
                <a:lnTo>
                  <a:pt x="680974" y="228485"/>
                </a:lnTo>
                <a:lnTo>
                  <a:pt x="689046" y="213090"/>
                </a:lnTo>
                <a:lnTo>
                  <a:pt x="694950" y="195905"/>
                </a:lnTo>
                <a:lnTo>
                  <a:pt x="698644" y="176513"/>
                </a:lnTo>
                <a:lnTo>
                  <a:pt x="700060" y="154901"/>
                </a:lnTo>
                <a:lnTo>
                  <a:pt x="700087" y="154495"/>
                </a:lnTo>
                <a:lnTo>
                  <a:pt x="701306" y="69113"/>
                </a:lnTo>
                <a:lnTo>
                  <a:pt x="906208" y="69113"/>
                </a:lnTo>
                <a:lnTo>
                  <a:pt x="906208" y="112204"/>
                </a:lnTo>
                <a:lnTo>
                  <a:pt x="746023" y="112204"/>
                </a:lnTo>
                <a:lnTo>
                  <a:pt x="745218" y="154495"/>
                </a:lnTo>
                <a:lnTo>
                  <a:pt x="740843" y="195905"/>
                </a:lnTo>
                <a:lnTo>
                  <a:pt x="735832" y="213439"/>
                </a:lnTo>
                <a:lnTo>
                  <a:pt x="728941" y="228485"/>
                </a:lnTo>
                <a:close/>
              </a:path>
              <a:path w="4989195" h="323850">
                <a:moveTo>
                  <a:pt x="906208" y="228485"/>
                </a:moveTo>
                <a:lnTo>
                  <a:pt x="857415" y="228485"/>
                </a:lnTo>
                <a:lnTo>
                  <a:pt x="857415" y="112204"/>
                </a:lnTo>
                <a:lnTo>
                  <a:pt x="906208" y="112204"/>
                </a:lnTo>
                <a:lnTo>
                  <a:pt x="906208" y="228485"/>
                </a:lnTo>
                <a:close/>
              </a:path>
              <a:path w="4989195" h="323850">
                <a:moveTo>
                  <a:pt x="698055" y="323621"/>
                </a:moveTo>
                <a:lnTo>
                  <a:pt x="649262" y="323621"/>
                </a:lnTo>
                <a:lnTo>
                  <a:pt x="649262" y="228485"/>
                </a:lnTo>
                <a:lnTo>
                  <a:pt x="945642" y="228485"/>
                </a:lnTo>
                <a:lnTo>
                  <a:pt x="945642" y="271576"/>
                </a:lnTo>
                <a:lnTo>
                  <a:pt x="698055" y="271576"/>
                </a:lnTo>
                <a:lnTo>
                  <a:pt x="698055" y="323621"/>
                </a:lnTo>
                <a:close/>
              </a:path>
              <a:path w="4989195" h="323850">
                <a:moveTo>
                  <a:pt x="945642" y="323621"/>
                </a:moveTo>
                <a:lnTo>
                  <a:pt x="896848" y="323621"/>
                </a:lnTo>
                <a:lnTo>
                  <a:pt x="896848" y="271576"/>
                </a:lnTo>
                <a:lnTo>
                  <a:pt x="945642" y="271576"/>
                </a:lnTo>
                <a:lnTo>
                  <a:pt x="945642" y="323621"/>
                </a:lnTo>
                <a:close/>
              </a:path>
              <a:path w="4989195" h="323850">
                <a:moveTo>
                  <a:pt x="1081430" y="276453"/>
                </a:moveTo>
                <a:lnTo>
                  <a:pt x="1031240" y="269377"/>
                </a:lnTo>
                <a:lnTo>
                  <a:pt x="993359" y="249113"/>
                </a:lnTo>
                <a:lnTo>
                  <a:pt x="969427" y="217110"/>
                </a:lnTo>
                <a:lnTo>
                  <a:pt x="961085" y="174815"/>
                </a:lnTo>
                <a:lnTo>
                  <a:pt x="961085" y="166687"/>
                </a:lnTo>
                <a:lnTo>
                  <a:pt x="969484" y="124094"/>
                </a:lnTo>
                <a:lnTo>
                  <a:pt x="993511" y="91830"/>
                </a:lnTo>
                <a:lnTo>
                  <a:pt x="1031411" y="71382"/>
                </a:lnTo>
                <a:lnTo>
                  <a:pt x="1081430" y="64236"/>
                </a:lnTo>
                <a:lnTo>
                  <a:pt x="1130831" y="71128"/>
                </a:lnTo>
                <a:lnTo>
                  <a:pt x="1167768" y="91017"/>
                </a:lnTo>
                <a:lnTo>
                  <a:pt x="1180858" y="108953"/>
                </a:lnTo>
                <a:lnTo>
                  <a:pt x="1081024" y="108953"/>
                </a:lnTo>
                <a:lnTo>
                  <a:pt x="1056421" y="111417"/>
                </a:lnTo>
                <a:lnTo>
                  <a:pt x="1036658" y="118606"/>
                </a:lnTo>
                <a:lnTo>
                  <a:pt x="1022307" y="130218"/>
                </a:lnTo>
                <a:lnTo>
                  <a:pt x="1013942" y="145948"/>
                </a:lnTo>
                <a:lnTo>
                  <a:pt x="1195302" y="145948"/>
                </a:lnTo>
                <a:lnTo>
                  <a:pt x="1198918" y="165061"/>
                </a:lnTo>
                <a:lnTo>
                  <a:pt x="1198918" y="186601"/>
                </a:lnTo>
                <a:lnTo>
                  <a:pt x="1012317" y="186601"/>
                </a:lnTo>
                <a:lnTo>
                  <a:pt x="1018999" y="205660"/>
                </a:lnTo>
                <a:lnTo>
                  <a:pt x="1033152" y="219841"/>
                </a:lnTo>
                <a:lnTo>
                  <a:pt x="1054166" y="228686"/>
                </a:lnTo>
                <a:lnTo>
                  <a:pt x="1081430" y="231736"/>
                </a:lnTo>
                <a:lnTo>
                  <a:pt x="1188621" y="231736"/>
                </a:lnTo>
                <a:lnTo>
                  <a:pt x="1188050" y="233403"/>
                </a:lnTo>
                <a:lnTo>
                  <a:pt x="1164110" y="256887"/>
                </a:lnTo>
                <a:lnTo>
                  <a:pt x="1128202" y="271453"/>
                </a:lnTo>
                <a:lnTo>
                  <a:pt x="1081430" y="276453"/>
                </a:lnTo>
                <a:close/>
              </a:path>
              <a:path w="4989195" h="323850">
                <a:moveTo>
                  <a:pt x="1195302" y="145948"/>
                </a:moveTo>
                <a:lnTo>
                  <a:pt x="1146073" y="145948"/>
                </a:lnTo>
                <a:lnTo>
                  <a:pt x="1138082" y="130395"/>
                </a:lnTo>
                <a:lnTo>
                  <a:pt x="1124221" y="118764"/>
                </a:lnTo>
                <a:lnTo>
                  <a:pt x="1104868" y="111417"/>
                </a:lnTo>
                <a:lnTo>
                  <a:pt x="1104462" y="111417"/>
                </a:lnTo>
                <a:lnTo>
                  <a:pt x="1081024" y="108953"/>
                </a:lnTo>
                <a:lnTo>
                  <a:pt x="1180858" y="108953"/>
                </a:lnTo>
                <a:lnTo>
                  <a:pt x="1190908" y="122722"/>
                </a:lnTo>
                <a:lnTo>
                  <a:pt x="1195302" y="145948"/>
                </a:lnTo>
                <a:close/>
              </a:path>
              <a:path w="4989195" h="323850">
                <a:moveTo>
                  <a:pt x="1188621" y="231736"/>
                </a:moveTo>
                <a:lnTo>
                  <a:pt x="1081430" y="231736"/>
                </a:lnTo>
                <a:lnTo>
                  <a:pt x="1107030" y="229607"/>
                </a:lnTo>
                <a:lnTo>
                  <a:pt x="1127066" y="223551"/>
                </a:lnTo>
                <a:lnTo>
                  <a:pt x="1140546" y="214066"/>
                </a:lnTo>
                <a:lnTo>
                  <a:pt x="1146479" y="201650"/>
                </a:lnTo>
                <a:lnTo>
                  <a:pt x="1198918" y="201650"/>
                </a:lnTo>
                <a:lnTo>
                  <a:pt x="1188621" y="231736"/>
                </a:lnTo>
                <a:close/>
              </a:path>
              <a:path w="4989195" h="323850">
                <a:moveTo>
                  <a:pt x="1236319" y="271576"/>
                </a:moveTo>
                <a:lnTo>
                  <a:pt x="1215186" y="271576"/>
                </a:lnTo>
                <a:lnTo>
                  <a:pt x="1215186" y="228079"/>
                </a:lnTo>
                <a:lnTo>
                  <a:pt x="1225346" y="228079"/>
                </a:lnTo>
                <a:lnTo>
                  <a:pt x="1242124" y="224978"/>
                </a:lnTo>
                <a:lnTo>
                  <a:pt x="1253755" y="215168"/>
                </a:lnTo>
                <a:lnTo>
                  <a:pt x="1260735" y="197888"/>
                </a:lnTo>
                <a:lnTo>
                  <a:pt x="1263561" y="172377"/>
                </a:lnTo>
                <a:lnTo>
                  <a:pt x="1265999" y="69113"/>
                </a:lnTo>
                <a:lnTo>
                  <a:pt x="1470088" y="69113"/>
                </a:lnTo>
                <a:lnTo>
                  <a:pt x="1470088" y="112204"/>
                </a:lnTo>
                <a:lnTo>
                  <a:pt x="1312354" y="112204"/>
                </a:lnTo>
                <a:lnTo>
                  <a:pt x="1310802" y="172377"/>
                </a:lnTo>
                <a:lnTo>
                  <a:pt x="1310728" y="175221"/>
                </a:lnTo>
                <a:lnTo>
                  <a:pt x="1305221" y="217548"/>
                </a:lnTo>
                <a:lnTo>
                  <a:pt x="1291059" y="247640"/>
                </a:lnTo>
                <a:lnTo>
                  <a:pt x="1268130" y="265611"/>
                </a:lnTo>
                <a:lnTo>
                  <a:pt x="1236319" y="271576"/>
                </a:lnTo>
                <a:close/>
              </a:path>
              <a:path w="4989195" h="323850">
                <a:moveTo>
                  <a:pt x="1470088" y="271576"/>
                </a:moveTo>
                <a:lnTo>
                  <a:pt x="1421307" y="271576"/>
                </a:lnTo>
                <a:lnTo>
                  <a:pt x="1421307" y="112204"/>
                </a:lnTo>
                <a:lnTo>
                  <a:pt x="1470088" y="112204"/>
                </a:lnTo>
                <a:lnTo>
                  <a:pt x="1470088" y="271576"/>
                </a:lnTo>
                <a:close/>
              </a:path>
              <a:path w="4989195" h="323850">
                <a:moveTo>
                  <a:pt x="1570913" y="143916"/>
                </a:moveTo>
                <a:lnTo>
                  <a:pt x="1522133" y="143916"/>
                </a:lnTo>
                <a:lnTo>
                  <a:pt x="1522133" y="142697"/>
                </a:lnTo>
                <a:lnTo>
                  <a:pt x="1530117" y="110544"/>
                </a:lnTo>
                <a:lnTo>
                  <a:pt x="1552775" y="85783"/>
                </a:lnTo>
                <a:lnTo>
                  <a:pt x="1588162" y="69864"/>
                </a:lnTo>
                <a:lnTo>
                  <a:pt x="1634337" y="64236"/>
                </a:lnTo>
                <a:lnTo>
                  <a:pt x="1681179" y="70252"/>
                </a:lnTo>
                <a:lnTo>
                  <a:pt x="1716052" y="87663"/>
                </a:lnTo>
                <a:lnTo>
                  <a:pt x="1733930" y="110544"/>
                </a:lnTo>
                <a:lnTo>
                  <a:pt x="1634345" y="110544"/>
                </a:lnTo>
                <a:lnTo>
                  <a:pt x="1608379" y="112719"/>
                </a:lnTo>
                <a:lnTo>
                  <a:pt x="1607691" y="112719"/>
                </a:lnTo>
                <a:lnTo>
                  <a:pt x="1587649" y="119165"/>
                </a:lnTo>
                <a:lnTo>
                  <a:pt x="1575214" y="129277"/>
                </a:lnTo>
                <a:lnTo>
                  <a:pt x="1570913" y="142697"/>
                </a:lnTo>
                <a:lnTo>
                  <a:pt x="1570913" y="143916"/>
                </a:lnTo>
                <a:close/>
              </a:path>
              <a:path w="4989195" h="323850">
                <a:moveTo>
                  <a:pt x="1614017" y="276453"/>
                </a:moveTo>
                <a:lnTo>
                  <a:pt x="1574599" y="272349"/>
                </a:lnTo>
                <a:lnTo>
                  <a:pt x="1545358" y="260392"/>
                </a:lnTo>
                <a:lnTo>
                  <a:pt x="1527171" y="241118"/>
                </a:lnTo>
                <a:lnTo>
                  <a:pt x="1520913" y="215061"/>
                </a:lnTo>
                <a:lnTo>
                  <a:pt x="1525570" y="192880"/>
                </a:lnTo>
                <a:lnTo>
                  <a:pt x="1539260" y="175426"/>
                </a:lnTo>
                <a:lnTo>
                  <a:pt x="1561563" y="163157"/>
                </a:lnTo>
                <a:lnTo>
                  <a:pt x="1592059" y="156527"/>
                </a:lnTo>
                <a:lnTo>
                  <a:pt x="1696135" y="145135"/>
                </a:lnTo>
                <a:lnTo>
                  <a:pt x="1690418" y="129958"/>
                </a:lnTo>
                <a:lnTo>
                  <a:pt x="1678144" y="119165"/>
                </a:lnTo>
                <a:lnTo>
                  <a:pt x="1659315" y="112719"/>
                </a:lnTo>
                <a:lnTo>
                  <a:pt x="1633519" y="110544"/>
                </a:lnTo>
                <a:lnTo>
                  <a:pt x="1733930" y="110544"/>
                </a:lnTo>
                <a:lnTo>
                  <a:pt x="1737814" y="115516"/>
                </a:lnTo>
                <a:lnTo>
                  <a:pt x="1745322" y="152857"/>
                </a:lnTo>
                <a:lnTo>
                  <a:pt x="1745322" y="184975"/>
                </a:lnTo>
                <a:lnTo>
                  <a:pt x="1696542" y="184975"/>
                </a:lnTo>
                <a:lnTo>
                  <a:pt x="1602625" y="195148"/>
                </a:lnTo>
                <a:lnTo>
                  <a:pt x="1588050" y="197745"/>
                </a:lnTo>
                <a:lnTo>
                  <a:pt x="1577778" y="201904"/>
                </a:lnTo>
                <a:lnTo>
                  <a:pt x="1571696" y="207664"/>
                </a:lnTo>
                <a:lnTo>
                  <a:pt x="1569694" y="215061"/>
                </a:lnTo>
                <a:lnTo>
                  <a:pt x="1572427" y="223070"/>
                </a:lnTo>
                <a:lnTo>
                  <a:pt x="1580573" y="228788"/>
                </a:lnTo>
                <a:lnTo>
                  <a:pt x="1594056" y="232219"/>
                </a:lnTo>
                <a:lnTo>
                  <a:pt x="1612798" y="233362"/>
                </a:lnTo>
                <a:lnTo>
                  <a:pt x="1785175" y="233362"/>
                </a:lnTo>
                <a:lnTo>
                  <a:pt x="1785175" y="245148"/>
                </a:lnTo>
                <a:lnTo>
                  <a:pt x="1702231" y="245148"/>
                </a:lnTo>
                <a:lnTo>
                  <a:pt x="1685021" y="259131"/>
                </a:lnTo>
                <a:lnTo>
                  <a:pt x="1664835" y="268882"/>
                </a:lnTo>
                <a:lnTo>
                  <a:pt x="1641293" y="274592"/>
                </a:lnTo>
                <a:lnTo>
                  <a:pt x="1614017" y="276453"/>
                </a:lnTo>
                <a:close/>
              </a:path>
              <a:path w="4989195" h="323850">
                <a:moveTo>
                  <a:pt x="1785175" y="233362"/>
                </a:moveTo>
                <a:lnTo>
                  <a:pt x="1612798" y="233362"/>
                </a:lnTo>
                <a:lnTo>
                  <a:pt x="1641604" y="230972"/>
                </a:lnTo>
                <a:lnTo>
                  <a:pt x="1665495" y="224008"/>
                </a:lnTo>
                <a:lnTo>
                  <a:pt x="1683973" y="212777"/>
                </a:lnTo>
                <a:lnTo>
                  <a:pt x="1696542" y="197586"/>
                </a:lnTo>
                <a:lnTo>
                  <a:pt x="1696542" y="184975"/>
                </a:lnTo>
                <a:lnTo>
                  <a:pt x="1745322" y="184975"/>
                </a:lnTo>
                <a:lnTo>
                  <a:pt x="1745322" y="208965"/>
                </a:lnTo>
                <a:lnTo>
                  <a:pt x="1746753" y="217336"/>
                </a:lnTo>
                <a:lnTo>
                  <a:pt x="1750968" y="223454"/>
                </a:lnTo>
                <a:lnTo>
                  <a:pt x="1757849" y="227209"/>
                </a:lnTo>
                <a:lnTo>
                  <a:pt x="1767281" y="228485"/>
                </a:lnTo>
                <a:lnTo>
                  <a:pt x="1785175" y="228485"/>
                </a:lnTo>
                <a:lnTo>
                  <a:pt x="1785175" y="233362"/>
                </a:lnTo>
                <a:close/>
              </a:path>
              <a:path w="4989195" h="323850">
                <a:moveTo>
                  <a:pt x="1785175" y="271576"/>
                </a:moveTo>
                <a:lnTo>
                  <a:pt x="1755495" y="271576"/>
                </a:lnTo>
                <a:lnTo>
                  <a:pt x="1737395" y="269849"/>
                </a:lnTo>
                <a:lnTo>
                  <a:pt x="1722305" y="264768"/>
                </a:lnTo>
                <a:lnTo>
                  <a:pt x="1710495" y="256483"/>
                </a:lnTo>
                <a:lnTo>
                  <a:pt x="1702231" y="245148"/>
                </a:lnTo>
                <a:lnTo>
                  <a:pt x="1785175" y="245148"/>
                </a:lnTo>
                <a:lnTo>
                  <a:pt x="1785175" y="271576"/>
                </a:lnTo>
                <a:close/>
              </a:path>
              <a:path w="4989195" h="323850">
                <a:moveTo>
                  <a:pt x="1868512" y="271576"/>
                </a:moveTo>
                <a:lnTo>
                  <a:pt x="1819719" y="271576"/>
                </a:lnTo>
                <a:lnTo>
                  <a:pt x="1819719" y="69113"/>
                </a:lnTo>
                <a:lnTo>
                  <a:pt x="1868512" y="69113"/>
                </a:lnTo>
                <a:lnTo>
                  <a:pt x="1868512" y="148386"/>
                </a:lnTo>
                <a:lnTo>
                  <a:pt x="2047392" y="148386"/>
                </a:lnTo>
                <a:lnTo>
                  <a:pt x="2047392" y="191490"/>
                </a:lnTo>
                <a:lnTo>
                  <a:pt x="1868512" y="191490"/>
                </a:lnTo>
                <a:lnTo>
                  <a:pt x="1868512" y="271576"/>
                </a:lnTo>
                <a:close/>
              </a:path>
              <a:path w="4989195" h="323850">
                <a:moveTo>
                  <a:pt x="2047392" y="148386"/>
                </a:moveTo>
                <a:lnTo>
                  <a:pt x="1998611" y="148386"/>
                </a:lnTo>
                <a:lnTo>
                  <a:pt x="1998611" y="69113"/>
                </a:lnTo>
                <a:lnTo>
                  <a:pt x="2047392" y="69113"/>
                </a:lnTo>
                <a:lnTo>
                  <a:pt x="2047392" y="148386"/>
                </a:lnTo>
                <a:close/>
              </a:path>
              <a:path w="4989195" h="323850">
                <a:moveTo>
                  <a:pt x="2047392" y="271576"/>
                </a:moveTo>
                <a:lnTo>
                  <a:pt x="1998611" y="271576"/>
                </a:lnTo>
                <a:lnTo>
                  <a:pt x="1998611" y="191490"/>
                </a:lnTo>
                <a:lnTo>
                  <a:pt x="2047392" y="191490"/>
                </a:lnTo>
                <a:lnTo>
                  <a:pt x="2047392" y="271576"/>
                </a:lnTo>
                <a:close/>
              </a:path>
              <a:path w="4989195" h="323850">
                <a:moveTo>
                  <a:pt x="2219363" y="276453"/>
                </a:moveTo>
                <a:lnTo>
                  <a:pt x="2168335" y="269364"/>
                </a:lnTo>
                <a:lnTo>
                  <a:pt x="2129813" y="249012"/>
                </a:lnTo>
                <a:lnTo>
                  <a:pt x="2105472" y="216767"/>
                </a:lnTo>
                <a:lnTo>
                  <a:pt x="2096985" y="174002"/>
                </a:lnTo>
                <a:lnTo>
                  <a:pt x="2096985" y="167906"/>
                </a:lnTo>
                <a:lnTo>
                  <a:pt x="2105414" y="124608"/>
                </a:lnTo>
                <a:lnTo>
                  <a:pt x="2129661" y="91982"/>
                </a:lnTo>
                <a:lnTo>
                  <a:pt x="2168164" y="71401"/>
                </a:lnTo>
                <a:lnTo>
                  <a:pt x="2219363" y="64236"/>
                </a:lnTo>
                <a:lnTo>
                  <a:pt x="2270021" y="71401"/>
                </a:lnTo>
                <a:lnTo>
                  <a:pt x="2308139" y="91982"/>
                </a:lnTo>
                <a:lnTo>
                  <a:pt x="2320631" y="108953"/>
                </a:lnTo>
                <a:lnTo>
                  <a:pt x="2218956" y="108953"/>
                </a:lnTo>
                <a:lnTo>
                  <a:pt x="2188392" y="112848"/>
                </a:lnTo>
                <a:lnTo>
                  <a:pt x="2165950" y="124252"/>
                </a:lnTo>
                <a:lnTo>
                  <a:pt x="2152123" y="142745"/>
                </a:lnTo>
                <a:lnTo>
                  <a:pt x="2147404" y="167906"/>
                </a:lnTo>
                <a:lnTo>
                  <a:pt x="2147404" y="174002"/>
                </a:lnTo>
                <a:lnTo>
                  <a:pt x="2152237" y="198288"/>
                </a:lnTo>
                <a:lnTo>
                  <a:pt x="2166254" y="216438"/>
                </a:lnTo>
                <a:lnTo>
                  <a:pt x="2188735" y="227804"/>
                </a:lnTo>
                <a:lnTo>
                  <a:pt x="2218956" y="231736"/>
                </a:lnTo>
                <a:lnTo>
                  <a:pt x="2321006" y="231736"/>
                </a:lnTo>
                <a:lnTo>
                  <a:pt x="2308139" y="249012"/>
                </a:lnTo>
                <a:lnTo>
                  <a:pt x="2270021" y="269364"/>
                </a:lnTo>
                <a:lnTo>
                  <a:pt x="2219363" y="276453"/>
                </a:lnTo>
                <a:close/>
              </a:path>
              <a:path w="4989195" h="323850">
                <a:moveTo>
                  <a:pt x="2321006" y="231736"/>
                </a:moveTo>
                <a:lnTo>
                  <a:pt x="2218956" y="231736"/>
                </a:lnTo>
                <a:lnTo>
                  <a:pt x="2248938" y="227804"/>
                </a:lnTo>
                <a:lnTo>
                  <a:pt x="2271298" y="216438"/>
                </a:lnTo>
                <a:lnTo>
                  <a:pt x="2285273" y="198288"/>
                </a:lnTo>
                <a:lnTo>
                  <a:pt x="2290102" y="174002"/>
                </a:lnTo>
                <a:lnTo>
                  <a:pt x="2290102" y="167906"/>
                </a:lnTo>
                <a:lnTo>
                  <a:pt x="2285331" y="142916"/>
                </a:lnTo>
                <a:lnTo>
                  <a:pt x="2271450" y="124404"/>
                </a:lnTo>
                <a:lnTo>
                  <a:pt x="2248998" y="112848"/>
                </a:lnTo>
                <a:lnTo>
                  <a:pt x="2248673" y="112848"/>
                </a:lnTo>
                <a:lnTo>
                  <a:pt x="2218956" y="108953"/>
                </a:lnTo>
                <a:lnTo>
                  <a:pt x="2320631" y="108953"/>
                </a:lnTo>
                <a:lnTo>
                  <a:pt x="2332155" y="124608"/>
                </a:lnTo>
                <a:lnTo>
                  <a:pt x="2340508" y="167906"/>
                </a:lnTo>
                <a:lnTo>
                  <a:pt x="2340508" y="174002"/>
                </a:lnTo>
                <a:lnTo>
                  <a:pt x="2332220" y="216438"/>
                </a:lnTo>
                <a:lnTo>
                  <a:pt x="2332155" y="216767"/>
                </a:lnTo>
                <a:lnTo>
                  <a:pt x="2321006" y="231736"/>
                </a:lnTo>
                <a:close/>
              </a:path>
              <a:path w="4989195" h="323850">
                <a:moveTo>
                  <a:pt x="2706814" y="271576"/>
                </a:moveTo>
                <a:lnTo>
                  <a:pt x="2552725" y="271576"/>
                </a:lnTo>
                <a:lnTo>
                  <a:pt x="2552725" y="69113"/>
                </a:lnTo>
                <a:lnTo>
                  <a:pt x="2701124" y="69113"/>
                </a:lnTo>
                <a:lnTo>
                  <a:pt x="2736078" y="72855"/>
                </a:lnTo>
                <a:lnTo>
                  <a:pt x="2761848" y="83802"/>
                </a:lnTo>
                <a:lnTo>
                  <a:pt x="2777786" y="101533"/>
                </a:lnTo>
                <a:lnTo>
                  <a:pt x="2779006" y="106921"/>
                </a:lnTo>
                <a:lnTo>
                  <a:pt x="2601518" y="106921"/>
                </a:lnTo>
                <a:lnTo>
                  <a:pt x="2601518" y="150418"/>
                </a:lnTo>
                <a:lnTo>
                  <a:pt x="2777428" y="150418"/>
                </a:lnTo>
                <a:lnTo>
                  <a:pt x="2776485" y="152406"/>
                </a:lnTo>
                <a:lnTo>
                  <a:pt x="2768321" y="161421"/>
                </a:lnTo>
                <a:lnTo>
                  <a:pt x="2757220" y="168719"/>
                </a:lnTo>
                <a:lnTo>
                  <a:pt x="2770690" y="175877"/>
                </a:lnTo>
                <a:lnTo>
                  <a:pt x="2780498" y="185134"/>
                </a:lnTo>
                <a:lnTo>
                  <a:pt x="2782567" y="189039"/>
                </a:lnTo>
                <a:lnTo>
                  <a:pt x="2601518" y="189039"/>
                </a:lnTo>
                <a:lnTo>
                  <a:pt x="2601518" y="233768"/>
                </a:lnTo>
                <a:lnTo>
                  <a:pt x="2784162" y="233768"/>
                </a:lnTo>
                <a:lnTo>
                  <a:pt x="2783132" y="238470"/>
                </a:lnTo>
                <a:lnTo>
                  <a:pt x="2767334" y="256582"/>
                </a:lnTo>
                <a:lnTo>
                  <a:pt x="2741704" y="267758"/>
                </a:lnTo>
                <a:lnTo>
                  <a:pt x="2706814" y="271576"/>
                </a:lnTo>
                <a:close/>
              </a:path>
              <a:path w="4989195" h="323850">
                <a:moveTo>
                  <a:pt x="2777428" y="150418"/>
                </a:moveTo>
                <a:lnTo>
                  <a:pt x="2699499" y="150418"/>
                </a:lnTo>
                <a:lnTo>
                  <a:pt x="2713795" y="149072"/>
                </a:lnTo>
                <a:lnTo>
                  <a:pt x="2724245" y="145135"/>
                </a:lnTo>
                <a:lnTo>
                  <a:pt x="2730656" y="138760"/>
                </a:lnTo>
                <a:lnTo>
                  <a:pt x="2732836" y="130098"/>
                </a:lnTo>
                <a:lnTo>
                  <a:pt x="2732732" y="125628"/>
                </a:lnTo>
                <a:lnTo>
                  <a:pt x="2730713" y="117728"/>
                </a:lnTo>
                <a:lnTo>
                  <a:pt x="2724397" y="111748"/>
                </a:lnTo>
                <a:lnTo>
                  <a:pt x="2713966" y="108134"/>
                </a:lnTo>
                <a:lnTo>
                  <a:pt x="2699499" y="106921"/>
                </a:lnTo>
                <a:lnTo>
                  <a:pt x="2779006" y="106921"/>
                </a:lnTo>
                <a:lnTo>
                  <a:pt x="2783243" y="125628"/>
                </a:lnTo>
                <a:lnTo>
                  <a:pt x="2783185" y="130098"/>
                </a:lnTo>
                <a:lnTo>
                  <a:pt x="2781522" y="141791"/>
                </a:lnTo>
                <a:lnTo>
                  <a:pt x="2777428" y="150418"/>
                </a:lnTo>
                <a:close/>
              </a:path>
              <a:path w="4989195" h="323850">
                <a:moveTo>
                  <a:pt x="2784162" y="233768"/>
                </a:moveTo>
                <a:lnTo>
                  <a:pt x="2705188" y="233768"/>
                </a:lnTo>
                <a:lnTo>
                  <a:pt x="2719421" y="232416"/>
                </a:lnTo>
                <a:lnTo>
                  <a:pt x="2729731" y="228433"/>
                </a:lnTo>
                <a:lnTo>
                  <a:pt x="2736003" y="221933"/>
                </a:lnTo>
                <a:lnTo>
                  <a:pt x="2738120" y="213029"/>
                </a:lnTo>
                <a:lnTo>
                  <a:pt x="2738120" y="208965"/>
                </a:lnTo>
                <a:lnTo>
                  <a:pt x="2735946" y="200365"/>
                </a:lnTo>
                <a:lnTo>
                  <a:pt x="2729579" y="194125"/>
                </a:lnTo>
                <a:lnTo>
                  <a:pt x="2719249" y="190324"/>
                </a:lnTo>
                <a:lnTo>
                  <a:pt x="2705188" y="189039"/>
                </a:lnTo>
                <a:lnTo>
                  <a:pt x="2782567" y="189039"/>
                </a:lnTo>
                <a:lnTo>
                  <a:pt x="2786494" y="196447"/>
                </a:lnTo>
                <a:lnTo>
                  <a:pt x="2788402" y="208965"/>
                </a:lnTo>
                <a:lnTo>
                  <a:pt x="2788526" y="213842"/>
                </a:lnTo>
                <a:lnTo>
                  <a:pt x="2784162" y="233768"/>
                </a:lnTo>
                <a:close/>
              </a:path>
              <a:path w="4989195" h="323850">
                <a:moveTo>
                  <a:pt x="3057258" y="271576"/>
                </a:moveTo>
                <a:lnTo>
                  <a:pt x="3006432" y="271576"/>
                </a:lnTo>
                <a:lnTo>
                  <a:pt x="3006432" y="4876"/>
                </a:lnTo>
                <a:lnTo>
                  <a:pt x="3173120" y="4876"/>
                </a:lnTo>
                <a:lnTo>
                  <a:pt x="3214348" y="10625"/>
                </a:lnTo>
                <a:lnTo>
                  <a:pt x="3245589" y="27085"/>
                </a:lnTo>
                <a:lnTo>
                  <a:pt x="3263361" y="50406"/>
                </a:lnTo>
                <a:lnTo>
                  <a:pt x="3057258" y="50406"/>
                </a:lnTo>
                <a:lnTo>
                  <a:pt x="3057258" y="128879"/>
                </a:lnTo>
                <a:lnTo>
                  <a:pt x="3263432" y="128879"/>
                </a:lnTo>
                <a:lnTo>
                  <a:pt x="3245742" y="152201"/>
                </a:lnTo>
                <a:lnTo>
                  <a:pt x="3214520" y="168660"/>
                </a:lnTo>
                <a:lnTo>
                  <a:pt x="3173120" y="174409"/>
                </a:lnTo>
                <a:lnTo>
                  <a:pt x="3057258" y="174409"/>
                </a:lnTo>
                <a:lnTo>
                  <a:pt x="3057258" y="271576"/>
                </a:lnTo>
                <a:close/>
              </a:path>
              <a:path w="4989195" h="323850">
                <a:moveTo>
                  <a:pt x="3263432" y="128879"/>
                </a:moveTo>
                <a:lnTo>
                  <a:pt x="3171901" y="128879"/>
                </a:lnTo>
                <a:lnTo>
                  <a:pt x="3192732" y="126413"/>
                </a:lnTo>
                <a:lnTo>
                  <a:pt x="3208037" y="119221"/>
                </a:lnTo>
                <a:lnTo>
                  <a:pt x="3217472" y="107609"/>
                </a:lnTo>
                <a:lnTo>
                  <a:pt x="3220694" y="91884"/>
                </a:lnTo>
                <a:lnTo>
                  <a:pt x="3220694" y="87414"/>
                </a:lnTo>
                <a:lnTo>
                  <a:pt x="3217472" y="71682"/>
                </a:lnTo>
                <a:lnTo>
                  <a:pt x="3208037" y="60066"/>
                </a:lnTo>
                <a:lnTo>
                  <a:pt x="3192732" y="52872"/>
                </a:lnTo>
                <a:lnTo>
                  <a:pt x="3171901" y="50406"/>
                </a:lnTo>
                <a:lnTo>
                  <a:pt x="3263361" y="50406"/>
                </a:lnTo>
                <a:lnTo>
                  <a:pt x="3265396" y="53075"/>
                </a:lnTo>
                <a:lnTo>
                  <a:pt x="3272320" y="87414"/>
                </a:lnTo>
                <a:lnTo>
                  <a:pt x="3272320" y="91884"/>
                </a:lnTo>
                <a:lnTo>
                  <a:pt x="3265453" y="126215"/>
                </a:lnTo>
                <a:lnTo>
                  <a:pt x="3263432" y="128879"/>
                </a:lnTo>
                <a:close/>
              </a:path>
              <a:path w="4989195" h="323850">
                <a:moveTo>
                  <a:pt x="3423958" y="276453"/>
                </a:moveTo>
                <a:lnTo>
                  <a:pt x="3372938" y="269364"/>
                </a:lnTo>
                <a:lnTo>
                  <a:pt x="3334419" y="249012"/>
                </a:lnTo>
                <a:lnTo>
                  <a:pt x="3310079" y="216767"/>
                </a:lnTo>
                <a:lnTo>
                  <a:pt x="3301593" y="174002"/>
                </a:lnTo>
                <a:lnTo>
                  <a:pt x="3301593" y="167906"/>
                </a:lnTo>
                <a:lnTo>
                  <a:pt x="3310022" y="124608"/>
                </a:lnTo>
                <a:lnTo>
                  <a:pt x="3334267" y="91982"/>
                </a:lnTo>
                <a:lnTo>
                  <a:pt x="3372766" y="71401"/>
                </a:lnTo>
                <a:lnTo>
                  <a:pt x="3423958" y="64236"/>
                </a:lnTo>
                <a:lnTo>
                  <a:pt x="3474618" y="71401"/>
                </a:lnTo>
                <a:lnTo>
                  <a:pt x="3512740" y="91982"/>
                </a:lnTo>
                <a:lnTo>
                  <a:pt x="3525235" y="108953"/>
                </a:lnTo>
                <a:lnTo>
                  <a:pt x="3423551" y="108953"/>
                </a:lnTo>
                <a:lnTo>
                  <a:pt x="3392992" y="112848"/>
                </a:lnTo>
                <a:lnTo>
                  <a:pt x="3370549" y="124252"/>
                </a:lnTo>
                <a:lnTo>
                  <a:pt x="3356720" y="142745"/>
                </a:lnTo>
                <a:lnTo>
                  <a:pt x="3351999" y="167906"/>
                </a:lnTo>
                <a:lnTo>
                  <a:pt x="3351999" y="174002"/>
                </a:lnTo>
                <a:lnTo>
                  <a:pt x="3356834" y="198288"/>
                </a:lnTo>
                <a:lnTo>
                  <a:pt x="3370854" y="216438"/>
                </a:lnTo>
                <a:lnTo>
                  <a:pt x="3393335" y="227804"/>
                </a:lnTo>
                <a:lnTo>
                  <a:pt x="3423551" y="231736"/>
                </a:lnTo>
                <a:lnTo>
                  <a:pt x="3525609" y="231736"/>
                </a:lnTo>
                <a:lnTo>
                  <a:pt x="3512740" y="249012"/>
                </a:lnTo>
                <a:lnTo>
                  <a:pt x="3474618" y="269364"/>
                </a:lnTo>
                <a:lnTo>
                  <a:pt x="3423958" y="276453"/>
                </a:lnTo>
                <a:close/>
              </a:path>
              <a:path w="4989195" h="323850">
                <a:moveTo>
                  <a:pt x="3525609" y="231736"/>
                </a:moveTo>
                <a:lnTo>
                  <a:pt x="3423551" y="231736"/>
                </a:lnTo>
                <a:lnTo>
                  <a:pt x="3453538" y="227804"/>
                </a:lnTo>
                <a:lnTo>
                  <a:pt x="3475897" y="216438"/>
                </a:lnTo>
                <a:lnTo>
                  <a:pt x="3489870" y="198288"/>
                </a:lnTo>
                <a:lnTo>
                  <a:pt x="3494697" y="174002"/>
                </a:lnTo>
                <a:lnTo>
                  <a:pt x="3494697" y="167906"/>
                </a:lnTo>
                <a:lnTo>
                  <a:pt x="3489927" y="142916"/>
                </a:lnTo>
                <a:lnTo>
                  <a:pt x="3476050" y="124404"/>
                </a:lnTo>
                <a:lnTo>
                  <a:pt x="3453598" y="112848"/>
                </a:lnTo>
                <a:lnTo>
                  <a:pt x="3453273" y="112848"/>
                </a:lnTo>
                <a:lnTo>
                  <a:pt x="3423551" y="108953"/>
                </a:lnTo>
                <a:lnTo>
                  <a:pt x="3525235" y="108953"/>
                </a:lnTo>
                <a:lnTo>
                  <a:pt x="3536761" y="124608"/>
                </a:lnTo>
                <a:lnTo>
                  <a:pt x="3545116" y="167906"/>
                </a:lnTo>
                <a:lnTo>
                  <a:pt x="3545116" y="174002"/>
                </a:lnTo>
                <a:lnTo>
                  <a:pt x="3536825" y="216438"/>
                </a:lnTo>
                <a:lnTo>
                  <a:pt x="3536761" y="216767"/>
                </a:lnTo>
                <a:lnTo>
                  <a:pt x="3525609" y="231736"/>
                </a:lnTo>
                <a:close/>
              </a:path>
              <a:path w="4989195" h="323850">
                <a:moveTo>
                  <a:pt x="3701224" y="276453"/>
                </a:moveTo>
                <a:lnTo>
                  <a:pt x="3650909" y="269313"/>
                </a:lnTo>
                <a:lnTo>
                  <a:pt x="3612753" y="248910"/>
                </a:lnTo>
                <a:lnTo>
                  <a:pt x="3588546" y="216767"/>
                </a:lnTo>
                <a:lnTo>
                  <a:pt x="3580079" y="174409"/>
                </a:lnTo>
                <a:lnTo>
                  <a:pt x="3580079" y="167906"/>
                </a:lnTo>
                <a:lnTo>
                  <a:pt x="3588488" y="124779"/>
                </a:lnTo>
                <a:lnTo>
                  <a:pt x="3612600" y="92135"/>
                </a:lnTo>
                <a:lnTo>
                  <a:pt x="3650738" y="71458"/>
                </a:lnTo>
                <a:lnTo>
                  <a:pt x="3701224" y="64236"/>
                </a:lnTo>
                <a:lnTo>
                  <a:pt x="3748398" y="70830"/>
                </a:lnTo>
                <a:lnTo>
                  <a:pt x="3785587" y="89238"/>
                </a:lnTo>
                <a:lnTo>
                  <a:pt x="3802655" y="108953"/>
                </a:lnTo>
                <a:lnTo>
                  <a:pt x="3701224" y="108953"/>
                </a:lnTo>
                <a:lnTo>
                  <a:pt x="3671135" y="112911"/>
                </a:lnTo>
                <a:lnTo>
                  <a:pt x="3648933" y="124455"/>
                </a:lnTo>
                <a:lnTo>
                  <a:pt x="3635193" y="143087"/>
                </a:lnTo>
                <a:lnTo>
                  <a:pt x="3630561" y="167906"/>
                </a:lnTo>
                <a:lnTo>
                  <a:pt x="3630563" y="174409"/>
                </a:lnTo>
                <a:lnTo>
                  <a:pt x="3635193" y="198459"/>
                </a:lnTo>
                <a:lnTo>
                  <a:pt x="3648933" y="216590"/>
                </a:lnTo>
                <a:lnTo>
                  <a:pt x="3671135" y="227861"/>
                </a:lnTo>
                <a:lnTo>
                  <a:pt x="3701224" y="231736"/>
                </a:lnTo>
                <a:lnTo>
                  <a:pt x="3803624" y="231736"/>
                </a:lnTo>
                <a:lnTo>
                  <a:pt x="3786349" y="251960"/>
                </a:lnTo>
                <a:lnTo>
                  <a:pt x="3749255" y="270037"/>
                </a:lnTo>
                <a:lnTo>
                  <a:pt x="3701224" y="276453"/>
                </a:lnTo>
                <a:close/>
              </a:path>
              <a:path w="4989195" h="323850">
                <a:moveTo>
                  <a:pt x="3818724" y="154495"/>
                </a:moveTo>
                <a:lnTo>
                  <a:pt x="3768305" y="154495"/>
                </a:lnTo>
                <a:lnTo>
                  <a:pt x="3768305" y="153263"/>
                </a:lnTo>
                <a:lnTo>
                  <a:pt x="3763371" y="135367"/>
                </a:lnTo>
                <a:lnTo>
                  <a:pt x="3749557" y="121354"/>
                </a:lnTo>
                <a:lnTo>
                  <a:pt x="3728347" y="112219"/>
                </a:lnTo>
                <a:lnTo>
                  <a:pt x="3701224" y="108953"/>
                </a:lnTo>
                <a:lnTo>
                  <a:pt x="3802655" y="108953"/>
                </a:lnTo>
                <a:lnTo>
                  <a:pt x="3809970" y="117402"/>
                </a:lnTo>
                <a:lnTo>
                  <a:pt x="3818724" y="153263"/>
                </a:lnTo>
                <a:lnTo>
                  <a:pt x="3818724" y="154495"/>
                </a:lnTo>
                <a:close/>
              </a:path>
              <a:path w="4989195" h="323850">
                <a:moveTo>
                  <a:pt x="3803624" y="231736"/>
                </a:moveTo>
                <a:lnTo>
                  <a:pt x="3701224" y="231736"/>
                </a:lnTo>
                <a:lnTo>
                  <a:pt x="3728518" y="228534"/>
                </a:lnTo>
                <a:lnTo>
                  <a:pt x="3749709" y="219538"/>
                </a:lnTo>
                <a:lnTo>
                  <a:pt x="3763428" y="205665"/>
                </a:lnTo>
                <a:lnTo>
                  <a:pt x="3768305" y="187832"/>
                </a:lnTo>
                <a:lnTo>
                  <a:pt x="3768305" y="186601"/>
                </a:lnTo>
                <a:lnTo>
                  <a:pt x="3818724" y="186601"/>
                </a:lnTo>
                <a:lnTo>
                  <a:pt x="3818724" y="187832"/>
                </a:lnTo>
                <a:lnTo>
                  <a:pt x="3810255" y="223973"/>
                </a:lnTo>
                <a:lnTo>
                  <a:pt x="3803624" y="231736"/>
                </a:lnTo>
                <a:close/>
              </a:path>
              <a:path w="4989195" h="323850">
                <a:moveTo>
                  <a:pt x="3973614" y="276453"/>
                </a:moveTo>
                <a:lnTo>
                  <a:pt x="3923299" y="269313"/>
                </a:lnTo>
                <a:lnTo>
                  <a:pt x="3885142" y="248910"/>
                </a:lnTo>
                <a:lnTo>
                  <a:pt x="3860935" y="216767"/>
                </a:lnTo>
                <a:lnTo>
                  <a:pt x="3852468" y="174409"/>
                </a:lnTo>
                <a:lnTo>
                  <a:pt x="3852468" y="167906"/>
                </a:lnTo>
                <a:lnTo>
                  <a:pt x="3860878" y="124779"/>
                </a:lnTo>
                <a:lnTo>
                  <a:pt x="3884990" y="92135"/>
                </a:lnTo>
                <a:lnTo>
                  <a:pt x="3923127" y="71458"/>
                </a:lnTo>
                <a:lnTo>
                  <a:pt x="3973614" y="64236"/>
                </a:lnTo>
                <a:lnTo>
                  <a:pt x="4020787" y="70830"/>
                </a:lnTo>
                <a:lnTo>
                  <a:pt x="4057977" y="89238"/>
                </a:lnTo>
                <a:lnTo>
                  <a:pt x="4075045" y="108953"/>
                </a:lnTo>
                <a:lnTo>
                  <a:pt x="3973614" y="108953"/>
                </a:lnTo>
                <a:lnTo>
                  <a:pt x="3943524" y="112911"/>
                </a:lnTo>
                <a:lnTo>
                  <a:pt x="3921323" y="124455"/>
                </a:lnTo>
                <a:lnTo>
                  <a:pt x="3907582" y="143087"/>
                </a:lnTo>
                <a:lnTo>
                  <a:pt x="3902950" y="167906"/>
                </a:lnTo>
                <a:lnTo>
                  <a:pt x="3902953" y="174409"/>
                </a:lnTo>
                <a:lnTo>
                  <a:pt x="3907582" y="198459"/>
                </a:lnTo>
                <a:lnTo>
                  <a:pt x="3921323" y="216590"/>
                </a:lnTo>
                <a:lnTo>
                  <a:pt x="3943524" y="227861"/>
                </a:lnTo>
                <a:lnTo>
                  <a:pt x="3973614" y="231736"/>
                </a:lnTo>
                <a:lnTo>
                  <a:pt x="4076014" y="231736"/>
                </a:lnTo>
                <a:lnTo>
                  <a:pt x="4058739" y="251960"/>
                </a:lnTo>
                <a:lnTo>
                  <a:pt x="4021645" y="270037"/>
                </a:lnTo>
                <a:lnTo>
                  <a:pt x="3973614" y="276453"/>
                </a:lnTo>
                <a:close/>
              </a:path>
              <a:path w="4989195" h="323850">
                <a:moveTo>
                  <a:pt x="4091114" y="154495"/>
                </a:moveTo>
                <a:lnTo>
                  <a:pt x="4040695" y="154495"/>
                </a:lnTo>
                <a:lnTo>
                  <a:pt x="4040695" y="153263"/>
                </a:lnTo>
                <a:lnTo>
                  <a:pt x="4035761" y="135367"/>
                </a:lnTo>
                <a:lnTo>
                  <a:pt x="4021947" y="121354"/>
                </a:lnTo>
                <a:lnTo>
                  <a:pt x="4000736" y="112219"/>
                </a:lnTo>
                <a:lnTo>
                  <a:pt x="3973614" y="108953"/>
                </a:lnTo>
                <a:lnTo>
                  <a:pt x="4075045" y="108953"/>
                </a:lnTo>
                <a:lnTo>
                  <a:pt x="4082359" y="117402"/>
                </a:lnTo>
                <a:lnTo>
                  <a:pt x="4091114" y="153263"/>
                </a:lnTo>
                <a:lnTo>
                  <a:pt x="4091114" y="154495"/>
                </a:lnTo>
                <a:close/>
              </a:path>
              <a:path w="4989195" h="323850">
                <a:moveTo>
                  <a:pt x="4076014" y="231736"/>
                </a:moveTo>
                <a:lnTo>
                  <a:pt x="3973614" y="231736"/>
                </a:lnTo>
                <a:lnTo>
                  <a:pt x="4000908" y="228534"/>
                </a:lnTo>
                <a:lnTo>
                  <a:pt x="4022099" y="219538"/>
                </a:lnTo>
                <a:lnTo>
                  <a:pt x="4035818" y="205665"/>
                </a:lnTo>
                <a:lnTo>
                  <a:pt x="4040695" y="187832"/>
                </a:lnTo>
                <a:lnTo>
                  <a:pt x="4040695" y="186601"/>
                </a:lnTo>
                <a:lnTo>
                  <a:pt x="4091114" y="186601"/>
                </a:lnTo>
                <a:lnTo>
                  <a:pt x="4091114" y="187832"/>
                </a:lnTo>
                <a:lnTo>
                  <a:pt x="4082645" y="223973"/>
                </a:lnTo>
                <a:lnTo>
                  <a:pt x="4076014" y="231736"/>
                </a:lnTo>
                <a:close/>
              </a:path>
              <a:path w="4989195" h="323850">
                <a:moveTo>
                  <a:pt x="4184218" y="271576"/>
                </a:moveTo>
                <a:lnTo>
                  <a:pt x="4139488" y="271576"/>
                </a:lnTo>
                <a:lnTo>
                  <a:pt x="4139488" y="69113"/>
                </a:lnTo>
                <a:lnTo>
                  <a:pt x="4186656" y="69113"/>
                </a:lnTo>
                <a:lnTo>
                  <a:pt x="4186656" y="211810"/>
                </a:lnTo>
                <a:lnTo>
                  <a:pt x="4240239" y="211810"/>
                </a:lnTo>
                <a:lnTo>
                  <a:pt x="4184218" y="271576"/>
                </a:lnTo>
                <a:close/>
              </a:path>
              <a:path w="4989195" h="323850">
                <a:moveTo>
                  <a:pt x="4240239" y="211810"/>
                </a:moveTo>
                <a:lnTo>
                  <a:pt x="4186656" y="211810"/>
                </a:lnTo>
                <a:lnTo>
                  <a:pt x="4320413" y="69113"/>
                </a:lnTo>
                <a:lnTo>
                  <a:pt x="4365129" y="69113"/>
                </a:lnTo>
                <a:lnTo>
                  <a:pt x="4365129" y="128879"/>
                </a:lnTo>
                <a:lnTo>
                  <a:pt x="4317974" y="128879"/>
                </a:lnTo>
                <a:lnTo>
                  <a:pt x="4240239" y="211810"/>
                </a:lnTo>
                <a:close/>
              </a:path>
              <a:path w="4989195" h="323850">
                <a:moveTo>
                  <a:pt x="4365129" y="271576"/>
                </a:moveTo>
                <a:lnTo>
                  <a:pt x="4317974" y="271576"/>
                </a:lnTo>
                <a:lnTo>
                  <a:pt x="4317974" y="128879"/>
                </a:lnTo>
                <a:lnTo>
                  <a:pt x="4365129" y="128879"/>
                </a:lnTo>
                <a:lnTo>
                  <a:pt x="4365129" y="271576"/>
                </a:lnTo>
                <a:close/>
              </a:path>
              <a:path w="4989195" h="323850">
                <a:moveTo>
                  <a:pt x="4474083" y="271576"/>
                </a:moveTo>
                <a:lnTo>
                  <a:pt x="4429366" y="271576"/>
                </a:lnTo>
                <a:lnTo>
                  <a:pt x="4429366" y="69113"/>
                </a:lnTo>
                <a:lnTo>
                  <a:pt x="4476521" y="69113"/>
                </a:lnTo>
                <a:lnTo>
                  <a:pt x="4476521" y="211810"/>
                </a:lnTo>
                <a:lnTo>
                  <a:pt x="4530104" y="211810"/>
                </a:lnTo>
                <a:lnTo>
                  <a:pt x="4474083" y="271576"/>
                </a:lnTo>
                <a:close/>
              </a:path>
              <a:path w="4989195" h="323850">
                <a:moveTo>
                  <a:pt x="4530104" y="211810"/>
                </a:moveTo>
                <a:lnTo>
                  <a:pt x="4476521" y="211810"/>
                </a:lnTo>
                <a:lnTo>
                  <a:pt x="4610277" y="69113"/>
                </a:lnTo>
                <a:lnTo>
                  <a:pt x="4654994" y="69113"/>
                </a:lnTo>
                <a:lnTo>
                  <a:pt x="4654994" y="128879"/>
                </a:lnTo>
                <a:lnTo>
                  <a:pt x="4607839" y="128879"/>
                </a:lnTo>
                <a:lnTo>
                  <a:pt x="4530104" y="211810"/>
                </a:lnTo>
                <a:close/>
              </a:path>
              <a:path w="4989195" h="323850">
                <a:moveTo>
                  <a:pt x="4654994" y="271576"/>
                </a:moveTo>
                <a:lnTo>
                  <a:pt x="4607839" y="271576"/>
                </a:lnTo>
                <a:lnTo>
                  <a:pt x="4607839" y="128879"/>
                </a:lnTo>
                <a:lnTo>
                  <a:pt x="4654994" y="128879"/>
                </a:lnTo>
                <a:lnTo>
                  <a:pt x="4654994" y="271576"/>
                </a:lnTo>
                <a:close/>
              </a:path>
              <a:path w="4989195" h="323850">
                <a:moveTo>
                  <a:pt x="4777371" y="248805"/>
                </a:moveTo>
                <a:lnTo>
                  <a:pt x="4717605" y="248805"/>
                </a:lnTo>
                <a:lnTo>
                  <a:pt x="4717605" y="241896"/>
                </a:lnTo>
                <a:lnTo>
                  <a:pt x="4805832" y="158965"/>
                </a:lnTo>
                <a:lnTo>
                  <a:pt x="4717605" y="76428"/>
                </a:lnTo>
                <a:lnTo>
                  <a:pt x="4717605" y="69113"/>
                </a:lnTo>
                <a:lnTo>
                  <a:pt x="4777371" y="69113"/>
                </a:lnTo>
                <a:lnTo>
                  <a:pt x="4869662" y="155295"/>
                </a:lnTo>
                <a:lnTo>
                  <a:pt x="4869662" y="162623"/>
                </a:lnTo>
                <a:lnTo>
                  <a:pt x="4777371" y="248805"/>
                </a:lnTo>
                <a:close/>
              </a:path>
              <a:path w="4989195" h="323850">
                <a:moveTo>
                  <a:pt x="4896891" y="248805"/>
                </a:moveTo>
                <a:lnTo>
                  <a:pt x="4837137" y="248805"/>
                </a:lnTo>
                <a:lnTo>
                  <a:pt x="4837137" y="241896"/>
                </a:lnTo>
                <a:lnTo>
                  <a:pt x="4925352" y="158965"/>
                </a:lnTo>
                <a:lnTo>
                  <a:pt x="4837137" y="76428"/>
                </a:lnTo>
                <a:lnTo>
                  <a:pt x="4837137" y="69113"/>
                </a:lnTo>
                <a:lnTo>
                  <a:pt x="4896891" y="69113"/>
                </a:lnTo>
                <a:lnTo>
                  <a:pt x="4989182" y="155295"/>
                </a:lnTo>
                <a:lnTo>
                  <a:pt x="4989182" y="162623"/>
                </a:lnTo>
                <a:lnTo>
                  <a:pt x="4896891" y="248805"/>
                </a:lnTo>
                <a:close/>
              </a:path>
            </a:pathLst>
          </a:custGeom>
          <a:solidFill>
            <a:srgbClr val="221f1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5" name="object 4"/>
          <p:cNvSpPr/>
          <p:nvPr/>
        </p:nvSpPr>
        <p:spPr>
          <a:xfrm>
            <a:off x="540360" y="3388680"/>
            <a:ext cx="358920" cy="358920"/>
          </a:xfrm>
          <a:custGeom>
            <a:avLst/>
            <a:gdLst>
              <a:gd name="textAreaLeft" fmla="*/ 0 w 358920"/>
              <a:gd name="textAreaRight" fmla="*/ 359280 w 358920"/>
              <a:gd name="textAreaTop" fmla="*/ 0 h 358920"/>
              <a:gd name="textAreaBottom" fmla="*/ 359280 h 358920"/>
            </a:gdLst>
            <a:ahLst/>
            <a:cxnLst/>
            <a:rect l="textAreaLeft" t="textAreaTop" r="textAreaRight" b="textAreaBottom"/>
            <a:pathLst>
              <a:path w="359409" h="359410">
                <a:moveTo>
                  <a:pt x="179514" y="359028"/>
                </a:moveTo>
                <a:lnTo>
                  <a:pt x="131794" y="352616"/>
                </a:lnTo>
                <a:lnTo>
                  <a:pt x="88913" y="334521"/>
                </a:lnTo>
                <a:lnTo>
                  <a:pt x="52581" y="306452"/>
                </a:lnTo>
                <a:lnTo>
                  <a:pt x="24510" y="270121"/>
                </a:lnTo>
                <a:lnTo>
                  <a:pt x="6412" y="227238"/>
                </a:lnTo>
                <a:lnTo>
                  <a:pt x="0" y="179514"/>
                </a:lnTo>
                <a:lnTo>
                  <a:pt x="6412" y="131799"/>
                </a:lnTo>
                <a:lnTo>
                  <a:pt x="24510" y="88918"/>
                </a:lnTo>
                <a:lnTo>
                  <a:pt x="52581" y="52585"/>
                </a:lnTo>
                <a:lnTo>
                  <a:pt x="88913" y="24513"/>
                </a:lnTo>
                <a:lnTo>
                  <a:pt x="131794" y="6413"/>
                </a:lnTo>
                <a:lnTo>
                  <a:pt x="179514" y="0"/>
                </a:lnTo>
                <a:lnTo>
                  <a:pt x="227234" y="6413"/>
                </a:lnTo>
                <a:lnTo>
                  <a:pt x="270115" y="24513"/>
                </a:lnTo>
                <a:lnTo>
                  <a:pt x="306447" y="52585"/>
                </a:lnTo>
                <a:lnTo>
                  <a:pt x="334518" y="88918"/>
                </a:lnTo>
                <a:lnTo>
                  <a:pt x="352616" y="131799"/>
                </a:lnTo>
                <a:lnTo>
                  <a:pt x="359028" y="179514"/>
                </a:lnTo>
                <a:lnTo>
                  <a:pt x="352616" y="227238"/>
                </a:lnTo>
                <a:lnTo>
                  <a:pt x="334518" y="270121"/>
                </a:lnTo>
                <a:lnTo>
                  <a:pt x="306447" y="306452"/>
                </a:lnTo>
                <a:lnTo>
                  <a:pt x="270115" y="334521"/>
                </a:lnTo>
                <a:lnTo>
                  <a:pt x="227234" y="352616"/>
                </a:lnTo>
                <a:lnTo>
                  <a:pt x="179514" y="359028"/>
                </a:lnTo>
                <a:close/>
              </a:path>
            </a:pathLst>
          </a:custGeom>
          <a:solidFill>
            <a:srgbClr val="254da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6" name="object 5"/>
          <p:cNvSpPr/>
          <p:nvPr/>
        </p:nvSpPr>
        <p:spPr>
          <a:xfrm>
            <a:off x="540360" y="4898520"/>
            <a:ext cx="358920" cy="358920"/>
          </a:xfrm>
          <a:custGeom>
            <a:avLst/>
            <a:gdLst>
              <a:gd name="textAreaLeft" fmla="*/ 0 w 358920"/>
              <a:gd name="textAreaRight" fmla="*/ 359280 w 358920"/>
              <a:gd name="textAreaTop" fmla="*/ 0 h 358920"/>
              <a:gd name="textAreaBottom" fmla="*/ 359280 h 358920"/>
            </a:gdLst>
            <a:ahLst/>
            <a:cxnLst/>
            <a:rect l="textAreaLeft" t="textAreaTop" r="textAreaRight" b="textAreaBottom"/>
            <a:pathLst>
              <a:path w="359409" h="359410">
                <a:moveTo>
                  <a:pt x="179514" y="359028"/>
                </a:moveTo>
                <a:lnTo>
                  <a:pt x="131794" y="352616"/>
                </a:lnTo>
                <a:lnTo>
                  <a:pt x="88913" y="334518"/>
                </a:lnTo>
                <a:lnTo>
                  <a:pt x="52581" y="306447"/>
                </a:lnTo>
                <a:lnTo>
                  <a:pt x="24510" y="270115"/>
                </a:lnTo>
                <a:lnTo>
                  <a:pt x="6412" y="227234"/>
                </a:lnTo>
                <a:lnTo>
                  <a:pt x="0" y="179514"/>
                </a:lnTo>
                <a:lnTo>
                  <a:pt x="6412" y="131794"/>
                </a:lnTo>
                <a:lnTo>
                  <a:pt x="24510" y="88913"/>
                </a:lnTo>
                <a:lnTo>
                  <a:pt x="52581" y="52581"/>
                </a:lnTo>
                <a:lnTo>
                  <a:pt x="88913" y="24510"/>
                </a:lnTo>
                <a:lnTo>
                  <a:pt x="131794" y="6412"/>
                </a:lnTo>
                <a:lnTo>
                  <a:pt x="179514" y="0"/>
                </a:lnTo>
                <a:lnTo>
                  <a:pt x="227234" y="6412"/>
                </a:lnTo>
                <a:lnTo>
                  <a:pt x="270115" y="24510"/>
                </a:lnTo>
                <a:lnTo>
                  <a:pt x="306447" y="52581"/>
                </a:lnTo>
                <a:lnTo>
                  <a:pt x="334518" y="88913"/>
                </a:lnTo>
                <a:lnTo>
                  <a:pt x="352616" y="131794"/>
                </a:lnTo>
                <a:lnTo>
                  <a:pt x="359028" y="179514"/>
                </a:lnTo>
                <a:lnTo>
                  <a:pt x="352616" y="227234"/>
                </a:lnTo>
                <a:lnTo>
                  <a:pt x="334518" y="270115"/>
                </a:lnTo>
                <a:lnTo>
                  <a:pt x="306447" y="306447"/>
                </a:lnTo>
                <a:lnTo>
                  <a:pt x="270115" y="334518"/>
                </a:lnTo>
                <a:lnTo>
                  <a:pt x="227234" y="352616"/>
                </a:lnTo>
                <a:lnTo>
                  <a:pt x="179514" y="359028"/>
                </a:lnTo>
                <a:close/>
              </a:path>
            </a:pathLst>
          </a:custGeom>
          <a:solidFill>
            <a:srgbClr val="254da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307" name="object 6" descr=""/>
          <p:cNvPicPr/>
          <p:nvPr/>
        </p:nvPicPr>
        <p:blipFill>
          <a:blip r:embed="rId1"/>
          <a:stretch/>
        </p:blipFill>
        <p:spPr>
          <a:xfrm>
            <a:off x="1149840" y="4036320"/>
            <a:ext cx="3927960" cy="1760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08" name="object 7" descr=""/>
          <p:cNvPicPr/>
          <p:nvPr/>
        </p:nvPicPr>
        <p:blipFill>
          <a:blip r:embed="rId2"/>
          <a:stretch/>
        </p:blipFill>
        <p:spPr>
          <a:xfrm>
            <a:off x="1149840" y="3687840"/>
            <a:ext cx="4200480" cy="233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09" name="object 8" descr=""/>
          <p:cNvPicPr/>
          <p:nvPr/>
        </p:nvPicPr>
        <p:blipFill>
          <a:blip r:embed="rId3"/>
          <a:stretch/>
        </p:blipFill>
        <p:spPr>
          <a:xfrm>
            <a:off x="1166040" y="3408840"/>
            <a:ext cx="4570920" cy="22428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310" name="object 9"/>
          <p:cNvGrpSpPr/>
          <p:nvPr/>
        </p:nvGrpSpPr>
        <p:grpSpPr>
          <a:xfrm>
            <a:off x="1144800" y="4961880"/>
            <a:ext cx="4152600" cy="735480"/>
            <a:chOff x="1144800" y="4961880"/>
            <a:chExt cx="4152600" cy="735480"/>
          </a:xfrm>
        </p:grpSpPr>
        <p:pic>
          <p:nvPicPr>
            <p:cNvPr id="311" name="object 10" descr=""/>
            <p:cNvPicPr/>
            <p:nvPr/>
          </p:nvPicPr>
          <p:blipFill>
            <a:blip r:embed="rId4"/>
            <a:stretch/>
          </p:blipFill>
          <p:spPr>
            <a:xfrm>
              <a:off x="1144800" y="5473080"/>
              <a:ext cx="3361320" cy="22428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312" name="object 11" descr=""/>
            <p:cNvPicPr/>
            <p:nvPr/>
          </p:nvPicPr>
          <p:blipFill>
            <a:blip r:embed="rId5"/>
            <a:stretch/>
          </p:blipFill>
          <p:spPr>
            <a:xfrm>
              <a:off x="1149840" y="4961880"/>
              <a:ext cx="4147560" cy="477720"/>
            </a:xfrm>
            <a:prstGeom prst="rect">
              <a:avLst/>
            </a:prstGeom>
            <a:noFill/>
            <a:ln w="0">
              <a:noFill/>
            </a:ln>
          </p:spPr>
        </p:pic>
      </p:grpSp>
      <p:pic>
        <p:nvPicPr>
          <p:cNvPr id="313" name="object 12" descr=""/>
          <p:cNvPicPr/>
          <p:nvPr/>
        </p:nvPicPr>
        <p:blipFill>
          <a:blip r:embed="rId6"/>
          <a:stretch/>
        </p:blipFill>
        <p:spPr>
          <a:xfrm>
            <a:off x="3273480" y="0"/>
            <a:ext cx="1850760" cy="99432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314" name="object 13"/>
          <p:cNvGrpSpPr/>
          <p:nvPr/>
        </p:nvGrpSpPr>
        <p:grpSpPr>
          <a:xfrm>
            <a:off x="5239080" y="0"/>
            <a:ext cx="2750400" cy="994680"/>
            <a:chOff x="5239080" y="0"/>
            <a:chExt cx="2750400" cy="994680"/>
          </a:xfrm>
        </p:grpSpPr>
        <p:sp>
          <p:nvSpPr>
            <p:cNvPr id="315" name="object 14"/>
            <p:cNvSpPr/>
            <p:nvPr/>
          </p:nvSpPr>
          <p:spPr>
            <a:xfrm>
              <a:off x="5239080" y="0"/>
              <a:ext cx="2750400" cy="994680"/>
            </a:xfrm>
            <a:custGeom>
              <a:avLst/>
              <a:gdLst>
                <a:gd name="textAreaLeft" fmla="*/ 0 w 2750400"/>
                <a:gd name="textAreaRight" fmla="*/ 2750760 w 2750400"/>
                <a:gd name="textAreaTop" fmla="*/ 0 h 994680"/>
                <a:gd name="textAreaBottom" fmla="*/ 995040 h 994680"/>
              </a:gdLst>
              <a:ahLst/>
              <a:cxnLst/>
              <a:rect l="textAreaLeft" t="textAreaTop" r="textAreaRight" b="textAreaBottom"/>
              <a:pathLst>
                <a:path w="2750820" h="995044">
                  <a:moveTo>
                    <a:pt x="2642425" y="994683"/>
                  </a:moveTo>
                  <a:lnTo>
                    <a:pt x="108000" y="994683"/>
                  </a:lnTo>
                  <a:lnTo>
                    <a:pt x="65960" y="986197"/>
                  </a:lnTo>
                  <a:lnTo>
                    <a:pt x="31630" y="963052"/>
                  </a:lnTo>
                  <a:lnTo>
                    <a:pt x="8486" y="928723"/>
                  </a:lnTo>
                  <a:lnTo>
                    <a:pt x="0" y="886682"/>
                  </a:lnTo>
                  <a:lnTo>
                    <a:pt x="0" y="18015"/>
                  </a:lnTo>
                  <a:lnTo>
                    <a:pt x="3636" y="0"/>
                  </a:lnTo>
                  <a:lnTo>
                    <a:pt x="2746789" y="0"/>
                  </a:lnTo>
                  <a:lnTo>
                    <a:pt x="2750426" y="18015"/>
                  </a:lnTo>
                  <a:lnTo>
                    <a:pt x="2750426" y="886682"/>
                  </a:lnTo>
                  <a:lnTo>
                    <a:pt x="2741939" y="928723"/>
                  </a:lnTo>
                  <a:lnTo>
                    <a:pt x="2718795" y="963052"/>
                  </a:lnTo>
                  <a:lnTo>
                    <a:pt x="2684466" y="986197"/>
                  </a:lnTo>
                  <a:lnTo>
                    <a:pt x="2642425" y="994683"/>
                  </a:lnTo>
                  <a:close/>
                </a:path>
              </a:pathLst>
            </a:custGeom>
            <a:solidFill>
              <a:srgbClr val="204ea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>
                <a:lnSpc>
                  <a:spcPct val="100000"/>
                </a:lnSpc>
              </a:pPr>
              <a:endParaRPr b="0" lang="ru-RU" sz="1800" strike="noStrike" u="none">
                <a:solidFill>
                  <a:srgbClr val="ffffff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316" name="object 15"/>
            <p:cNvSpPr/>
            <p:nvPr/>
          </p:nvSpPr>
          <p:spPr>
            <a:xfrm>
              <a:off x="5360760" y="750240"/>
              <a:ext cx="1076040" cy="154440"/>
            </a:xfrm>
            <a:custGeom>
              <a:avLst/>
              <a:gdLst>
                <a:gd name="textAreaLeft" fmla="*/ 0 w 1076040"/>
                <a:gd name="textAreaRight" fmla="*/ 1076400 w 1076040"/>
                <a:gd name="textAreaTop" fmla="*/ 0 h 154440"/>
                <a:gd name="textAreaBottom" fmla="*/ 154800 h 154440"/>
              </a:gdLst>
              <a:ahLst/>
              <a:cxnLst/>
              <a:rect l="textAreaLeft" t="textAreaTop" r="textAreaRight" b="textAreaBottom"/>
              <a:pathLst>
                <a:path w="1076325" h="154940">
                  <a:moveTo>
                    <a:pt x="11811" y="121792"/>
                  </a:moveTo>
                  <a:lnTo>
                    <a:pt x="0" y="121792"/>
                  </a:lnTo>
                  <a:lnTo>
                    <a:pt x="0" y="34277"/>
                  </a:lnTo>
                  <a:lnTo>
                    <a:pt x="78524" y="34277"/>
                  </a:lnTo>
                  <a:lnTo>
                    <a:pt x="78524" y="44754"/>
                  </a:lnTo>
                  <a:lnTo>
                    <a:pt x="11811" y="44754"/>
                  </a:lnTo>
                  <a:lnTo>
                    <a:pt x="11811" y="121792"/>
                  </a:lnTo>
                  <a:close/>
                </a:path>
                <a:path w="1076325" h="154940">
                  <a:moveTo>
                    <a:pt x="78524" y="121792"/>
                  </a:moveTo>
                  <a:lnTo>
                    <a:pt x="66713" y="121792"/>
                  </a:lnTo>
                  <a:lnTo>
                    <a:pt x="66713" y="44754"/>
                  </a:lnTo>
                  <a:lnTo>
                    <a:pt x="78524" y="44754"/>
                  </a:lnTo>
                  <a:lnTo>
                    <a:pt x="78524" y="121792"/>
                  </a:lnTo>
                  <a:close/>
                </a:path>
                <a:path w="1076325" h="154940">
                  <a:moveTo>
                    <a:pt x="156667" y="122618"/>
                  </a:moveTo>
                  <a:lnTo>
                    <a:pt x="139801" y="122618"/>
                  </a:lnTo>
                  <a:lnTo>
                    <a:pt x="132207" y="120700"/>
                  </a:lnTo>
                  <a:lnTo>
                    <a:pt x="118681" y="113055"/>
                  </a:lnTo>
                  <a:lnTo>
                    <a:pt x="113347" y="107759"/>
                  </a:lnTo>
                  <a:lnTo>
                    <a:pt x="105587" y="94221"/>
                  </a:lnTo>
                  <a:lnTo>
                    <a:pt x="103644" y="86575"/>
                  </a:lnTo>
                  <a:lnTo>
                    <a:pt x="103644" y="69494"/>
                  </a:lnTo>
                  <a:lnTo>
                    <a:pt x="132207" y="35496"/>
                  </a:lnTo>
                  <a:lnTo>
                    <a:pt x="139801" y="33616"/>
                  </a:lnTo>
                  <a:lnTo>
                    <a:pt x="156667" y="33616"/>
                  </a:lnTo>
                  <a:lnTo>
                    <a:pt x="164261" y="35496"/>
                  </a:lnTo>
                  <a:lnTo>
                    <a:pt x="177787" y="43040"/>
                  </a:lnTo>
                  <a:lnTo>
                    <a:pt x="178682" y="43929"/>
                  </a:lnTo>
                  <a:lnTo>
                    <a:pt x="142024" y="43929"/>
                  </a:lnTo>
                  <a:lnTo>
                    <a:pt x="136448" y="45338"/>
                  </a:lnTo>
                  <a:lnTo>
                    <a:pt x="126580" y="51003"/>
                  </a:lnTo>
                  <a:lnTo>
                    <a:pt x="122694" y="55016"/>
                  </a:lnTo>
                  <a:lnTo>
                    <a:pt x="117043" y="65443"/>
                  </a:lnTo>
                  <a:lnTo>
                    <a:pt x="115620" y="71373"/>
                  </a:lnTo>
                  <a:lnTo>
                    <a:pt x="115620" y="84683"/>
                  </a:lnTo>
                  <a:lnTo>
                    <a:pt x="142024" y="112140"/>
                  </a:lnTo>
                  <a:lnTo>
                    <a:pt x="178703" y="112140"/>
                  </a:lnTo>
                  <a:lnTo>
                    <a:pt x="177787" y="113055"/>
                  </a:lnTo>
                  <a:lnTo>
                    <a:pt x="164261" y="120700"/>
                  </a:lnTo>
                  <a:lnTo>
                    <a:pt x="156667" y="122618"/>
                  </a:lnTo>
                  <a:close/>
                </a:path>
                <a:path w="1076325" h="154940">
                  <a:moveTo>
                    <a:pt x="178703" y="112140"/>
                  </a:moveTo>
                  <a:lnTo>
                    <a:pt x="154444" y="112140"/>
                  </a:lnTo>
                  <a:lnTo>
                    <a:pt x="160020" y="110718"/>
                  </a:lnTo>
                  <a:lnTo>
                    <a:pt x="169887" y="105067"/>
                  </a:lnTo>
                  <a:lnTo>
                    <a:pt x="173748" y="101053"/>
                  </a:lnTo>
                  <a:lnTo>
                    <a:pt x="179285" y="90627"/>
                  </a:lnTo>
                  <a:lnTo>
                    <a:pt x="180682" y="84683"/>
                  </a:lnTo>
                  <a:lnTo>
                    <a:pt x="180682" y="71373"/>
                  </a:lnTo>
                  <a:lnTo>
                    <a:pt x="154444" y="43929"/>
                  </a:lnTo>
                  <a:lnTo>
                    <a:pt x="178682" y="43929"/>
                  </a:lnTo>
                  <a:lnTo>
                    <a:pt x="183095" y="48310"/>
                  </a:lnTo>
                  <a:lnTo>
                    <a:pt x="190741" y="61836"/>
                  </a:lnTo>
                  <a:lnTo>
                    <a:pt x="192659" y="69494"/>
                  </a:lnTo>
                  <a:lnTo>
                    <a:pt x="192659" y="86575"/>
                  </a:lnTo>
                  <a:lnTo>
                    <a:pt x="190741" y="94221"/>
                  </a:lnTo>
                  <a:lnTo>
                    <a:pt x="183095" y="107759"/>
                  </a:lnTo>
                  <a:lnTo>
                    <a:pt x="178703" y="112140"/>
                  </a:lnTo>
                  <a:close/>
                </a:path>
                <a:path w="1076325" h="154940">
                  <a:moveTo>
                    <a:pt x="229755" y="121792"/>
                  </a:moveTo>
                  <a:lnTo>
                    <a:pt x="217944" y="121792"/>
                  </a:lnTo>
                  <a:lnTo>
                    <a:pt x="217944" y="34277"/>
                  </a:lnTo>
                  <a:lnTo>
                    <a:pt x="229755" y="34277"/>
                  </a:lnTo>
                  <a:lnTo>
                    <a:pt x="229755" y="72707"/>
                  </a:lnTo>
                  <a:lnTo>
                    <a:pt x="262267" y="72707"/>
                  </a:lnTo>
                  <a:lnTo>
                    <a:pt x="259029" y="76695"/>
                  </a:lnTo>
                  <a:lnTo>
                    <a:pt x="264075" y="82854"/>
                  </a:lnTo>
                  <a:lnTo>
                    <a:pt x="229755" y="82854"/>
                  </a:lnTo>
                  <a:lnTo>
                    <a:pt x="229755" y="121792"/>
                  </a:lnTo>
                  <a:close/>
                </a:path>
                <a:path w="1076325" h="154940">
                  <a:moveTo>
                    <a:pt x="262267" y="72707"/>
                  </a:moveTo>
                  <a:lnTo>
                    <a:pt x="249885" y="72707"/>
                  </a:lnTo>
                  <a:lnTo>
                    <a:pt x="280657" y="34277"/>
                  </a:lnTo>
                  <a:lnTo>
                    <a:pt x="293471" y="34277"/>
                  </a:lnTo>
                  <a:lnTo>
                    <a:pt x="262267" y="72707"/>
                  </a:lnTo>
                  <a:close/>
                </a:path>
                <a:path w="1076325" h="154940">
                  <a:moveTo>
                    <a:pt x="333674" y="144741"/>
                  </a:moveTo>
                  <a:lnTo>
                    <a:pt x="315264" y="144741"/>
                  </a:lnTo>
                  <a:lnTo>
                    <a:pt x="318681" y="143636"/>
                  </a:lnTo>
                  <a:lnTo>
                    <a:pt x="324332" y="139204"/>
                  </a:lnTo>
                  <a:lnTo>
                    <a:pt x="326974" y="135432"/>
                  </a:lnTo>
                  <a:lnTo>
                    <a:pt x="329412" y="130111"/>
                  </a:lnTo>
                  <a:lnTo>
                    <a:pt x="333155" y="121792"/>
                  </a:lnTo>
                  <a:lnTo>
                    <a:pt x="333235" y="121615"/>
                  </a:lnTo>
                  <a:lnTo>
                    <a:pt x="294144" y="34277"/>
                  </a:lnTo>
                  <a:lnTo>
                    <a:pt x="306451" y="34277"/>
                  </a:lnTo>
                  <a:lnTo>
                    <a:pt x="339394" y="108648"/>
                  </a:lnTo>
                  <a:lnTo>
                    <a:pt x="350766" y="108648"/>
                  </a:lnTo>
                  <a:lnTo>
                    <a:pt x="340220" y="132270"/>
                  </a:lnTo>
                  <a:lnTo>
                    <a:pt x="336677" y="140474"/>
                  </a:lnTo>
                  <a:lnTo>
                    <a:pt x="333674" y="144741"/>
                  </a:lnTo>
                  <a:close/>
                </a:path>
                <a:path w="1076325" h="154940">
                  <a:moveTo>
                    <a:pt x="350766" y="108648"/>
                  </a:moveTo>
                  <a:lnTo>
                    <a:pt x="339394" y="108648"/>
                  </a:lnTo>
                  <a:lnTo>
                    <a:pt x="372338" y="34277"/>
                  </a:lnTo>
                  <a:lnTo>
                    <a:pt x="383971" y="34277"/>
                  </a:lnTo>
                  <a:lnTo>
                    <a:pt x="350766" y="108648"/>
                  </a:lnTo>
                  <a:close/>
                </a:path>
                <a:path w="1076325" h="154940">
                  <a:moveTo>
                    <a:pt x="295973" y="121792"/>
                  </a:moveTo>
                  <a:lnTo>
                    <a:pt x="281990" y="121792"/>
                  </a:lnTo>
                  <a:lnTo>
                    <a:pt x="249720" y="82854"/>
                  </a:lnTo>
                  <a:lnTo>
                    <a:pt x="264075" y="82854"/>
                  </a:lnTo>
                  <a:lnTo>
                    <a:pt x="295973" y="121792"/>
                  </a:lnTo>
                  <a:close/>
                </a:path>
                <a:path w="1076325" h="154940">
                  <a:moveTo>
                    <a:pt x="317652" y="154889"/>
                  </a:moveTo>
                  <a:lnTo>
                    <a:pt x="306895" y="154889"/>
                  </a:lnTo>
                  <a:lnTo>
                    <a:pt x="302958" y="154228"/>
                  </a:lnTo>
                  <a:lnTo>
                    <a:pt x="295630" y="151561"/>
                  </a:lnTo>
                  <a:lnTo>
                    <a:pt x="292481" y="149567"/>
                  </a:lnTo>
                  <a:lnTo>
                    <a:pt x="289814" y="146913"/>
                  </a:lnTo>
                  <a:lnTo>
                    <a:pt x="295300" y="138087"/>
                  </a:lnTo>
                  <a:lnTo>
                    <a:pt x="299732" y="142532"/>
                  </a:lnTo>
                  <a:lnTo>
                    <a:pt x="305066" y="144741"/>
                  </a:lnTo>
                  <a:lnTo>
                    <a:pt x="333674" y="144741"/>
                  </a:lnTo>
                  <a:lnTo>
                    <a:pt x="332574" y="146303"/>
                  </a:lnTo>
                  <a:lnTo>
                    <a:pt x="323253" y="153174"/>
                  </a:lnTo>
                  <a:lnTo>
                    <a:pt x="317652" y="154889"/>
                  </a:lnTo>
                  <a:close/>
                </a:path>
                <a:path w="1076325" h="154940">
                  <a:moveTo>
                    <a:pt x="414261" y="121792"/>
                  </a:moveTo>
                  <a:lnTo>
                    <a:pt x="402450" y="121792"/>
                  </a:lnTo>
                  <a:lnTo>
                    <a:pt x="402450" y="34277"/>
                  </a:lnTo>
                  <a:lnTo>
                    <a:pt x="480974" y="34277"/>
                  </a:lnTo>
                  <a:lnTo>
                    <a:pt x="480974" y="44754"/>
                  </a:lnTo>
                  <a:lnTo>
                    <a:pt x="414261" y="44754"/>
                  </a:lnTo>
                  <a:lnTo>
                    <a:pt x="414261" y="121792"/>
                  </a:lnTo>
                  <a:close/>
                </a:path>
                <a:path w="1076325" h="154940">
                  <a:moveTo>
                    <a:pt x="480974" y="121792"/>
                  </a:moveTo>
                  <a:lnTo>
                    <a:pt x="469163" y="121792"/>
                  </a:lnTo>
                  <a:lnTo>
                    <a:pt x="469163" y="44754"/>
                  </a:lnTo>
                  <a:lnTo>
                    <a:pt x="480974" y="44754"/>
                  </a:lnTo>
                  <a:lnTo>
                    <a:pt x="480974" y="121792"/>
                  </a:lnTo>
                  <a:close/>
                </a:path>
                <a:path w="1076325" h="154940">
                  <a:moveTo>
                    <a:pt x="514413" y="54241"/>
                  </a:moveTo>
                  <a:lnTo>
                    <a:pt x="509092" y="45427"/>
                  </a:lnTo>
                  <a:lnTo>
                    <a:pt x="513524" y="41655"/>
                  </a:lnTo>
                  <a:lnTo>
                    <a:pt x="518845" y="38747"/>
                  </a:lnTo>
                  <a:lnTo>
                    <a:pt x="531266" y="34632"/>
                  </a:lnTo>
                  <a:lnTo>
                    <a:pt x="537806" y="33616"/>
                  </a:lnTo>
                  <a:lnTo>
                    <a:pt x="544690" y="33616"/>
                  </a:lnTo>
                  <a:lnTo>
                    <a:pt x="572439" y="43929"/>
                  </a:lnTo>
                  <a:lnTo>
                    <a:pt x="537984" y="43929"/>
                  </a:lnTo>
                  <a:lnTo>
                    <a:pt x="532650" y="44843"/>
                  </a:lnTo>
                  <a:lnTo>
                    <a:pt x="522452" y="48501"/>
                  </a:lnTo>
                  <a:lnTo>
                    <a:pt x="518071" y="51028"/>
                  </a:lnTo>
                  <a:lnTo>
                    <a:pt x="514413" y="54241"/>
                  </a:lnTo>
                  <a:close/>
                </a:path>
                <a:path w="1076325" h="154940">
                  <a:moveTo>
                    <a:pt x="545795" y="122618"/>
                  </a:moveTo>
                  <a:lnTo>
                    <a:pt x="528942" y="122618"/>
                  </a:lnTo>
                  <a:lnTo>
                    <a:pt x="521169" y="120294"/>
                  </a:lnTo>
                  <a:lnTo>
                    <a:pt x="509638" y="110972"/>
                  </a:lnTo>
                  <a:lnTo>
                    <a:pt x="506755" y="104813"/>
                  </a:lnTo>
                  <a:lnTo>
                    <a:pt x="506755" y="89738"/>
                  </a:lnTo>
                  <a:lnTo>
                    <a:pt x="540537" y="72377"/>
                  </a:lnTo>
                  <a:lnTo>
                    <a:pt x="568312" y="72377"/>
                  </a:lnTo>
                  <a:lnTo>
                    <a:pt x="568312" y="59512"/>
                  </a:lnTo>
                  <a:lnTo>
                    <a:pt x="566204" y="53771"/>
                  </a:lnTo>
                  <a:lnTo>
                    <a:pt x="557771" y="45897"/>
                  </a:lnTo>
                  <a:lnTo>
                    <a:pt x="551624" y="43929"/>
                  </a:lnTo>
                  <a:lnTo>
                    <a:pt x="572439" y="43929"/>
                  </a:lnTo>
                  <a:lnTo>
                    <a:pt x="580123" y="67551"/>
                  </a:lnTo>
                  <a:lnTo>
                    <a:pt x="580123" y="81191"/>
                  </a:lnTo>
                  <a:lnTo>
                    <a:pt x="540867" y="81191"/>
                  </a:lnTo>
                  <a:lnTo>
                    <a:pt x="531040" y="82169"/>
                  </a:lnTo>
                  <a:lnTo>
                    <a:pt x="524019" y="85104"/>
                  </a:lnTo>
                  <a:lnTo>
                    <a:pt x="519806" y="89993"/>
                  </a:lnTo>
                  <a:lnTo>
                    <a:pt x="518401" y="96837"/>
                  </a:lnTo>
                  <a:lnTo>
                    <a:pt x="518401" y="101930"/>
                  </a:lnTo>
                  <a:lnTo>
                    <a:pt x="520344" y="105956"/>
                  </a:lnTo>
                  <a:lnTo>
                    <a:pt x="528037" y="111785"/>
                  </a:lnTo>
                  <a:lnTo>
                    <a:pt x="533539" y="113296"/>
                  </a:lnTo>
                  <a:lnTo>
                    <a:pt x="565494" y="113296"/>
                  </a:lnTo>
                  <a:lnTo>
                    <a:pt x="562241" y="116243"/>
                  </a:lnTo>
                  <a:lnTo>
                    <a:pt x="551929" y="121348"/>
                  </a:lnTo>
                  <a:lnTo>
                    <a:pt x="545795" y="122618"/>
                  </a:lnTo>
                  <a:close/>
                </a:path>
                <a:path w="1076325" h="154940">
                  <a:moveTo>
                    <a:pt x="565494" y="113296"/>
                  </a:moveTo>
                  <a:lnTo>
                    <a:pt x="547192" y="113296"/>
                  </a:lnTo>
                  <a:lnTo>
                    <a:pt x="552894" y="111785"/>
                  </a:lnTo>
                  <a:lnTo>
                    <a:pt x="562432" y="105676"/>
                  </a:lnTo>
                  <a:lnTo>
                    <a:pt x="565988" y="101269"/>
                  </a:lnTo>
                  <a:lnTo>
                    <a:pt x="568312" y="95503"/>
                  </a:lnTo>
                  <a:lnTo>
                    <a:pt x="568312" y="81191"/>
                  </a:lnTo>
                  <a:lnTo>
                    <a:pt x="580123" y="81191"/>
                  </a:lnTo>
                  <a:lnTo>
                    <a:pt x="580123" y="108140"/>
                  </a:lnTo>
                  <a:lnTo>
                    <a:pt x="568820" y="108140"/>
                  </a:lnTo>
                  <a:lnTo>
                    <a:pt x="566153" y="112699"/>
                  </a:lnTo>
                  <a:lnTo>
                    <a:pt x="565494" y="113296"/>
                  </a:lnTo>
                  <a:close/>
                </a:path>
                <a:path w="1076325" h="154940">
                  <a:moveTo>
                    <a:pt x="580123" y="121792"/>
                  </a:moveTo>
                  <a:lnTo>
                    <a:pt x="568820" y="121792"/>
                  </a:lnTo>
                  <a:lnTo>
                    <a:pt x="568820" y="108140"/>
                  </a:lnTo>
                  <a:lnTo>
                    <a:pt x="580123" y="108140"/>
                  </a:lnTo>
                  <a:lnTo>
                    <a:pt x="580123" y="121792"/>
                  </a:lnTo>
                  <a:close/>
                </a:path>
                <a:path w="1076325" h="154940">
                  <a:moveTo>
                    <a:pt x="673125" y="44754"/>
                  </a:moveTo>
                  <a:lnTo>
                    <a:pt x="595096" y="44754"/>
                  </a:lnTo>
                  <a:lnTo>
                    <a:pt x="595096" y="34277"/>
                  </a:lnTo>
                  <a:lnTo>
                    <a:pt x="673125" y="34277"/>
                  </a:lnTo>
                  <a:lnTo>
                    <a:pt x="673125" y="44754"/>
                  </a:lnTo>
                  <a:close/>
                </a:path>
                <a:path w="1076325" h="154940">
                  <a:moveTo>
                    <a:pt x="640016" y="121792"/>
                  </a:moveTo>
                  <a:lnTo>
                    <a:pt x="628205" y="121792"/>
                  </a:lnTo>
                  <a:lnTo>
                    <a:pt x="628205" y="44754"/>
                  </a:lnTo>
                  <a:lnTo>
                    <a:pt x="640016" y="44754"/>
                  </a:lnTo>
                  <a:lnTo>
                    <a:pt x="640016" y="121792"/>
                  </a:lnTo>
                  <a:close/>
                </a:path>
                <a:path w="1076325" h="154940">
                  <a:moveTo>
                    <a:pt x="730694" y="122618"/>
                  </a:moveTo>
                  <a:lnTo>
                    <a:pt x="714717" y="122618"/>
                  </a:lnTo>
                  <a:lnTo>
                    <a:pt x="706755" y="120700"/>
                  </a:lnTo>
                  <a:lnTo>
                    <a:pt x="692808" y="112966"/>
                  </a:lnTo>
                  <a:lnTo>
                    <a:pt x="687489" y="107759"/>
                  </a:lnTo>
                  <a:lnTo>
                    <a:pt x="679729" y="94221"/>
                  </a:lnTo>
                  <a:lnTo>
                    <a:pt x="677786" y="86575"/>
                  </a:lnTo>
                  <a:lnTo>
                    <a:pt x="677813" y="69380"/>
                  </a:lnTo>
                  <a:lnTo>
                    <a:pt x="705154" y="35496"/>
                  </a:lnTo>
                  <a:lnTo>
                    <a:pt x="712444" y="33616"/>
                  </a:lnTo>
                  <a:lnTo>
                    <a:pt x="728637" y="33616"/>
                  </a:lnTo>
                  <a:lnTo>
                    <a:pt x="735901" y="35496"/>
                  </a:lnTo>
                  <a:lnTo>
                    <a:pt x="748766" y="43040"/>
                  </a:lnTo>
                  <a:lnTo>
                    <a:pt x="749464" y="43764"/>
                  </a:lnTo>
                  <a:lnTo>
                    <a:pt x="712114" y="43764"/>
                  </a:lnTo>
                  <a:lnTo>
                    <a:pt x="705040" y="46443"/>
                  </a:lnTo>
                  <a:lnTo>
                    <a:pt x="693623" y="57213"/>
                  </a:lnTo>
                  <a:lnTo>
                    <a:pt x="690372" y="64223"/>
                  </a:lnTo>
                  <a:lnTo>
                    <a:pt x="689597" y="72872"/>
                  </a:lnTo>
                  <a:lnTo>
                    <a:pt x="762965" y="72872"/>
                  </a:lnTo>
                  <a:lnTo>
                    <a:pt x="762965" y="78028"/>
                  </a:lnTo>
                  <a:lnTo>
                    <a:pt x="762800" y="81699"/>
                  </a:lnTo>
                  <a:lnTo>
                    <a:pt x="689597" y="81699"/>
                  </a:lnTo>
                  <a:lnTo>
                    <a:pt x="690270" y="90792"/>
                  </a:lnTo>
                  <a:lnTo>
                    <a:pt x="693762" y="98132"/>
                  </a:lnTo>
                  <a:lnTo>
                    <a:pt x="706399" y="109334"/>
                  </a:lnTo>
                  <a:lnTo>
                    <a:pt x="714387" y="112140"/>
                  </a:lnTo>
                  <a:lnTo>
                    <a:pt x="754280" y="112140"/>
                  </a:lnTo>
                  <a:lnTo>
                    <a:pt x="753592" y="112966"/>
                  </a:lnTo>
                  <a:lnTo>
                    <a:pt x="748741" y="116522"/>
                  </a:lnTo>
                  <a:lnTo>
                    <a:pt x="737095" y="121399"/>
                  </a:lnTo>
                  <a:lnTo>
                    <a:pt x="730694" y="122618"/>
                  </a:lnTo>
                  <a:close/>
                </a:path>
                <a:path w="1076325" h="154940">
                  <a:moveTo>
                    <a:pt x="762965" y="72872"/>
                  </a:moveTo>
                  <a:lnTo>
                    <a:pt x="751649" y="72872"/>
                  </a:lnTo>
                  <a:lnTo>
                    <a:pt x="750874" y="64223"/>
                  </a:lnTo>
                  <a:lnTo>
                    <a:pt x="747636" y="57213"/>
                  </a:lnTo>
                  <a:lnTo>
                    <a:pt x="736206" y="46443"/>
                  </a:lnTo>
                  <a:lnTo>
                    <a:pt x="729081" y="43764"/>
                  </a:lnTo>
                  <a:lnTo>
                    <a:pt x="749464" y="43764"/>
                  </a:lnTo>
                  <a:lnTo>
                    <a:pt x="753821" y="48285"/>
                  </a:lnTo>
                  <a:lnTo>
                    <a:pt x="761136" y="61696"/>
                  </a:lnTo>
                  <a:lnTo>
                    <a:pt x="762965" y="69380"/>
                  </a:lnTo>
                  <a:lnTo>
                    <a:pt x="762965" y="72872"/>
                  </a:lnTo>
                  <a:close/>
                </a:path>
                <a:path w="1076325" h="154940">
                  <a:moveTo>
                    <a:pt x="754280" y="112140"/>
                  </a:moveTo>
                  <a:lnTo>
                    <a:pt x="729475" y="112140"/>
                  </a:lnTo>
                  <a:lnTo>
                    <a:pt x="734466" y="111163"/>
                  </a:lnTo>
                  <a:lnTo>
                    <a:pt x="743559" y="107289"/>
                  </a:lnTo>
                  <a:lnTo>
                    <a:pt x="747496" y="104432"/>
                  </a:lnTo>
                  <a:lnTo>
                    <a:pt x="750824" y="100660"/>
                  </a:lnTo>
                  <a:lnTo>
                    <a:pt x="757478" y="108305"/>
                  </a:lnTo>
                  <a:lnTo>
                    <a:pt x="754280" y="112140"/>
                  </a:lnTo>
                  <a:close/>
                </a:path>
                <a:path w="1076325" h="154940">
                  <a:moveTo>
                    <a:pt x="796265" y="112140"/>
                  </a:moveTo>
                  <a:lnTo>
                    <a:pt x="780821" y="112140"/>
                  </a:lnTo>
                  <a:lnTo>
                    <a:pt x="784263" y="110032"/>
                  </a:lnTo>
                  <a:lnTo>
                    <a:pt x="788924" y="101600"/>
                  </a:lnTo>
                  <a:lnTo>
                    <a:pt x="794740" y="34277"/>
                  </a:lnTo>
                  <a:lnTo>
                    <a:pt x="858799" y="34277"/>
                  </a:lnTo>
                  <a:lnTo>
                    <a:pt x="858799" y="44754"/>
                  </a:lnTo>
                  <a:lnTo>
                    <a:pt x="805065" y="44754"/>
                  </a:lnTo>
                  <a:lnTo>
                    <a:pt x="803941" y="65557"/>
                  </a:lnTo>
                  <a:lnTo>
                    <a:pt x="797572" y="108305"/>
                  </a:lnTo>
                  <a:lnTo>
                    <a:pt x="796343" y="111912"/>
                  </a:lnTo>
                  <a:lnTo>
                    <a:pt x="796265" y="112140"/>
                  </a:lnTo>
                  <a:close/>
                </a:path>
                <a:path w="1076325" h="154940">
                  <a:moveTo>
                    <a:pt x="858799" y="121792"/>
                  </a:moveTo>
                  <a:lnTo>
                    <a:pt x="846988" y="121792"/>
                  </a:lnTo>
                  <a:lnTo>
                    <a:pt x="846988" y="44754"/>
                  </a:lnTo>
                  <a:lnTo>
                    <a:pt x="858799" y="44754"/>
                  </a:lnTo>
                  <a:lnTo>
                    <a:pt x="858799" y="121792"/>
                  </a:lnTo>
                  <a:close/>
                </a:path>
                <a:path w="1076325" h="154940">
                  <a:moveTo>
                    <a:pt x="788314" y="122948"/>
                  </a:moveTo>
                  <a:lnTo>
                    <a:pt x="777443" y="122948"/>
                  </a:lnTo>
                  <a:lnTo>
                    <a:pt x="774611" y="122504"/>
                  </a:lnTo>
                  <a:lnTo>
                    <a:pt x="771283" y="121615"/>
                  </a:lnTo>
                  <a:lnTo>
                    <a:pt x="772066" y="112140"/>
                  </a:lnTo>
                  <a:lnTo>
                    <a:pt x="772121" y="111467"/>
                  </a:lnTo>
                  <a:lnTo>
                    <a:pt x="774115" y="111912"/>
                  </a:lnTo>
                  <a:lnTo>
                    <a:pt x="775500" y="112140"/>
                  </a:lnTo>
                  <a:lnTo>
                    <a:pt x="796265" y="112140"/>
                  </a:lnTo>
                  <a:lnTo>
                    <a:pt x="794245" y="118071"/>
                  </a:lnTo>
                  <a:lnTo>
                    <a:pt x="788314" y="122948"/>
                  </a:lnTo>
                  <a:close/>
                </a:path>
                <a:path w="1076325" h="154940">
                  <a:moveTo>
                    <a:pt x="936828" y="122618"/>
                  </a:moveTo>
                  <a:lnTo>
                    <a:pt x="920851" y="122618"/>
                  </a:lnTo>
                  <a:lnTo>
                    <a:pt x="912888" y="120700"/>
                  </a:lnTo>
                  <a:lnTo>
                    <a:pt x="898942" y="112966"/>
                  </a:lnTo>
                  <a:lnTo>
                    <a:pt x="893622" y="107759"/>
                  </a:lnTo>
                  <a:lnTo>
                    <a:pt x="885863" y="94221"/>
                  </a:lnTo>
                  <a:lnTo>
                    <a:pt x="883919" y="86575"/>
                  </a:lnTo>
                  <a:lnTo>
                    <a:pt x="883947" y="69380"/>
                  </a:lnTo>
                  <a:lnTo>
                    <a:pt x="911288" y="35496"/>
                  </a:lnTo>
                  <a:lnTo>
                    <a:pt x="918578" y="33616"/>
                  </a:lnTo>
                  <a:lnTo>
                    <a:pt x="934770" y="33616"/>
                  </a:lnTo>
                  <a:lnTo>
                    <a:pt x="942035" y="35496"/>
                  </a:lnTo>
                  <a:lnTo>
                    <a:pt x="954900" y="43040"/>
                  </a:lnTo>
                  <a:lnTo>
                    <a:pt x="955597" y="43764"/>
                  </a:lnTo>
                  <a:lnTo>
                    <a:pt x="918248" y="43764"/>
                  </a:lnTo>
                  <a:lnTo>
                    <a:pt x="911174" y="46443"/>
                  </a:lnTo>
                  <a:lnTo>
                    <a:pt x="899744" y="57213"/>
                  </a:lnTo>
                  <a:lnTo>
                    <a:pt x="896505" y="64223"/>
                  </a:lnTo>
                  <a:lnTo>
                    <a:pt x="895731" y="72872"/>
                  </a:lnTo>
                  <a:lnTo>
                    <a:pt x="969098" y="72872"/>
                  </a:lnTo>
                  <a:lnTo>
                    <a:pt x="969098" y="78028"/>
                  </a:lnTo>
                  <a:lnTo>
                    <a:pt x="968933" y="81699"/>
                  </a:lnTo>
                  <a:lnTo>
                    <a:pt x="895731" y="81699"/>
                  </a:lnTo>
                  <a:lnTo>
                    <a:pt x="896391" y="90792"/>
                  </a:lnTo>
                  <a:lnTo>
                    <a:pt x="899883" y="98132"/>
                  </a:lnTo>
                  <a:lnTo>
                    <a:pt x="912533" y="109334"/>
                  </a:lnTo>
                  <a:lnTo>
                    <a:pt x="920521" y="112140"/>
                  </a:lnTo>
                  <a:lnTo>
                    <a:pt x="960414" y="112140"/>
                  </a:lnTo>
                  <a:lnTo>
                    <a:pt x="959726" y="112966"/>
                  </a:lnTo>
                  <a:lnTo>
                    <a:pt x="954874" y="116522"/>
                  </a:lnTo>
                  <a:lnTo>
                    <a:pt x="943229" y="121399"/>
                  </a:lnTo>
                  <a:lnTo>
                    <a:pt x="936828" y="122618"/>
                  </a:lnTo>
                  <a:close/>
                </a:path>
                <a:path w="1076325" h="154940">
                  <a:moveTo>
                    <a:pt x="969098" y="72872"/>
                  </a:moveTo>
                  <a:lnTo>
                    <a:pt x="957783" y="72872"/>
                  </a:lnTo>
                  <a:lnTo>
                    <a:pt x="957008" y="64223"/>
                  </a:lnTo>
                  <a:lnTo>
                    <a:pt x="953769" y="57213"/>
                  </a:lnTo>
                  <a:lnTo>
                    <a:pt x="942340" y="46443"/>
                  </a:lnTo>
                  <a:lnTo>
                    <a:pt x="935215" y="43764"/>
                  </a:lnTo>
                  <a:lnTo>
                    <a:pt x="955597" y="43764"/>
                  </a:lnTo>
                  <a:lnTo>
                    <a:pt x="959954" y="48285"/>
                  </a:lnTo>
                  <a:lnTo>
                    <a:pt x="967270" y="61696"/>
                  </a:lnTo>
                  <a:lnTo>
                    <a:pt x="969098" y="69380"/>
                  </a:lnTo>
                  <a:lnTo>
                    <a:pt x="969098" y="72872"/>
                  </a:lnTo>
                  <a:close/>
                </a:path>
                <a:path w="1076325" h="154940">
                  <a:moveTo>
                    <a:pt x="960414" y="112140"/>
                  </a:moveTo>
                  <a:lnTo>
                    <a:pt x="935596" y="112140"/>
                  </a:lnTo>
                  <a:lnTo>
                    <a:pt x="940587" y="111163"/>
                  </a:lnTo>
                  <a:lnTo>
                    <a:pt x="949693" y="107289"/>
                  </a:lnTo>
                  <a:lnTo>
                    <a:pt x="953630" y="104432"/>
                  </a:lnTo>
                  <a:lnTo>
                    <a:pt x="956957" y="100660"/>
                  </a:lnTo>
                  <a:lnTo>
                    <a:pt x="963612" y="108305"/>
                  </a:lnTo>
                  <a:lnTo>
                    <a:pt x="960414" y="112140"/>
                  </a:lnTo>
                  <a:close/>
                </a:path>
                <a:path w="1076325" h="154940">
                  <a:moveTo>
                    <a:pt x="1005865" y="121792"/>
                  </a:moveTo>
                  <a:lnTo>
                    <a:pt x="995222" y="121792"/>
                  </a:lnTo>
                  <a:lnTo>
                    <a:pt x="995222" y="34277"/>
                  </a:lnTo>
                  <a:lnTo>
                    <a:pt x="1007033" y="34277"/>
                  </a:lnTo>
                  <a:lnTo>
                    <a:pt x="1007033" y="103822"/>
                  </a:lnTo>
                  <a:lnTo>
                    <a:pt x="1020911" y="103822"/>
                  </a:lnTo>
                  <a:lnTo>
                    <a:pt x="1005865" y="121792"/>
                  </a:lnTo>
                  <a:close/>
                </a:path>
                <a:path w="1076325" h="154940">
                  <a:moveTo>
                    <a:pt x="1020911" y="103822"/>
                  </a:moveTo>
                  <a:lnTo>
                    <a:pt x="1007033" y="103822"/>
                  </a:lnTo>
                  <a:lnTo>
                    <a:pt x="1065428" y="34277"/>
                  </a:lnTo>
                  <a:lnTo>
                    <a:pt x="1075905" y="34277"/>
                  </a:lnTo>
                  <a:lnTo>
                    <a:pt x="1075905" y="52247"/>
                  </a:lnTo>
                  <a:lnTo>
                    <a:pt x="1064094" y="52247"/>
                  </a:lnTo>
                  <a:lnTo>
                    <a:pt x="1020911" y="103822"/>
                  </a:lnTo>
                  <a:close/>
                </a:path>
                <a:path w="1076325" h="154940">
                  <a:moveTo>
                    <a:pt x="1075905" y="121792"/>
                  </a:moveTo>
                  <a:lnTo>
                    <a:pt x="1064094" y="121792"/>
                  </a:lnTo>
                  <a:lnTo>
                    <a:pt x="1064094" y="52247"/>
                  </a:lnTo>
                  <a:lnTo>
                    <a:pt x="1075905" y="52247"/>
                  </a:lnTo>
                  <a:lnTo>
                    <a:pt x="1075905" y="121792"/>
                  </a:lnTo>
                  <a:close/>
                </a:path>
                <a:path w="1076325" h="154940">
                  <a:moveTo>
                    <a:pt x="1042517" y="21628"/>
                  </a:moveTo>
                  <a:lnTo>
                    <a:pt x="1027442" y="21628"/>
                  </a:lnTo>
                  <a:lnTo>
                    <a:pt x="1021448" y="19748"/>
                  </a:lnTo>
                  <a:lnTo>
                    <a:pt x="1012571" y="12204"/>
                  </a:lnTo>
                  <a:lnTo>
                    <a:pt x="1010297" y="6883"/>
                  </a:lnTo>
                  <a:lnTo>
                    <a:pt x="1010196" y="0"/>
                  </a:lnTo>
                  <a:lnTo>
                    <a:pt x="1018679" y="0"/>
                  </a:lnTo>
                  <a:lnTo>
                    <a:pt x="1018781" y="4330"/>
                  </a:lnTo>
                  <a:lnTo>
                    <a:pt x="1020343" y="7797"/>
                  </a:lnTo>
                  <a:lnTo>
                    <a:pt x="1026325" y="13004"/>
                  </a:lnTo>
                  <a:lnTo>
                    <a:pt x="1030211" y="14312"/>
                  </a:lnTo>
                  <a:lnTo>
                    <a:pt x="1055016" y="14312"/>
                  </a:lnTo>
                  <a:lnTo>
                    <a:pt x="1048537" y="19748"/>
                  </a:lnTo>
                  <a:lnTo>
                    <a:pt x="1042517" y="21628"/>
                  </a:lnTo>
                  <a:close/>
                </a:path>
                <a:path w="1076325" h="154940">
                  <a:moveTo>
                    <a:pt x="1055016" y="14312"/>
                  </a:moveTo>
                  <a:lnTo>
                    <a:pt x="1039749" y="14312"/>
                  </a:lnTo>
                  <a:lnTo>
                    <a:pt x="1043660" y="13004"/>
                  </a:lnTo>
                  <a:lnTo>
                    <a:pt x="1049756" y="7797"/>
                  </a:lnTo>
                  <a:lnTo>
                    <a:pt x="1051344" y="4330"/>
                  </a:lnTo>
                  <a:lnTo>
                    <a:pt x="1051458" y="0"/>
                  </a:lnTo>
                  <a:lnTo>
                    <a:pt x="1059942" y="0"/>
                  </a:lnTo>
                  <a:lnTo>
                    <a:pt x="1059827" y="6883"/>
                  </a:lnTo>
                  <a:lnTo>
                    <a:pt x="1057529" y="12204"/>
                  </a:lnTo>
                  <a:lnTo>
                    <a:pt x="1055016" y="14312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>
                <a:lnSpc>
                  <a:spcPct val="100000"/>
                </a:lnSpc>
              </a:pPr>
              <a:endPara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pic>
          <p:nvPicPr>
            <p:cNvPr id="317" name="object 16" descr=""/>
            <p:cNvPicPr/>
            <p:nvPr/>
          </p:nvPicPr>
          <p:blipFill>
            <a:blip r:embed="rId7"/>
            <a:stretch/>
          </p:blipFill>
          <p:spPr>
            <a:xfrm>
              <a:off x="5345280" y="601920"/>
              <a:ext cx="1732680" cy="10908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318" name="object 17" descr=""/>
            <p:cNvPicPr/>
            <p:nvPr/>
          </p:nvPicPr>
          <p:blipFill>
            <a:blip r:embed="rId8"/>
            <a:stretch/>
          </p:blipFill>
          <p:spPr>
            <a:xfrm>
              <a:off x="5348880" y="420480"/>
              <a:ext cx="1395720" cy="120240"/>
            </a:xfrm>
            <a:prstGeom prst="rect">
              <a:avLst/>
            </a:prstGeom>
            <a:noFill/>
            <a:ln w="0">
              <a:noFill/>
            </a:ln>
          </p:spPr>
        </p:pic>
      </p:grpSp>
      <p:grpSp>
        <p:nvGrpSpPr>
          <p:cNvPr id="319" name="object 18"/>
          <p:cNvGrpSpPr/>
          <p:nvPr/>
        </p:nvGrpSpPr>
        <p:grpSpPr>
          <a:xfrm>
            <a:off x="8104320" y="0"/>
            <a:ext cx="2568240" cy="994680"/>
            <a:chOff x="8104320" y="0"/>
            <a:chExt cx="2568240" cy="994680"/>
          </a:xfrm>
        </p:grpSpPr>
        <p:sp>
          <p:nvSpPr>
            <p:cNvPr id="320" name="object 19"/>
            <p:cNvSpPr/>
            <p:nvPr/>
          </p:nvSpPr>
          <p:spPr>
            <a:xfrm>
              <a:off x="8104320" y="0"/>
              <a:ext cx="2568240" cy="994680"/>
            </a:xfrm>
            <a:custGeom>
              <a:avLst/>
              <a:gdLst>
                <a:gd name="textAreaLeft" fmla="*/ 0 w 2568240"/>
                <a:gd name="textAreaRight" fmla="*/ 2568600 w 2568240"/>
                <a:gd name="textAreaTop" fmla="*/ 0 h 994680"/>
                <a:gd name="textAreaBottom" fmla="*/ 995040 h 994680"/>
              </a:gdLst>
              <a:ahLst/>
              <a:cxnLst/>
              <a:rect l="textAreaLeft" t="textAreaTop" r="textAreaRight" b="textAreaBottom"/>
              <a:pathLst>
                <a:path w="2568575" h="995044">
                  <a:moveTo>
                    <a:pt x="2460218" y="994683"/>
                  </a:moveTo>
                  <a:lnTo>
                    <a:pt x="108000" y="994683"/>
                  </a:lnTo>
                  <a:lnTo>
                    <a:pt x="65960" y="986197"/>
                  </a:lnTo>
                  <a:lnTo>
                    <a:pt x="31630" y="963052"/>
                  </a:lnTo>
                  <a:lnTo>
                    <a:pt x="8486" y="928723"/>
                  </a:lnTo>
                  <a:lnTo>
                    <a:pt x="0" y="886682"/>
                  </a:lnTo>
                  <a:lnTo>
                    <a:pt x="0" y="18015"/>
                  </a:lnTo>
                  <a:lnTo>
                    <a:pt x="3636" y="0"/>
                  </a:lnTo>
                  <a:lnTo>
                    <a:pt x="2564581" y="0"/>
                  </a:lnTo>
                  <a:lnTo>
                    <a:pt x="2568219" y="18015"/>
                  </a:lnTo>
                  <a:lnTo>
                    <a:pt x="2568219" y="886682"/>
                  </a:lnTo>
                  <a:lnTo>
                    <a:pt x="2559731" y="928723"/>
                  </a:lnTo>
                  <a:lnTo>
                    <a:pt x="2536583" y="963052"/>
                  </a:lnTo>
                  <a:lnTo>
                    <a:pt x="2502254" y="986197"/>
                  </a:lnTo>
                  <a:lnTo>
                    <a:pt x="2460218" y="994683"/>
                  </a:lnTo>
                  <a:close/>
                </a:path>
              </a:pathLst>
            </a:custGeom>
            <a:solidFill>
              <a:srgbClr val="204ea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>
                <a:lnSpc>
                  <a:spcPct val="100000"/>
                </a:lnSpc>
              </a:pPr>
              <a:endParaRPr b="0" lang="ru-RU" sz="1800" strike="noStrike" u="none">
                <a:solidFill>
                  <a:srgbClr val="ffffff"/>
                </a:solidFill>
                <a:effectLst/>
                <a:uFillTx/>
                <a:latin typeface="Arial"/>
              </a:endParaRPr>
            </a:p>
          </p:txBody>
        </p:sp>
        <p:pic>
          <p:nvPicPr>
            <p:cNvPr id="321" name="object 20" descr=""/>
            <p:cNvPicPr/>
            <p:nvPr/>
          </p:nvPicPr>
          <p:blipFill>
            <a:blip r:embed="rId9"/>
            <a:stretch/>
          </p:blipFill>
          <p:spPr>
            <a:xfrm>
              <a:off x="8281800" y="698760"/>
              <a:ext cx="1388520" cy="15624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322" name="object 21"/>
            <p:cNvSpPr/>
            <p:nvPr/>
          </p:nvSpPr>
          <p:spPr>
            <a:xfrm>
              <a:off x="8281800" y="552240"/>
              <a:ext cx="910800" cy="120960"/>
            </a:xfrm>
            <a:custGeom>
              <a:avLst/>
              <a:gdLst>
                <a:gd name="textAreaLeft" fmla="*/ 0 w 910800"/>
                <a:gd name="textAreaRight" fmla="*/ 911160 w 910800"/>
                <a:gd name="textAreaTop" fmla="*/ 0 h 120960"/>
                <a:gd name="textAreaBottom" fmla="*/ 121320 h 120960"/>
              </a:gdLst>
              <a:ahLst/>
              <a:cxnLst/>
              <a:rect l="textAreaLeft" t="textAreaTop" r="textAreaRight" b="textAreaBottom"/>
              <a:pathLst>
                <a:path w="911225" h="121284">
                  <a:moveTo>
                    <a:pt x="22165" y="18300"/>
                  </a:moveTo>
                  <a:lnTo>
                    <a:pt x="11315" y="18300"/>
                  </a:lnTo>
                  <a:lnTo>
                    <a:pt x="14858" y="12534"/>
                  </a:lnTo>
                  <a:lnTo>
                    <a:pt x="19545" y="8089"/>
                  </a:lnTo>
                  <a:lnTo>
                    <a:pt x="31191" y="1879"/>
                  </a:lnTo>
                  <a:lnTo>
                    <a:pt x="37769" y="330"/>
                  </a:lnTo>
                  <a:lnTo>
                    <a:pt x="53289" y="330"/>
                  </a:lnTo>
                  <a:lnTo>
                    <a:pt x="60718" y="2184"/>
                  </a:lnTo>
                  <a:lnTo>
                    <a:pt x="74028" y="9626"/>
                  </a:lnTo>
                  <a:lnTo>
                    <a:pt x="75041" y="10642"/>
                  </a:lnTo>
                  <a:lnTo>
                    <a:pt x="38036" y="10642"/>
                  </a:lnTo>
                  <a:lnTo>
                    <a:pt x="32461" y="12090"/>
                  </a:lnTo>
                  <a:lnTo>
                    <a:pt x="22593" y="17856"/>
                  </a:lnTo>
                  <a:lnTo>
                    <a:pt x="22165" y="18300"/>
                  </a:lnTo>
                  <a:close/>
                </a:path>
                <a:path w="911225" h="121284">
                  <a:moveTo>
                    <a:pt x="11810" y="120776"/>
                  </a:moveTo>
                  <a:lnTo>
                    <a:pt x="0" y="120776"/>
                  </a:lnTo>
                  <a:lnTo>
                    <a:pt x="0" y="990"/>
                  </a:lnTo>
                  <a:lnTo>
                    <a:pt x="11315" y="990"/>
                  </a:lnTo>
                  <a:lnTo>
                    <a:pt x="11315" y="18300"/>
                  </a:lnTo>
                  <a:lnTo>
                    <a:pt x="22165" y="18300"/>
                  </a:lnTo>
                  <a:lnTo>
                    <a:pt x="18719" y="21882"/>
                  </a:lnTo>
                  <a:lnTo>
                    <a:pt x="13055" y="32194"/>
                  </a:lnTo>
                  <a:lnTo>
                    <a:pt x="11645" y="38100"/>
                  </a:lnTo>
                  <a:lnTo>
                    <a:pt x="11645" y="51409"/>
                  </a:lnTo>
                  <a:lnTo>
                    <a:pt x="13055" y="57340"/>
                  </a:lnTo>
                  <a:lnTo>
                    <a:pt x="18719" y="67767"/>
                  </a:lnTo>
                  <a:lnTo>
                    <a:pt x="22593" y="71780"/>
                  </a:lnTo>
                  <a:lnTo>
                    <a:pt x="23035" y="72034"/>
                  </a:lnTo>
                  <a:lnTo>
                    <a:pt x="11810" y="72034"/>
                  </a:lnTo>
                  <a:lnTo>
                    <a:pt x="11810" y="120776"/>
                  </a:lnTo>
                  <a:close/>
                </a:path>
                <a:path w="911225" h="121284">
                  <a:moveTo>
                    <a:pt x="75238" y="78854"/>
                  </a:moveTo>
                  <a:lnTo>
                    <a:pt x="50355" y="78854"/>
                  </a:lnTo>
                  <a:lnTo>
                    <a:pt x="55892" y="77444"/>
                  </a:lnTo>
                  <a:lnTo>
                    <a:pt x="65874" y="71780"/>
                  </a:lnTo>
                  <a:lnTo>
                    <a:pt x="69786" y="67767"/>
                  </a:lnTo>
                  <a:lnTo>
                    <a:pt x="75450" y="57340"/>
                  </a:lnTo>
                  <a:lnTo>
                    <a:pt x="76860" y="51409"/>
                  </a:lnTo>
                  <a:lnTo>
                    <a:pt x="76860" y="38100"/>
                  </a:lnTo>
                  <a:lnTo>
                    <a:pt x="50355" y="10642"/>
                  </a:lnTo>
                  <a:lnTo>
                    <a:pt x="75041" y="10642"/>
                  </a:lnTo>
                  <a:lnTo>
                    <a:pt x="79247" y="14858"/>
                  </a:lnTo>
                  <a:lnTo>
                    <a:pt x="86791" y="28397"/>
                  </a:lnTo>
                  <a:lnTo>
                    <a:pt x="88671" y="36106"/>
                  </a:lnTo>
                  <a:lnTo>
                    <a:pt x="88671" y="53517"/>
                  </a:lnTo>
                  <a:lnTo>
                    <a:pt x="86791" y="61277"/>
                  </a:lnTo>
                  <a:lnTo>
                    <a:pt x="79247" y="74815"/>
                  </a:lnTo>
                  <a:lnTo>
                    <a:pt x="75238" y="78854"/>
                  </a:lnTo>
                  <a:close/>
                </a:path>
                <a:path w="911225" h="121284">
                  <a:moveTo>
                    <a:pt x="53403" y="89344"/>
                  </a:moveTo>
                  <a:lnTo>
                    <a:pt x="37985" y="89344"/>
                  </a:lnTo>
                  <a:lnTo>
                    <a:pt x="31584" y="87871"/>
                  </a:lnTo>
                  <a:lnTo>
                    <a:pt x="20154" y="81991"/>
                  </a:lnTo>
                  <a:lnTo>
                    <a:pt x="15468" y="77698"/>
                  </a:lnTo>
                  <a:lnTo>
                    <a:pt x="11810" y="72034"/>
                  </a:lnTo>
                  <a:lnTo>
                    <a:pt x="23035" y="72034"/>
                  </a:lnTo>
                  <a:lnTo>
                    <a:pt x="32461" y="77444"/>
                  </a:lnTo>
                  <a:lnTo>
                    <a:pt x="38036" y="78854"/>
                  </a:lnTo>
                  <a:lnTo>
                    <a:pt x="75238" y="78854"/>
                  </a:lnTo>
                  <a:lnTo>
                    <a:pt x="74053" y="80048"/>
                  </a:lnTo>
                  <a:lnTo>
                    <a:pt x="60858" y="87477"/>
                  </a:lnTo>
                  <a:lnTo>
                    <a:pt x="53403" y="89344"/>
                  </a:lnTo>
                  <a:close/>
                </a:path>
                <a:path w="911225" h="121284">
                  <a:moveTo>
                    <a:pt x="158661" y="89344"/>
                  </a:moveTo>
                  <a:lnTo>
                    <a:pt x="141795" y="89344"/>
                  </a:lnTo>
                  <a:lnTo>
                    <a:pt x="134200" y="87426"/>
                  </a:lnTo>
                  <a:lnTo>
                    <a:pt x="120675" y="79768"/>
                  </a:lnTo>
                  <a:lnTo>
                    <a:pt x="115341" y="74472"/>
                  </a:lnTo>
                  <a:lnTo>
                    <a:pt x="107581" y="60947"/>
                  </a:lnTo>
                  <a:lnTo>
                    <a:pt x="105638" y="53289"/>
                  </a:lnTo>
                  <a:lnTo>
                    <a:pt x="105638" y="36207"/>
                  </a:lnTo>
                  <a:lnTo>
                    <a:pt x="134200" y="2222"/>
                  </a:lnTo>
                  <a:lnTo>
                    <a:pt x="141795" y="330"/>
                  </a:lnTo>
                  <a:lnTo>
                    <a:pt x="158661" y="330"/>
                  </a:lnTo>
                  <a:lnTo>
                    <a:pt x="166255" y="2222"/>
                  </a:lnTo>
                  <a:lnTo>
                    <a:pt x="179781" y="9753"/>
                  </a:lnTo>
                  <a:lnTo>
                    <a:pt x="180674" y="10642"/>
                  </a:lnTo>
                  <a:lnTo>
                    <a:pt x="144017" y="10642"/>
                  </a:lnTo>
                  <a:lnTo>
                    <a:pt x="138442" y="12064"/>
                  </a:lnTo>
                  <a:lnTo>
                    <a:pt x="128574" y="17716"/>
                  </a:lnTo>
                  <a:lnTo>
                    <a:pt x="124688" y="21742"/>
                  </a:lnTo>
                  <a:lnTo>
                    <a:pt x="119037" y="32169"/>
                  </a:lnTo>
                  <a:lnTo>
                    <a:pt x="117614" y="38100"/>
                  </a:lnTo>
                  <a:lnTo>
                    <a:pt x="117614" y="51409"/>
                  </a:lnTo>
                  <a:lnTo>
                    <a:pt x="144017" y="78854"/>
                  </a:lnTo>
                  <a:lnTo>
                    <a:pt x="180695" y="78854"/>
                  </a:lnTo>
                  <a:lnTo>
                    <a:pt x="179781" y="79768"/>
                  </a:lnTo>
                  <a:lnTo>
                    <a:pt x="166255" y="87426"/>
                  </a:lnTo>
                  <a:lnTo>
                    <a:pt x="158661" y="89344"/>
                  </a:lnTo>
                  <a:close/>
                </a:path>
                <a:path w="911225" h="121284">
                  <a:moveTo>
                    <a:pt x="180695" y="78854"/>
                  </a:moveTo>
                  <a:lnTo>
                    <a:pt x="156438" y="78854"/>
                  </a:lnTo>
                  <a:lnTo>
                    <a:pt x="162013" y="77444"/>
                  </a:lnTo>
                  <a:lnTo>
                    <a:pt x="171881" y="71780"/>
                  </a:lnTo>
                  <a:lnTo>
                    <a:pt x="175742" y="67767"/>
                  </a:lnTo>
                  <a:lnTo>
                    <a:pt x="181279" y="57340"/>
                  </a:lnTo>
                  <a:lnTo>
                    <a:pt x="182676" y="51409"/>
                  </a:lnTo>
                  <a:lnTo>
                    <a:pt x="182676" y="38100"/>
                  </a:lnTo>
                  <a:lnTo>
                    <a:pt x="156438" y="10642"/>
                  </a:lnTo>
                  <a:lnTo>
                    <a:pt x="180674" y="10642"/>
                  </a:lnTo>
                  <a:lnTo>
                    <a:pt x="185077" y="15024"/>
                  </a:lnTo>
                  <a:lnTo>
                    <a:pt x="192735" y="28562"/>
                  </a:lnTo>
                  <a:lnTo>
                    <a:pt x="194652" y="36207"/>
                  </a:lnTo>
                  <a:lnTo>
                    <a:pt x="194652" y="53289"/>
                  </a:lnTo>
                  <a:lnTo>
                    <a:pt x="192735" y="60947"/>
                  </a:lnTo>
                  <a:lnTo>
                    <a:pt x="185077" y="74472"/>
                  </a:lnTo>
                  <a:lnTo>
                    <a:pt x="180695" y="78854"/>
                  </a:lnTo>
                  <a:close/>
                </a:path>
                <a:path w="911225" h="121284">
                  <a:moveTo>
                    <a:pt x="214452" y="17297"/>
                  </a:moveTo>
                  <a:lnTo>
                    <a:pt x="243560" y="0"/>
                  </a:lnTo>
                  <a:lnTo>
                    <a:pt x="250215" y="0"/>
                  </a:lnTo>
                  <a:lnTo>
                    <a:pt x="256235" y="965"/>
                  </a:lnTo>
                  <a:lnTo>
                    <a:pt x="266992" y="4851"/>
                  </a:lnTo>
                  <a:lnTo>
                    <a:pt x="271208" y="7594"/>
                  </a:lnTo>
                  <a:lnTo>
                    <a:pt x="273400" y="10147"/>
                  </a:lnTo>
                  <a:lnTo>
                    <a:pt x="242392" y="10147"/>
                  </a:lnTo>
                  <a:lnTo>
                    <a:pt x="235344" y="10594"/>
                  </a:lnTo>
                  <a:lnTo>
                    <a:pt x="228336" y="11936"/>
                  </a:lnTo>
                  <a:lnTo>
                    <a:pt x="221371" y="14171"/>
                  </a:lnTo>
                  <a:lnTo>
                    <a:pt x="214452" y="17297"/>
                  </a:lnTo>
                  <a:close/>
                </a:path>
                <a:path w="911225" h="121284">
                  <a:moveTo>
                    <a:pt x="274047" y="79362"/>
                  </a:moveTo>
                  <a:lnTo>
                    <a:pt x="249656" y="79362"/>
                  </a:lnTo>
                  <a:lnTo>
                    <a:pt x="256285" y="77838"/>
                  </a:lnTo>
                  <a:lnTo>
                    <a:pt x="266598" y="71729"/>
                  </a:lnTo>
                  <a:lnTo>
                    <a:pt x="269176" y="67602"/>
                  </a:lnTo>
                  <a:lnTo>
                    <a:pt x="269176" y="57734"/>
                  </a:lnTo>
                  <a:lnTo>
                    <a:pt x="267068" y="54101"/>
                  </a:lnTo>
                  <a:lnTo>
                    <a:pt x="258648" y="48882"/>
                  </a:lnTo>
                  <a:lnTo>
                    <a:pt x="252882" y="47574"/>
                  </a:lnTo>
                  <a:lnTo>
                    <a:pt x="230581" y="47574"/>
                  </a:lnTo>
                  <a:lnTo>
                    <a:pt x="230581" y="38925"/>
                  </a:lnTo>
                  <a:lnTo>
                    <a:pt x="251434" y="38925"/>
                  </a:lnTo>
                  <a:lnTo>
                    <a:pt x="256705" y="37680"/>
                  </a:lnTo>
                  <a:lnTo>
                    <a:pt x="264693" y="32689"/>
                  </a:lnTo>
                  <a:lnTo>
                    <a:pt x="266687" y="29336"/>
                  </a:lnTo>
                  <a:lnTo>
                    <a:pt x="266687" y="20459"/>
                  </a:lnTo>
                  <a:lnTo>
                    <a:pt x="264439" y="16802"/>
                  </a:lnTo>
                  <a:lnTo>
                    <a:pt x="255460" y="11480"/>
                  </a:lnTo>
                  <a:lnTo>
                    <a:pt x="249605" y="10147"/>
                  </a:lnTo>
                  <a:lnTo>
                    <a:pt x="273400" y="10147"/>
                  </a:lnTo>
                  <a:lnTo>
                    <a:pt x="277304" y="14693"/>
                  </a:lnTo>
                  <a:lnTo>
                    <a:pt x="278828" y="18795"/>
                  </a:lnTo>
                  <a:lnTo>
                    <a:pt x="278828" y="27889"/>
                  </a:lnTo>
                  <a:lnTo>
                    <a:pt x="277304" y="31826"/>
                  </a:lnTo>
                  <a:lnTo>
                    <a:pt x="271208" y="38709"/>
                  </a:lnTo>
                  <a:lnTo>
                    <a:pt x="267068" y="41262"/>
                  </a:lnTo>
                  <a:lnTo>
                    <a:pt x="261861" y="42925"/>
                  </a:lnTo>
                  <a:lnTo>
                    <a:pt x="268071" y="44361"/>
                  </a:lnTo>
                  <a:lnTo>
                    <a:pt x="272872" y="46862"/>
                  </a:lnTo>
                  <a:lnTo>
                    <a:pt x="279628" y="53962"/>
                  </a:lnTo>
                  <a:lnTo>
                    <a:pt x="281330" y="58280"/>
                  </a:lnTo>
                  <a:lnTo>
                    <a:pt x="281330" y="68491"/>
                  </a:lnTo>
                  <a:lnTo>
                    <a:pt x="279641" y="72872"/>
                  </a:lnTo>
                  <a:lnTo>
                    <a:pt x="279577" y="73037"/>
                  </a:lnTo>
                  <a:lnTo>
                    <a:pt x="274047" y="79362"/>
                  </a:lnTo>
                  <a:close/>
                </a:path>
                <a:path w="911225" h="121284">
                  <a:moveTo>
                    <a:pt x="249275" y="89509"/>
                  </a:moveTo>
                  <a:lnTo>
                    <a:pt x="235737" y="89509"/>
                  </a:lnTo>
                  <a:lnTo>
                    <a:pt x="229527" y="88595"/>
                  </a:lnTo>
                  <a:lnTo>
                    <a:pt x="217335" y="84924"/>
                  </a:lnTo>
                  <a:lnTo>
                    <a:pt x="212001" y="82245"/>
                  </a:lnTo>
                  <a:lnTo>
                    <a:pt x="207454" y="78689"/>
                  </a:lnTo>
                  <a:lnTo>
                    <a:pt x="211454" y="69875"/>
                  </a:lnTo>
                  <a:lnTo>
                    <a:pt x="215442" y="72872"/>
                  </a:lnTo>
                  <a:lnTo>
                    <a:pt x="220103" y="75196"/>
                  </a:lnTo>
                  <a:lnTo>
                    <a:pt x="230746" y="78524"/>
                  </a:lnTo>
                  <a:lnTo>
                    <a:pt x="236131" y="79362"/>
                  </a:lnTo>
                  <a:lnTo>
                    <a:pt x="274047" y="79362"/>
                  </a:lnTo>
                  <a:lnTo>
                    <a:pt x="272592" y="81025"/>
                  </a:lnTo>
                  <a:lnTo>
                    <a:pt x="267855" y="84099"/>
                  </a:lnTo>
                  <a:lnTo>
                    <a:pt x="255866" y="88430"/>
                  </a:lnTo>
                  <a:lnTo>
                    <a:pt x="249275" y="89509"/>
                  </a:lnTo>
                  <a:close/>
                </a:path>
                <a:path w="911225" h="121284">
                  <a:moveTo>
                    <a:pt x="319925" y="88506"/>
                  </a:moveTo>
                  <a:lnTo>
                    <a:pt x="308114" y="88506"/>
                  </a:lnTo>
                  <a:lnTo>
                    <a:pt x="308114" y="990"/>
                  </a:lnTo>
                  <a:lnTo>
                    <a:pt x="319925" y="990"/>
                  </a:lnTo>
                  <a:lnTo>
                    <a:pt x="319925" y="39763"/>
                  </a:lnTo>
                  <a:lnTo>
                    <a:pt x="386803" y="39763"/>
                  </a:lnTo>
                  <a:lnTo>
                    <a:pt x="386803" y="49910"/>
                  </a:lnTo>
                  <a:lnTo>
                    <a:pt x="319925" y="49910"/>
                  </a:lnTo>
                  <a:lnTo>
                    <a:pt x="319925" y="88506"/>
                  </a:lnTo>
                  <a:close/>
                </a:path>
                <a:path w="911225" h="121284">
                  <a:moveTo>
                    <a:pt x="386803" y="39763"/>
                  </a:moveTo>
                  <a:lnTo>
                    <a:pt x="374992" y="39763"/>
                  </a:lnTo>
                  <a:lnTo>
                    <a:pt x="374992" y="990"/>
                  </a:lnTo>
                  <a:lnTo>
                    <a:pt x="386803" y="990"/>
                  </a:lnTo>
                  <a:lnTo>
                    <a:pt x="386803" y="39763"/>
                  </a:lnTo>
                  <a:close/>
                </a:path>
                <a:path w="911225" h="121284">
                  <a:moveTo>
                    <a:pt x="386803" y="88506"/>
                  </a:moveTo>
                  <a:lnTo>
                    <a:pt x="374992" y="88506"/>
                  </a:lnTo>
                  <a:lnTo>
                    <a:pt x="374992" y="49910"/>
                  </a:lnTo>
                  <a:lnTo>
                    <a:pt x="386803" y="49910"/>
                  </a:lnTo>
                  <a:lnTo>
                    <a:pt x="386803" y="88506"/>
                  </a:lnTo>
                  <a:close/>
                </a:path>
                <a:path w="911225" h="121284">
                  <a:moveTo>
                    <a:pt x="431050" y="88506"/>
                  </a:moveTo>
                  <a:lnTo>
                    <a:pt x="420408" y="88506"/>
                  </a:lnTo>
                  <a:lnTo>
                    <a:pt x="420408" y="990"/>
                  </a:lnTo>
                  <a:lnTo>
                    <a:pt x="432219" y="990"/>
                  </a:lnTo>
                  <a:lnTo>
                    <a:pt x="432219" y="70535"/>
                  </a:lnTo>
                  <a:lnTo>
                    <a:pt x="446097" y="70535"/>
                  </a:lnTo>
                  <a:lnTo>
                    <a:pt x="431050" y="88506"/>
                  </a:lnTo>
                  <a:close/>
                </a:path>
                <a:path w="911225" h="121284">
                  <a:moveTo>
                    <a:pt x="446097" y="70535"/>
                  </a:moveTo>
                  <a:lnTo>
                    <a:pt x="432219" y="70535"/>
                  </a:lnTo>
                  <a:lnTo>
                    <a:pt x="490613" y="990"/>
                  </a:lnTo>
                  <a:lnTo>
                    <a:pt x="501103" y="990"/>
                  </a:lnTo>
                  <a:lnTo>
                    <a:pt x="501103" y="18961"/>
                  </a:lnTo>
                  <a:lnTo>
                    <a:pt x="489280" y="18961"/>
                  </a:lnTo>
                  <a:lnTo>
                    <a:pt x="446097" y="70535"/>
                  </a:lnTo>
                  <a:close/>
                </a:path>
                <a:path w="911225" h="121284">
                  <a:moveTo>
                    <a:pt x="501103" y="88506"/>
                  </a:moveTo>
                  <a:lnTo>
                    <a:pt x="489280" y="88506"/>
                  </a:lnTo>
                  <a:lnTo>
                    <a:pt x="489280" y="18961"/>
                  </a:lnTo>
                  <a:lnTo>
                    <a:pt x="501103" y="18961"/>
                  </a:lnTo>
                  <a:lnTo>
                    <a:pt x="501103" y="88506"/>
                  </a:lnTo>
                  <a:close/>
                </a:path>
                <a:path w="911225" h="121284">
                  <a:moveTo>
                    <a:pt x="559320" y="58724"/>
                  </a:moveTo>
                  <a:lnTo>
                    <a:pt x="525881" y="39420"/>
                  </a:lnTo>
                  <a:lnTo>
                    <a:pt x="525881" y="990"/>
                  </a:lnTo>
                  <a:lnTo>
                    <a:pt x="537692" y="990"/>
                  </a:lnTo>
                  <a:lnTo>
                    <a:pt x="537692" y="35661"/>
                  </a:lnTo>
                  <a:lnTo>
                    <a:pt x="539800" y="40614"/>
                  </a:lnTo>
                  <a:lnTo>
                    <a:pt x="548233" y="47383"/>
                  </a:lnTo>
                  <a:lnTo>
                    <a:pt x="554062" y="49072"/>
                  </a:lnTo>
                  <a:lnTo>
                    <a:pt x="600913" y="49072"/>
                  </a:lnTo>
                  <a:lnTo>
                    <a:pt x="600913" y="52069"/>
                  </a:lnTo>
                  <a:lnTo>
                    <a:pt x="589102" y="52069"/>
                  </a:lnTo>
                  <a:lnTo>
                    <a:pt x="581568" y="54985"/>
                  </a:lnTo>
                  <a:lnTo>
                    <a:pt x="574092" y="57064"/>
                  </a:lnTo>
                  <a:lnTo>
                    <a:pt x="566900" y="58272"/>
                  </a:lnTo>
                  <a:lnTo>
                    <a:pt x="567344" y="58272"/>
                  </a:lnTo>
                  <a:lnTo>
                    <a:pt x="559320" y="58724"/>
                  </a:lnTo>
                  <a:close/>
                </a:path>
                <a:path w="911225" h="121284">
                  <a:moveTo>
                    <a:pt x="600913" y="49072"/>
                  </a:moveTo>
                  <a:lnTo>
                    <a:pt x="561492" y="49072"/>
                  </a:lnTo>
                  <a:lnTo>
                    <a:pt x="567833" y="48667"/>
                  </a:lnTo>
                  <a:lnTo>
                    <a:pt x="574926" y="47383"/>
                  </a:lnTo>
                  <a:lnTo>
                    <a:pt x="574788" y="47383"/>
                  </a:lnTo>
                  <a:lnTo>
                    <a:pt x="581639" y="45424"/>
                  </a:lnTo>
                  <a:lnTo>
                    <a:pt x="589102" y="42583"/>
                  </a:lnTo>
                  <a:lnTo>
                    <a:pt x="589102" y="990"/>
                  </a:lnTo>
                  <a:lnTo>
                    <a:pt x="600913" y="990"/>
                  </a:lnTo>
                  <a:lnTo>
                    <a:pt x="600913" y="49072"/>
                  </a:lnTo>
                  <a:close/>
                </a:path>
                <a:path w="911225" h="121284">
                  <a:moveTo>
                    <a:pt x="600913" y="88506"/>
                  </a:moveTo>
                  <a:lnTo>
                    <a:pt x="589102" y="88506"/>
                  </a:lnTo>
                  <a:lnTo>
                    <a:pt x="589102" y="52069"/>
                  </a:lnTo>
                  <a:lnTo>
                    <a:pt x="600913" y="52069"/>
                  </a:lnTo>
                  <a:lnTo>
                    <a:pt x="600913" y="88506"/>
                  </a:lnTo>
                  <a:close/>
                </a:path>
                <a:path w="911225" h="121284">
                  <a:moveTo>
                    <a:pt x="646341" y="88506"/>
                  </a:moveTo>
                  <a:lnTo>
                    <a:pt x="634530" y="88506"/>
                  </a:lnTo>
                  <a:lnTo>
                    <a:pt x="634530" y="990"/>
                  </a:lnTo>
                  <a:lnTo>
                    <a:pt x="646341" y="990"/>
                  </a:lnTo>
                  <a:lnTo>
                    <a:pt x="646341" y="39763"/>
                  </a:lnTo>
                  <a:lnTo>
                    <a:pt x="713219" y="39763"/>
                  </a:lnTo>
                  <a:lnTo>
                    <a:pt x="713219" y="49910"/>
                  </a:lnTo>
                  <a:lnTo>
                    <a:pt x="646341" y="49910"/>
                  </a:lnTo>
                  <a:lnTo>
                    <a:pt x="646341" y="88506"/>
                  </a:lnTo>
                  <a:close/>
                </a:path>
                <a:path w="911225" h="121284">
                  <a:moveTo>
                    <a:pt x="713219" y="39763"/>
                  </a:moveTo>
                  <a:lnTo>
                    <a:pt x="701408" y="39763"/>
                  </a:lnTo>
                  <a:lnTo>
                    <a:pt x="701408" y="990"/>
                  </a:lnTo>
                  <a:lnTo>
                    <a:pt x="713219" y="990"/>
                  </a:lnTo>
                  <a:lnTo>
                    <a:pt x="713219" y="39763"/>
                  </a:lnTo>
                  <a:close/>
                </a:path>
                <a:path w="911225" h="121284">
                  <a:moveTo>
                    <a:pt x="713219" y="88506"/>
                  </a:moveTo>
                  <a:lnTo>
                    <a:pt x="701408" y="88506"/>
                  </a:lnTo>
                  <a:lnTo>
                    <a:pt x="701408" y="49910"/>
                  </a:lnTo>
                  <a:lnTo>
                    <a:pt x="713219" y="49910"/>
                  </a:lnTo>
                  <a:lnTo>
                    <a:pt x="713219" y="88506"/>
                  </a:lnTo>
                  <a:close/>
                </a:path>
                <a:path w="911225" h="121284">
                  <a:moveTo>
                    <a:pt x="746658" y="20954"/>
                  </a:moveTo>
                  <a:lnTo>
                    <a:pt x="741337" y="12141"/>
                  </a:lnTo>
                  <a:lnTo>
                    <a:pt x="745769" y="8369"/>
                  </a:lnTo>
                  <a:lnTo>
                    <a:pt x="751090" y="5460"/>
                  </a:lnTo>
                  <a:lnTo>
                    <a:pt x="763511" y="1358"/>
                  </a:lnTo>
                  <a:lnTo>
                    <a:pt x="770051" y="330"/>
                  </a:lnTo>
                  <a:lnTo>
                    <a:pt x="776935" y="330"/>
                  </a:lnTo>
                  <a:lnTo>
                    <a:pt x="804674" y="10642"/>
                  </a:lnTo>
                  <a:lnTo>
                    <a:pt x="770229" y="10642"/>
                  </a:lnTo>
                  <a:lnTo>
                    <a:pt x="764895" y="11556"/>
                  </a:lnTo>
                  <a:lnTo>
                    <a:pt x="754697" y="15214"/>
                  </a:lnTo>
                  <a:lnTo>
                    <a:pt x="750315" y="17741"/>
                  </a:lnTo>
                  <a:lnTo>
                    <a:pt x="746658" y="20954"/>
                  </a:lnTo>
                  <a:close/>
                </a:path>
                <a:path w="911225" h="121284">
                  <a:moveTo>
                    <a:pt x="778040" y="89344"/>
                  </a:moveTo>
                  <a:lnTo>
                    <a:pt x="761187" y="89344"/>
                  </a:lnTo>
                  <a:lnTo>
                    <a:pt x="753414" y="87007"/>
                  </a:lnTo>
                  <a:lnTo>
                    <a:pt x="741883" y="77698"/>
                  </a:lnTo>
                  <a:lnTo>
                    <a:pt x="739000" y="71539"/>
                  </a:lnTo>
                  <a:lnTo>
                    <a:pt x="739000" y="56451"/>
                  </a:lnTo>
                  <a:lnTo>
                    <a:pt x="772782" y="39090"/>
                  </a:lnTo>
                  <a:lnTo>
                    <a:pt x="800557" y="39090"/>
                  </a:lnTo>
                  <a:lnTo>
                    <a:pt x="800557" y="26225"/>
                  </a:lnTo>
                  <a:lnTo>
                    <a:pt x="798448" y="20485"/>
                  </a:lnTo>
                  <a:lnTo>
                    <a:pt x="790016" y="12611"/>
                  </a:lnTo>
                  <a:lnTo>
                    <a:pt x="783869" y="10642"/>
                  </a:lnTo>
                  <a:lnTo>
                    <a:pt x="804674" y="10642"/>
                  </a:lnTo>
                  <a:lnTo>
                    <a:pt x="807224" y="13701"/>
                  </a:lnTo>
                  <a:lnTo>
                    <a:pt x="810082" y="19526"/>
                  </a:lnTo>
                  <a:lnTo>
                    <a:pt x="811758" y="26225"/>
                  </a:lnTo>
                  <a:lnTo>
                    <a:pt x="811796" y="26379"/>
                  </a:lnTo>
                  <a:lnTo>
                    <a:pt x="812368" y="34264"/>
                  </a:lnTo>
                  <a:lnTo>
                    <a:pt x="812368" y="47917"/>
                  </a:lnTo>
                  <a:lnTo>
                    <a:pt x="773112" y="47917"/>
                  </a:lnTo>
                  <a:lnTo>
                    <a:pt x="763285" y="48893"/>
                  </a:lnTo>
                  <a:lnTo>
                    <a:pt x="756264" y="51823"/>
                  </a:lnTo>
                  <a:lnTo>
                    <a:pt x="752050" y="56709"/>
                  </a:lnTo>
                  <a:lnTo>
                    <a:pt x="750646" y="63550"/>
                  </a:lnTo>
                  <a:lnTo>
                    <a:pt x="750646" y="68656"/>
                  </a:lnTo>
                  <a:lnTo>
                    <a:pt x="752589" y="72682"/>
                  </a:lnTo>
                  <a:lnTo>
                    <a:pt x="760281" y="78498"/>
                  </a:lnTo>
                  <a:lnTo>
                    <a:pt x="763535" y="79413"/>
                  </a:lnTo>
                  <a:lnTo>
                    <a:pt x="765784" y="80022"/>
                  </a:lnTo>
                  <a:lnTo>
                    <a:pt x="797725" y="80022"/>
                  </a:lnTo>
                  <a:lnTo>
                    <a:pt x="794486" y="82956"/>
                  </a:lnTo>
                  <a:lnTo>
                    <a:pt x="784174" y="88061"/>
                  </a:lnTo>
                  <a:lnTo>
                    <a:pt x="778040" y="89344"/>
                  </a:lnTo>
                  <a:close/>
                </a:path>
                <a:path w="911225" h="121284">
                  <a:moveTo>
                    <a:pt x="797725" y="80022"/>
                  </a:moveTo>
                  <a:lnTo>
                    <a:pt x="779437" y="80022"/>
                  </a:lnTo>
                  <a:lnTo>
                    <a:pt x="785139" y="78498"/>
                  </a:lnTo>
                  <a:lnTo>
                    <a:pt x="794677" y="72402"/>
                  </a:lnTo>
                  <a:lnTo>
                    <a:pt x="798233" y="67983"/>
                  </a:lnTo>
                  <a:lnTo>
                    <a:pt x="800557" y="62217"/>
                  </a:lnTo>
                  <a:lnTo>
                    <a:pt x="800557" y="47917"/>
                  </a:lnTo>
                  <a:lnTo>
                    <a:pt x="812368" y="47917"/>
                  </a:lnTo>
                  <a:lnTo>
                    <a:pt x="812368" y="74866"/>
                  </a:lnTo>
                  <a:lnTo>
                    <a:pt x="801065" y="74866"/>
                  </a:lnTo>
                  <a:lnTo>
                    <a:pt x="798398" y="79413"/>
                  </a:lnTo>
                  <a:lnTo>
                    <a:pt x="797725" y="80022"/>
                  </a:lnTo>
                  <a:close/>
                </a:path>
                <a:path w="911225" h="121284">
                  <a:moveTo>
                    <a:pt x="812368" y="88506"/>
                  </a:moveTo>
                  <a:lnTo>
                    <a:pt x="801065" y="88506"/>
                  </a:lnTo>
                  <a:lnTo>
                    <a:pt x="801065" y="74866"/>
                  </a:lnTo>
                  <a:lnTo>
                    <a:pt x="812368" y="74866"/>
                  </a:lnTo>
                  <a:lnTo>
                    <a:pt x="812368" y="88506"/>
                  </a:lnTo>
                  <a:close/>
                </a:path>
                <a:path w="911225" h="121284">
                  <a:moveTo>
                    <a:pt x="849134" y="88506"/>
                  </a:moveTo>
                  <a:lnTo>
                    <a:pt x="836333" y="88506"/>
                  </a:lnTo>
                  <a:lnTo>
                    <a:pt x="858126" y="57899"/>
                  </a:lnTo>
                  <a:lnTo>
                    <a:pt x="851357" y="56006"/>
                  </a:lnTo>
                  <a:lnTo>
                    <a:pt x="846150" y="52793"/>
                  </a:lnTo>
                  <a:lnTo>
                    <a:pt x="838822" y="43700"/>
                  </a:lnTo>
                  <a:lnTo>
                    <a:pt x="836993" y="37934"/>
                  </a:lnTo>
                  <a:lnTo>
                    <a:pt x="836993" y="21183"/>
                  </a:lnTo>
                  <a:lnTo>
                    <a:pt x="874255" y="990"/>
                  </a:lnTo>
                  <a:lnTo>
                    <a:pt x="911034" y="990"/>
                  </a:lnTo>
                  <a:lnTo>
                    <a:pt x="911034" y="11480"/>
                  </a:lnTo>
                  <a:lnTo>
                    <a:pt x="874598" y="11480"/>
                  </a:lnTo>
                  <a:lnTo>
                    <a:pt x="863387" y="12717"/>
                  </a:lnTo>
                  <a:lnTo>
                    <a:pt x="855378" y="16427"/>
                  </a:lnTo>
                  <a:lnTo>
                    <a:pt x="850571" y="22614"/>
                  </a:lnTo>
                  <a:lnTo>
                    <a:pt x="848969" y="31280"/>
                  </a:lnTo>
                  <a:lnTo>
                    <a:pt x="850519" y="39790"/>
                  </a:lnTo>
                  <a:lnTo>
                    <a:pt x="855168" y="45870"/>
                  </a:lnTo>
                  <a:lnTo>
                    <a:pt x="862915" y="49519"/>
                  </a:lnTo>
                  <a:lnTo>
                    <a:pt x="873759" y="50736"/>
                  </a:lnTo>
                  <a:lnTo>
                    <a:pt x="911034" y="50736"/>
                  </a:lnTo>
                  <a:lnTo>
                    <a:pt x="911034" y="59562"/>
                  </a:lnTo>
                  <a:lnTo>
                    <a:pt x="869441" y="59562"/>
                  </a:lnTo>
                  <a:lnTo>
                    <a:pt x="849134" y="88506"/>
                  </a:lnTo>
                  <a:close/>
                </a:path>
                <a:path w="911225" h="121284">
                  <a:moveTo>
                    <a:pt x="911034" y="50736"/>
                  </a:moveTo>
                  <a:lnTo>
                    <a:pt x="900214" y="50736"/>
                  </a:lnTo>
                  <a:lnTo>
                    <a:pt x="900214" y="11480"/>
                  </a:lnTo>
                  <a:lnTo>
                    <a:pt x="911034" y="11480"/>
                  </a:lnTo>
                  <a:lnTo>
                    <a:pt x="911034" y="50736"/>
                  </a:lnTo>
                  <a:close/>
                </a:path>
                <a:path w="911225" h="121284">
                  <a:moveTo>
                    <a:pt x="911034" y="88506"/>
                  </a:moveTo>
                  <a:lnTo>
                    <a:pt x="900214" y="88506"/>
                  </a:lnTo>
                  <a:lnTo>
                    <a:pt x="900214" y="59562"/>
                  </a:lnTo>
                  <a:lnTo>
                    <a:pt x="911034" y="59562"/>
                  </a:lnTo>
                  <a:lnTo>
                    <a:pt x="911034" y="88506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>
                <a:lnSpc>
                  <a:spcPct val="100000"/>
                </a:lnSpc>
              </a:pPr>
              <a:endPara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object 2"/>
          <p:cNvSpPr/>
          <p:nvPr/>
        </p:nvSpPr>
        <p:spPr>
          <a:xfrm>
            <a:off x="596160" y="2845080"/>
            <a:ext cx="3588120" cy="276480"/>
          </a:xfrm>
          <a:custGeom>
            <a:avLst/>
            <a:gdLst>
              <a:gd name="textAreaLeft" fmla="*/ 0 w 3588120"/>
              <a:gd name="textAreaRight" fmla="*/ 3588480 w 3588120"/>
              <a:gd name="textAreaTop" fmla="*/ 0 h 276480"/>
              <a:gd name="textAreaBottom" fmla="*/ 276840 h 276480"/>
            </a:gdLst>
            <a:ahLst/>
            <a:cxnLst/>
            <a:rect l="textAreaLeft" t="textAreaTop" r="textAreaRight" b="textAreaBottom"/>
            <a:pathLst>
              <a:path w="3588385" h="276860">
                <a:moveTo>
                  <a:pt x="44716" y="271576"/>
                </a:moveTo>
                <a:lnTo>
                  <a:pt x="0" y="271576"/>
                </a:lnTo>
                <a:lnTo>
                  <a:pt x="0" y="69113"/>
                </a:lnTo>
                <a:lnTo>
                  <a:pt x="47155" y="69113"/>
                </a:lnTo>
                <a:lnTo>
                  <a:pt x="47155" y="211810"/>
                </a:lnTo>
                <a:lnTo>
                  <a:pt x="100738" y="211810"/>
                </a:lnTo>
                <a:lnTo>
                  <a:pt x="44716" y="271576"/>
                </a:lnTo>
                <a:close/>
              </a:path>
              <a:path w="3588385" h="276860">
                <a:moveTo>
                  <a:pt x="100738" y="211810"/>
                </a:moveTo>
                <a:lnTo>
                  <a:pt x="47155" y="211810"/>
                </a:lnTo>
                <a:lnTo>
                  <a:pt x="180911" y="69113"/>
                </a:lnTo>
                <a:lnTo>
                  <a:pt x="225640" y="69113"/>
                </a:lnTo>
                <a:lnTo>
                  <a:pt x="225640" y="128879"/>
                </a:lnTo>
                <a:lnTo>
                  <a:pt x="178473" y="128879"/>
                </a:lnTo>
                <a:lnTo>
                  <a:pt x="100738" y="211810"/>
                </a:lnTo>
                <a:close/>
              </a:path>
              <a:path w="3588385" h="276860">
                <a:moveTo>
                  <a:pt x="225640" y="271576"/>
                </a:moveTo>
                <a:lnTo>
                  <a:pt x="178473" y="271576"/>
                </a:lnTo>
                <a:lnTo>
                  <a:pt x="178473" y="128879"/>
                </a:lnTo>
                <a:lnTo>
                  <a:pt x="225640" y="128879"/>
                </a:lnTo>
                <a:lnTo>
                  <a:pt x="225640" y="271576"/>
                </a:lnTo>
                <a:close/>
              </a:path>
              <a:path w="3588385" h="276860">
                <a:moveTo>
                  <a:pt x="599249" y="248805"/>
                </a:moveTo>
                <a:lnTo>
                  <a:pt x="539496" y="248805"/>
                </a:lnTo>
                <a:lnTo>
                  <a:pt x="447205" y="162623"/>
                </a:lnTo>
                <a:lnTo>
                  <a:pt x="447205" y="155308"/>
                </a:lnTo>
                <a:lnTo>
                  <a:pt x="539496" y="69113"/>
                </a:lnTo>
                <a:lnTo>
                  <a:pt x="599249" y="69113"/>
                </a:lnTo>
                <a:lnTo>
                  <a:pt x="599249" y="76022"/>
                </a:lnTo>
                <a:lnTo>
                  <a:pt x="511035" y="158965"/>
                </a:lnTo>
                <a:lnTo>
                  <a:pt x="599249" y="241490"/>
                </a:lnTo>
                <a:lnTo>
                  <a:pt x="599249" y="248805"/>
                </a:lnTo>
                <a:close/>
              </a:path>
              <a:path w="3588385" h="276860">
                <a:moveTo>
                  <a:pt x="718781" y="248805"/>
                </a:moveTo>
                <a:lnTo>
                  <a:pt x="659015" y="248805"/>
                </a:lnTo>
                <a:lnTo>
                  <a:pt x="566724" y="162623"/>
                </a:lnTo>
                <a:lnTo>
                  <a:pt x="566724" y="155308"/>
                </a:lnTo>
                <a:lnTo>
                  <a:pt x="659015" y="69113"/>
                </a:lnTo>
                <a:lnTo>
                  <a:pt x="718781" y="69113"/>
                </a:lnTo>
                <a:lnTo>
                  <a:pt x="718781" y="76022"/>
                </a:lnTo>
                <a:lnTo>
                  <a:pt x="630555" y="158965"/>
                </a:lnTo>
                <a:lnTo>
                  <a:pt x="718781" y="241490"/>
                </a:lnTo>
                <a:lnTo>
                  <a:pt x="718781" y="248805"/>
                </a:lnTo>
                <a:close/>
              </a:path>
              <a:path w="3588385" h="276860">
                <a:moveTo>
                  <a:pt x="834644" y="271576"/>
                </a:moveTo>
                <a:lnTo>
                  <a:pt x="783831" y="271576"/>
                </a:lnTo>
                <a:lnTo>
                  <a:pt x="783831" y="4876"/>
                </a:lnTo>
                <a:lnTo>
                  <a:pt x="950518" y="4876"/>
                </a:lnTo>
                <a:lnTo>
                  <a:pt x="991739" y="10625"/>
                </a:lnTo>
                <a:lnTo>
                  <a:pt x="1022977" y="27085"/>
                </a:lnTo>
                <a:lnTo>
                  <a:pt x="1040747" y="50406"/>
                </a:lnTo>
                <a:lnTo>
                  <a:pt x="834644" y="50406"/>
                </a:lnTo>
                <a:lnTo>
                  <a:pt x="834644" y="128879"/>
                </a:lnTo>
                <a:lnTo>
                  <a:pt x="1040818" y="128879"/>
                </a:lnTo>
                <a:lnTo>
                  <a:pt x="1023129" y="152201"/>
                </a:lnTo>
                <a:lnTo>
                  <a:pt x="991911" y="168660"/>
                </a:lnTo>
                <a:lnTo>
                  <a:pt x="950518" y="174409"/>
                </a:lnTo>
                <a:lnTo>
                  <a:pt x="834644" y="174409"/>
                </a:lnTo>
                <a:lnTo>
                  <a:pt x="834644" y="271576"/>
                </a:lnTo>
                <a:close/>
              </a:path>
              <a:path w="3588385" h="276860">
                <a:moveTo>
                  <a:pt x="1040818" y="128879"/>
                </a:moveTo>
                <a:lnTo>
                  <a:pt x="949299" y="128879"/>
                </a:lnTo>
                <a:lnTo>
                  <a:pt x="970123" y="126413"/>
                </a:lnTo>
                <a:lnTo>
                  <a:pt x="985424" y="119221"/>
                </a:lnTo>
                <a:lnTo>
                  <a:pt x="994858" y="107609"/>
                </a:lnTo>
                <a:lnTo>
                  <a:pt x="998080" y="91884"/>
                </a:lnTo>
                <a:lnTo>
                  <a:pt x="998080" y="87414"/>
                </a:lnTo>
                <a:lnTo>
                  <a:pt x="994858" y="71682"/>
                </a:lnTo>
                <a:lnTo>
                  <a:pt x="985424" y="60066"/>
                </a:lnTo>
                <a:lnTo>
                  <a:pt x="970123" y="52872"/>
                </a:lnTo>
                <a:lnTo>
                  <a:pt x="949299" y="50406"/>
                </a:lnTo>
                <a:lnTo>
                  <a:pt x="1040747" y="50406"/>
                </a:lnTo>
                <a:lnTo>
                  <a:pt x="1042782" y="53075"/>
                </a:lnTo>
                <a:lnTo>
                  <a:pt x="1049705" y="87414"/>
                </a:lnTo>
                <a:lnTo>
                  <a:pt x="1049705" y="91884"/>
                </a:lnTo>
                <a:lnTo>
                  <a:pt x="1042839" y="126215"/>
                </a:lnTo>
                <a:lnTo>
                  <a:pt x="1040818" y="128879"/>
                </a:lnTo>
                <a:close/>
              </a:path>
              <a:path w="3588385" h="276860">
                <a:moveTo>
                  <a:pt x="1201356" y="276453"/>
                </a:moveTo>
                <a:lnTo>
                  <a:pt x="1150329" y="269364"/>
                </a:lnTo>
                <a:lnTo>
                  <a:pt x="1111807" y="249012"/>
                </a:lnTo>
                <a:lnTo>
                  <a:pt x="1087465" y="216767"/>
                </a:lnTo>
                <a:lnTo>
                  <a:pt x="1078979" y="174002"/>
                </a:lnTo>
                <a:lnTo>
                  <a:pt x="1078979" y="167906"/>
                </a:lnTo>
                <a:lnTo>
                  <a:pt x="1087408" y="124608"/>
                </a:lnTo>
                <a:lnTo>
                  <a:pt x="1111654" y="91982"/>
                </a:lnTo>
                <a:lnTo>
                  <a:pt x="1150157" y="71401"/>
                </a:lnTo>
                <a:lnTo>
                  <a:pt x="1201356" y="64236"/>
                </a:lnTo>
                <a:lnTo>
                  <a:pt x="1252014" y="71401"/>
                </a:lnTo>
                <a:lnTo>
                  <a:pt x="1290132" y="91982"/>
                </a:lnTo>
                <a:lnTo>
                  <a:pt x="1302625" y="108953"/>
                </a:lnTo>
                <a:lnTo>
                  <a:pt x="1200950" y="108953"/>
                </a:lnTo>
                <a:lnTo>
                  <a:pt x="1170385" y="112848"/>
                </a:lnTo>
                <a:lnTo>
                  <a:pt x="1147943" y="124252"/>
                </a:lnTo>
                <a:lnTo>
                  <a:pt x="1134116" y="142745"/>
                </a:lnTo>
                <a:lnTo>
                  <a:pt x="1129398" y="167906"/>
                </a:lnTo>
                <a:lnTo>
                  <a:pt x="1129398" y="174002"/>
                </a:lnTo>
                <a:lnTo>
                  <a:pt x="1134231" y="198288"/>
                </a:lnTo>
                <a:lnTo>
                  <a:pt x="1148248" y="216438"/>
                </a:lnTo>
                <a:lnTo>
                  <a:pt x="1170728" y="227804"/>
                </a:lnTo>
                <a:lnTo>
                  <a:pt x="1200950" y="231736"/>
                </a:lnTo>
                <a:lnTo>
                  <a:pt x="1302999" y="231736"/>
                </a:lnTo>
                <a:lnTo>
                  <a:pt x="1290132" y="249012"/>
                </a:lnTo>
                <a:lnTo>
                  <a:pt x="1252014" y="269364"/>
                </a:lnTo>
                <a:lnTo>
                  <a:pt x="1201356" y="276453"/>
                </a:lnTo>
                <a:close/>
              </a:path>
              <a:path w="3588385" h="276860">
                <a:moveTo>
                  <a:pt x="1302999" y="231736"/>
                </a:moveTo>
                <a:lnTo>
                  <a:pt x="1200950" y="231736"/>
                </a:lnTo>
                <a:lnTo>
                  <a:pt x="1230931" y="227804"/>
                </a:lnTo>
                <a:lnTo>
                  <a:pt x="1253291" y="216438"/>
                </a:lnTo>
                <a:lnTo>
                  <a:pt x="1267267" y="198288"/>
                </a:lnTo>
                <a:lnTo>
                  <a:pt x="1272095" y="174002"/>
                </a:lnTo>
                <a:lnTo>
                  <a:pt x="1272095" y="167906"/>
                </a:lnTo>
                <a:lnTo>
                  <a:pt x="1267324" y="142916"/>
                </a:lnTo>
                <a:lnTo>
                  <a:pt x="1253443" y="124404"/>
                </a:lnTo>
                <a:lnTo>
                  <a:pt x="1230991" y="112848"/>
                </a:lnTo>
                <a:lnTo>
                  <a:pt x="1230666" y="112848"/>
                </a:lnTo>
                <a:lnTo>
                  <a:pt x="1200950" y="108953"/>
                </a:lnTo>
                <a:lnTo>
                  <a:pt x="1302625" y="108953"/>
                </a:lnTo>
                <a:lnTo>
                  <a:pt x="1314149" y="124608"/>
                </a:lnTo>
                <a:lnTo>
                  <a:pt x="1322501" y="167906"/>
                </a:lnTo>
                <a:lnTo>
                  <a:pt x="1322501" y="174002"/>
                </a:lnTo>
                <a:lnTo>
                  <a:pt x="1314213" y="216438"/>
                </a:lnTo>
                <a:lnTo>
                  <a:pt x="1314149" y="216767"/>
                </a:lnTo>
                <a:lnTo>
                  <a:pt x="1302999" y="231736"/>
                </a:lnTo>
                <a:close/>
              </a:path>
              <a:path w="3588385" h="276860">
                <a:moveTo>
                  <a:pt x="1478622" y="276453"/>
                </a:moveTo>
                <a:lnTo>
                  <a:pt x="1428305" y="269313"/>
                </a:lnTo>
                <a:lnTo>
                  <a:pt x="1390145" y="248910"/>
                </a:lnTo>
                <a:lnTo>
                  <a:pt x="1365933" y="216767"/>
                </a:lnTo>
                <a:lnTo>
                  <a:pt x="1357464" y="174409"/>
                </a:lnTo>
                <a:lnTo>
                  <a:pt x="1357464" y="167906"/>
                </a:lnTo>
                <a:lnTo>
                  <a:pt x="1365876" y="124779"/>
                </a:lnTo>
                <a:lnTo>
                  <a:pt x="1389992" y="92135"/>
                </a:lnTo>
                <a:lnTo>
                  <a:pt x="1428134" y="71458"/>
                </a:lnTo>
                <a:lnTo>
                  <a:pt x="1478622" y="64236"/>
                </a:lnTo>
                <a:lnTo>
                  <a:pt x="1525794" y="70830"/>
                </a:lnTo>
                <a:lnTo>
                  <a:pt x="1562979" y="89239"/>
                </a:lnTo>
                <a:lnTo>
                  <a:pt x="1580041" y="108953"/>
                </a:lnTo>
                <a:lnTo>
                  <a:pt x="1478622" y="108953"/>
                </a:lnTo>
                <a:lnTo>
                  <a:pt x="1448528" y="112911"/>
                </a:lnTo>
                <a:lnTo>
                  <a:pt x="1426327" y="124455"/>
                </a:lnTo>
                <a:lnTo>
                  <a:pt x="1412589" y="143087"/>
                </a:lnTo>
                <a:lnTo>
                  <a:pt x="1407959" y="167906"/>
                </a:lnTo>
                <a:lnTo>
                  <a:pt x="1407962" y="174409"/>
                </a:lnTo>
                <a:lnTo>
                  <a:pt x="1412589" y="198459"/>
                </a:lnTo>
                <a:lnTo>
                  <a:pt x="1426327" y="216590"/>
                </a:lnTo>
                <a:lnTo>
                  <a:pt x="1448528" y="227861"/>
                </a:lnTo>
                <a:lnTo>
                  <a:pt x="1478622" y="231736"/>
                </a:lnTo>
                <a:lnTo>
                  <a:pt x="1581013" y="231736"/>
                </a:lnTo>
                <a:lnTo>
                  <a:pt x="1563741" y="251960"/>
                </a:lnTo>
                <a:lnTo>
                  <a:pt x="1526651" y="270037"/>
                </a:lnTo>
                <a:lnTo>
                  <a:pt x="1478622" y="276453"/>
                </a:lnTo>
                <a:close/>
              </a:path>
              <a:path w="3588385" h="276860">
                <a:moveTo>
                  <a:pt x="1596110" y="154495"/>
                </a:moveTo>
                <a:lnTo>
                  <a:pt x="1545704" y="154495"/>
                </a:lnTo>
                <a:lnTo>
                  <a:pt x="1545704" y="153276"/>
                </a:lnTo>
                <a:lnTo>
                  <a:pt x="1540768" y="135372"/>
                </a:lnTo>
                <a:lnTo>
                  <a:pt x="1526951" y="121356"/>
                </a:lnTo>
                <a:lnTo>
                  <a:pt x="1505740" y="112219"/>
                </a:lnTo>
                <a:lnTo>
                  <a:pt x="1478622" y="108953"/>
                </a:lnTo>
                <a:lnTo>
                  <a:pt x="1580041" y="108953"/>
                </a:lnTo>
                <a:lnTo>
                  <a:pt x="1587357" y="117407"/>
                </a:lnTo>
                <a:lnTo>
                  <a:pt x="1596110" y="153276"/>
                </a:lnTo>
                <a:lnTo>
                  <a:pt x="1596110" y="154495"/>
                </a:lnTo>
                <a:close/>
              </a:path>
              <a:path w="3588385" h="276860">
                <a:moveTo>
                  <a:pt x="1581013" y="231736"/>
                </a:moveTo>
                <a:lnTo>
                  <a:pt x="1478622" y="231736"/>
                </a:lnTo>
                <a:lnTo>
                  <a:pt x="1505911" y="228534"/>
                </a:lnTo>
                <a:lnTo>
                  <a:pt x="1527103" y="219538"/>
                </a:lnTo>
                <a:lnTo>
                  <a:pt x="1540825" y="205665"/>
                </a:lnTo>
                <a:lnTo>
                  <a:pt x="1545704" y="187832"/>
                </a:lnTo>
                <a:lnTo>
                  <a:pt x="1545704" y="186613"/>
                </a:lnTo>
                <a:lnTo>
                  <a:pt x="1596110" y="186613"/>
                </a:lnTo>
                <a:lnTo>
                  <a:pt x="1596110" y="187832"/>
                </a:lnTo>
                <a:lnTo>
                  <a:pt x="1587643" y="223973"/>
                </a:lnTo>
                <a:lnTo>
                  <a:pt x="1581013" y="231736"/>
                </a:lnTo>
                <a:close/>
              </a:path>
              <a:path w="3588385" h="276860">
                <a:moveTo>
                  <a:pt x="1751012" y="276453"/>
                </a:moveTo>
                <a:lnTo>
                  <a:pt x="1700695" y="269313"/>
                </a:lnTo>
                <a:lnTo>
                  <a:pt x="1662534" y="248910"/>
                </a:lnTo>
                <a:lnTo>
                  <a:pt x="1638323" y="216767"/>
                </a:lnTo>
                <a:lnTo>
                  <a:pt x="1629854" y="174409"/>
                </a:lnTo>
                <a:lnTo>
                  <a:pt x="1629854" y="167906"/>
                </a:lnTo>
                <a:lnTo>
                  <a:pt x="1638266" y="124779"/>
                </a:lnTo>
                <a:lnTo>
                  <a:pt x="1662382" y="92135"/>
                </a:lnTo>
                <a:lnTo>
                  <a:pt x="1700524" y="71458"/>
                </a:lnTo>
                <a:lnTo>
                  <a:pt x="1751012" y="64236"/>
                </a:lnTo>
                <a:lnTo>
                  <a:pt x="1798184" y="70830"/>
                </a:lnTo>
                <a:lnTo>
                  <a:pt x="1835369" y="89239"/>
                </a:lnTo>
                <a:lnTo>
                  <a:pt x="1852430" y="108953"/>
                </a:lnTo>
                <a:lnTo>
                  <a:pt x="1751012" y="108953"/>
                </a:lnTo>
                <a:lnTo>
                  <a:pt x="1720917" y="112911"/>
                </a:lnTo>
                <a:lnTo>
                  <a:pt x="1698717" y="124455"/>
                </a:lnTo>
                <a:lnTo>
                  <a:pt x="1684979" y="143087"/>
                </a:lnTo>
                <a:lnTo>
                  <a:pt x="1680349" y="167906"/>
                </a:lnTo>
                <a:lnTo>
                  <a:pt x="1680351" y="174409"/>
                </a:lnTo>
                <a:lnTo>
                  <a:pt x="1684979" y="198459"/>
                </a:lnTo>
                <a:lnTo>
                  <a:pt x="1698717" y="216590"/>
                </a:lnTo>
                <a:lnTo>
                  <a:pt x="1720917" y="227861"/>
                </a:lnTo>
                <a:lnTo>
                  <a:pt x="1751012" y="231736"/>
                </a:lnTo>
                <a:lnTo>
                  <a:pt x="1853403" y="231736"/>
                </a:lnTo>
                <a:lnTo>
                  <a:pt x="1836131" y="251960"/>
                </a:lnTo>
                <a:lnTo>
                  <a:pt x="1799041" y="270037"/>
                </a:lnTo>
                <a:lnTo>
                  <a:pt x="1751012" y="276453"/>
                </a:lnTo>
                <a:close/>
              </a:path>
              <a:path w="3588385" h="276860">
                <a:moveTo>
                  <a:pt x="1868500" y="154495"/>
                </a:moveTo>
                <a:lnTo>
                  <a:pt x="1818093" y="154495"/>
                </a:lnTo>
                <a:lnTo>
                  <a:pt x="1818093" y="153276"/>
                </a:lnTo>
                <a:lnTo>
                  <a:pt x="1813157" y="135372"/>
                </a:lnTo>
                <a:lnTo>
                  <a:pt x="1799340" y="121356"/>
                </a:lnTo>
                <a:lnTo>
                  <a:pt x="1778129" y="112219"/>
                </a:lnTo>
                <a:lnTo>
                  <a:pt x="1751012" y="108953"/>
                </a:lnTo>
                <a:lnTo>
                  <a:pt x="1852430" y="108953"/>
                </a:lnTo>
                <a:lnTo>
                  <a:pt x="1859747" y="117407"/>
                </a:lnTo>
                <a:lnTo>
                  <a:pt x="1868500" y="153276"/>
                </a:lnTo>
                <a:lnTo>
                  <a:pt x="1868500" y="154495"/>
                </a:lnTo>
                <a:close/>
              </a:path>
              <a:path w="3588385" h="276860">
                <a:moveTo>
                  <a:pt x="1853403" y="231736"/>
                </a:moveTo>
                <a:lnTo>
                  <a:pt x="1751012" y="231736"/>
                </a:lnTo>
                <a:lnTo>
                  <a:pt x="1778301" y="228534"/>
                </a:lnTo>
                <a:lnTo>
                  <a:pt x="1799493" y="219538"/>
                </a:lnTo>
                <a:lnTo>
                  <a:pt x="1813214" y="205665"/>
                </a:lnTo>
                <a:lnTo>
                  <a:pt x="1818093" y="187832"/>
                </a:lnTo>
                <a:lnTo>
                  <a:pt x="1818093" y="186613"/>
                </a:lnTo>
                <a:lnTo>
                  <a:pt x="1868500" y="186613"/>
                </a:lnTo>
                <a:lnTo>
                  <a:pt x="1868500" y="187832"/>
                </a:lnTo>
                <a:lnTo>
                  <a:pt x="1860033" y="223973"/>
                </a:lnTo>
                <a:lnTo>
                  <a:pt x="1853403" y="231736"/>
                </a:lnTo>
                <a:close/>
              </a:path>
              <a:path w="3588385" h="276860">
                <a:moveTo>
                  <a:pt x="1961603" y="271576"/>
                </a:moveTo>
                <a:lnTo>
                  <a:pt x="1916887" y="271576"/>
                </a:lnTo>
                <a:lnTo>
                  <a:pt x="1916887" y="69113"/>
                </a:lnTo>
                <a:lnTo>
                  <a:pt x="1964042" y="69113"/>
                </a:lnTo>
                <a:lnTo>
                  <a:pt x="1964042" y="211810"/>
                </a:lnTo>
                <a:lnTo>
                  <a:pt x="2017625" y="211810"/>
                </a:lnTo>
                <a:lnTo>
                  <a:pt x="1961603" y="271576"/>
                </a:lnTo>
                <a:close/>
              </a:path>
              <a:path w="3588385" h="276860">
                <a:moveTo>
                  <a:pt x="2017625" y="211810"/>
                </a:moveTo>
                <a:lnTo>
                  <a:pt x="1964042" y="211810"/>
                </a:lnTo>
                <a:lnTo>
                  <a:pt x="2097798" y="69113"/>
                </a:lnTo>
                <a:lnTo>
                  <a:pt x="2142515" y="69113"/>
                </a:lnTo>
                <a:lnTo>
                  <a:pt x="2142515" y="128879"/>
                </a:lnTo>
                <a:lnTo>
                  <a:pt x="2095360" y="128879"/>
                </a:lnTo>
                <a:lnTo>
                  <a:pt x="2017625" y="211810"/>
                </a:lnTo>
                <a:close/>
              </a:path>
              <a:path w="3588385" h="276860">
                <a:moveTo>
                  <a:pt x="2142515" y="271576"/>
                </a:moveTo>
                <a:lnTo>
                  <a:pt x="2095360" y="271576"/>
                </a:lnTo>
                <a:lnTo>
                  <a:pt x="2095360" y="128879"/>
                </a:lnTo>
                <a:lnTo>
                  <a:pt x="2142515" y="128879"/>
                </a:lnTo>
                <a:lnTo>
                  <a:pt x="2142515" y="271576"/>
                </a:lnTo>
                <a:close/>
              </a:path>
              <a:path w="3588385" h="276860">
                <a:moveTo>
                  <a:pt x="2256358" y="271576"/>
                </a:moveTo>
                <a:lnTo>
                  <a:pt x="2192934" y="271576"/>
                </a:lnTo>
                <a:lnTo>
                  <a:pt x="2192934" y="265480"/>
                </a:lnTo>
                <a:lnTo>
                  <a:pt x="2259609" y="209372"/>
                </a:lnTo>
                <a:lnTo>
                  <a:pt x="2230821" y="202219"/>
                </a:lnTo>
                <a:lnTo>
                  <a:pt x="2209503" y="188434"/>
                </a:lnTo>
                <a:lnTo>
                  <a:pt x="2196376" y="168719"/>
                </a:lnTo>
                <a:lnTo>
                  <a:pt x="2196263" y="168551"/>
                </a:lnTo>
                <a:lnTo>
                  <a:pt x="2191715" y="143103"/>
                </a:lnTo>
                <a:lnTo>
                  <a:pt x="2191715" y="138226"/>
                </a:lnTo>
                <a:lnTo>
                  <a:pt x="2197502" y="109248"/>
                </a:lnTo>
                <a:lnTo>
                  <a:pt x="2214227" y="87510"/>
                </a:lnTo>
                <a:lnTo>
                  <a:pt x="2240937" y="73852"/>
                </a:lnTo>
                <a:lnTo>
                  <a:pt x="2276678" y="69113"/>
                </a:lnTo>
                <a:lnTo>
                  <a:pt x="2427516" y="69113"/>
                </a:lnTo>
                <a:lnTo>
                  <a:pt x="2427516" y="111798"/>
                </a:lnTo>
                <a:lnTo>
                  <a:pt x="2280348" y="111798"/>
                </a:lnTo>
                <a:lnTo>
                  <a:pt x="2263568" y="113470"/>
                </a:lnTo>
                <a:lnTo>
                  <a:pt x="2251629" y="118459"/>
                </a:lnTo>
                <a:lnTo>
                  <a:pt x="2244492" y="126724"/>
                </a:lnTo>
                <a:lnTo>
                  <a:pt x="2242121" y="138226"/>
                </a:lnTo>
                <a:lnTo>
                  <a:pt x="2242121" y="143103"/>
                </a:lnTo>
                <a:lnTo>
                  <a:pt x="2244549" y="154312"/>
                </a:lnTo>
                <a:lnTo>
                  <a:pt x="2251781" y="162317"/>
                </a:lnTo>
                <a:lnTo>
                  <a:pt x="2263740" y="167119"/>
                </a:lnTo>
                <a:lnTo>
                  <a:pt x="2280348" y="168719"/>
                </a:lnTo>
                <a:lnTo>
                  <a:pt x="2427516" y="168719"/>
                </a:lnTo>
                <a:lnTo>
                  <a:pt x="2427516" y="210185"/>
                </a:lnTo>
                <a:lnTo>
                  <a:pt x="2328722" y="210185"/>
                </a:lnTo>
                <a:lnTo>
                  <a:pt x="2256358" y="271576"/>
                </a:lnTo>
                <a:close/>
              </a:path>
              <a:path w="3588385" h="276860">
                <a:moveTo>
                  <a:pt x="2427516" y="168719"/>
                </a:moveTo>
                <a:lnTo>
                  <a:pt x="2378722" y="168719"/>
                </a:lnTo>
                <a:lnTo>
                  <a:pt x="2378722" y="111798"/>
                </a:lnTo>
                <a:lnTo>
                  <a:pt x="2427516" y="111798"/>
                </a:lnTo>
                <a:lnTo>
                  <a:pt x="2427516" y="168719"/>
                </a:lnTo>
                <a:close/>
              </a:path>
              <a:path w="3588385" h="276860">
                <a:moveTo>
                  <a:pt x="2427516" y="271576"/>
                </a:moveTo>
                <a:lnTo>
                  <a:pt x="2378722" y="271576"/>
                </a:lnTo>
                <a:lnTo>
                  <a:pt x="2378722" y="210185"/>
                </a:lnTo>
                <a:lnTo>
                  <a:pt x="2427516" y="210185"/>
                </a:lnTo>
                <a:lnTo>
                  <a:pt x="2427516" y="271576"/>
                </a:lnTo>
                <a:close/>
              </a:path>
              <a:path w="3588385" h="276860">
                <a:moveTo>
                  <a:pt x="2705188" y="101231"/>
                </a:moveTo>
                <a:lnTo>
                  <a:pt x="2654363" y="101231"/>
                </a:lnTo>
                <a:lnTo>
                  <a:pt x="2654444" y="92290"/>
                </a:lnTo>
                <a:lnTo>
                  <a:pt x="2662248" y="52999"/>
                </a:lnTo>
                <a:lnTo>
                  <a:pt x="2685418" y="23936"/>
                </a:lnTo>
                <a:lnTo>
                  <a:pt x="2723147" y="6079"/>
                </a:lnTo>
                <a:lnTo>
                  <a:pt x="2774708" y="0"/>
                </a:lnTo>
                <a:lnTo>
                  <a:pt x="2825773" y="5926"/>
                </a:lnTo>
                <a:lnTo>
                  <a:pt x="2863992" y="23021"/>
                </a:lnTo>
                <a:lnTo>
                  <a:pt x="2885229" y="47155"/>
                </a:lnTo>
                <a:lnTo>
                  <a:pt x="2775927" y="47155"/>
                </a:lnTo>
                <a:lnTo>
                  <a:pt x="2745324" y="50103"/>
                </a:lnTo>
                <a:lnTo>
                  <a:pt x="2723180" y="58847"/>
                </a:lnTo>
                <a:lnTo>
                  <a:pt x="2709724" y="73231"/>
                </a:lnTo>
                <a:lnTo>
                  <a:pt x="2705374" y="92290"/>
                </a:lnTo>
                <a:lnTo>
                  <a:pt x="2705281" y="92697"/>
                </a:lnTo>
                <a:lnTo>
                  <a:pt x="2705188" y="101231"/>
                </a:lnTo>
                <a:close/>
              </a:path>
              <a:path w="3588385" h="276860">
                <a:moveTo>
                  <a:pt x="2904401" y="271576"/>
                </a:moveTo>
                <a:lnTo>
                  <a:pt x="2652737" y="271576"/>
                </a:lnTo>
                <a:lnTo>
                  <a:pt x="2652737" y="230924"/>
                </a:lnTo>
                <a:lnTo>
                  <a:pt x="2774708" y="161404"/>
                </a:lnTo>
                <a:lnTo>
                  <a:pt x="2811489" y="139284"/>
                </a:lnTo>
                <a:lnTo>
                  <a:pt x="2832947" y="122880"/>
                </a:lnTo>
                <a:lnTo>
                  <a:pt x="2842970" y="108460"/>
                </a:lnTo>
                <a:lnTo>
                  <a:pt x="2845323" y="93103"/>
                </a:lnTo>
                <a:lnTo>
                  <a:pt x="2845447" y="88226"/>
                </a:lnTo>
                <a:lnTo>
                  <a:pt x="2840873" y="70659"/>
                </a:lnTo>
                <a:lnTo>
                  <a:pt x="2827456" y="57780"/>
                </a:lnTo>
                <a:lnTo>
                  <a:pt x="2805655" y="49856"/>
                </a:lnTo>
                <a:lnTo>
                  <a:pt x="2775927" y="47155"/>
                </a:lnTo>
                <a:lnTo>
                  <a:pt x="2885229" y="47155"/>
                </a:lnTo>
                <a:lnTo>
                  <a:pt x="2887958" y="50256"/>
                </a:lnTo>
                <a:lnTo>
                  <a:pt x="2896260" y="86601"/>
                </a:lnTo>
                <a:lnTo>
                  <a:pt x="2896260" y="90665"/>
                </a:lnTo>
                <a:lnTo>
                  <a:pt x="2876902" y="143821"/>
                </a:lnTo>
                <a:lnTo>
                  <a:pt x="2847729" y="168760"/>
                </a:lnTo>
                <a:lnTo>
                  <a:pt x="2801137" y="197586"/>
                </a:lnTo>
                <a:lnTo>
                  <a:pt x="2750718" y="226047"/>
                </a:lnTo>
                <a:lnTo>
                  <a:pt x="2904401" y="226047"/>
                </a:lnTo>
                <a:lnTo>
                  <a:pt x="2904401" y="271576"/>
                </a:lnTo>
                <a:close/>
              </a:path>
              <a:path w="3588385" h="276860">
                <a:moveTo>
                  <a:pt x="3259721" y="214249"/>
                </a:moveTo>
                <a:lnTo>
                  <a:pt x="2950337" y="214249"/>
                </a:lnTo>
                <a:lnTo>
                  <a:pt x="2950337" y="168719"/>
                </a:lnTo>
                <a:lnTo>
                  <a:pt x="2976705" y="124995"/>
                </a:lnTo>
                <a:lnTo>
                  <a:pt x="2997852" y="84207"/>
                </a:lnTo>
                <a:lnTo>
                  <a:pt x="3014653" y="44714"/>
                </a:lnTo>
                <a:lnTo>
                  <a:pt x="3027984" y="4876"/>
                </a:lnTo>
                <a:lnTo>
                  <a:pt x="3081655" y="4876"/>
                </a:lnTo>
                <a:lnTo>
                  <a:pt x="3081655" y="12598"/>
                </a:lnTo>
                <a:lnTo>
                  <a:pt x="3068292" y="50658"/>
                </a:lnTo>
                <a:lnTo>
                  <a:pt x="3051878" y="89287"/>
                </a:lnTo>
                <a:lnTo>
                  <a:pt x="3032261" y="128602"/>
                </a:lnTo>
                <a:lnTo>
                  <a:pt x="3009290" y="168719"/>
                </a:lnTo>
                <a:lnTo>
                  <a:pt x="3259721" y="168719"/>
                </a:lnTo>
                <a:lnTo>
                  <a:pt x="3259721" y="214249"/>
                </a:lnTo>
                <a:close/>
              </a:path>
              <a:path w="3588385" h="276860">
                <a:moveTo>
                  <a:pt x="3193859" y="168719"/>
                </a:moveTo>
                <a:lnTo>
                  <a:pt x="3143453" y="168719"/>
                </a:lnTo>
                <a:lnTo>
                  <a:pt x="3143453" y="51638"/>
                </a:lnTo>
                <a:lnTo>
                  <a:pt x="3193859" y="51638"/>
                </a:lnTo>
                <a:lnTo>
                  <a:pt x="3193859" y="168719"/>
                </a:lnTo>
                <a:close/>
              </a:path>
              <a:path w="3588385" h="276860">
                <a:moveTo>
                  <a:pt x="3193859" y="271576"/>
                </a:moveTo>
                <a:lnTo>
                  <a:pt x="3143453" y="271576"/>
                </a:lnTo>
                <a:lnTo>
                  <a:pt x="3143453" y="214249"/>
                </a:lnTo>
                <a:lnTo>
                  <a:pt x="3193859" y="214249"/>
                </a:lnTo>
                <a:lnTo>
                  <a:pt x="3193859" y="271576"/>
                </a:lnTo>
                <a:close/>
              </a:path>
              <a:path w="3588385" h="276860">
                <a:moveTo>
                  <a:pt x="3376409" y="248805"/>
                </a:moveTo>
                <a:lnTo>
                  <a:pt x="3316643" y="248805"/>
                </a:lnTo>
                <a:lnTo>
                  <a:pt x="3316643" y="241896"/>
                </a:lnTo>
                <a:lnTo>
                  <a:pt x="3404857" y="158965"/>
                </a:lnTo>
                <a:lnTo>
                  <a:pt x="3316643" y="76428"/>
                </a:lnTo>
                <a:lnTo>
                  <a:pt x="3316643" y="69113"/>
                </a:lnTo>
                <a:lnTo>
                  <a:pt x="3376409" y="69113"/>
                </a:lnTo>
                <a:lnTo>
                  <a:pt x="3468687" y="155308"/>
                </a:lnTo>
                <a:lnTo>
                  <a:pt x="3468687" y="162623"/>
                </a:lnTo>
                <a:lnTo>
                  <a:pt x="3376409" y="248805"/>
                </a:lnTo>
                <a:close/>
              </a:path>
              <a:path w="3588385" h="276860">
                <a:moveTo>
                  <a:pt x="3495929" y="248805"/>
                </a:moveTo>
                <a:lnTo>
                  <a:pt x="3436162" y="248805"/>
                </a:lnTo>
                <a:lnTo>
                  <a:pt x="3436162" y="241896"/>
                </a:lnTo>
                <a:lnTo>
                  <a:pt x="3524389" y="158965"/>
                </a:lnTo>
                <a:lnTo>
                  <a:pt x="3436162" y="76428"/>
                </a:lnTo>
                <a:lnTo>
                  <a:pt x="3436162" y="69113"/>
                </a:lnTo>
                <a:lnTo>
                  <a:pt x="3495929" y="69113"/>
                </a:lnTo>
                <a:lnTo>
                  <a:pt x="3588219" y="155308"/>
                </a:lnTo>
                <a:lnTo>
                  <a:pt x="3588219" y="162623"/>
                </a:lnTo>
                <a:lnTo>
                  <a:pt x="3495929" y="248805"/>
                </a:lnTo>
                <a:close/>
              </a:path>
            </a:pathLst>
          </a:custGeom>
          <a:solidFill>
            <a:srgbClr val="221f1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324" name="object 3" descr=""/>
          <p:cNvPicPr/>
          <p:nvPr/>
        </p:nvPicPr>
        <p:blipFill>
          <a:blip r:embed="rId1"/>
          <a:stretch/>
        </p:blipFill>
        <p:spPr>
          <a:xfrm>
            <a:off x="596160" y="2406240"/>
            <a:ext cx="6703560" cy="3355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25" name="object 4" descr=""/>
          <p:cNvPicPr/>
          <p:nvPr/>
        </p:nvPicPr>
        <p:blipFill>
          <a:blip r:embed="rId2"/>
          <a:stretch/>
        </p:blipFill>
        <p:spPr>
          <a:xfrm>
            <a:off x="586800" y="1957320"/>
            <a:ext cx="6829200" cy="2761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26" name="object 5" descr=""/>
          <p:cNvPicPr/>
          <p:nvPr/>
        </p:nvPicPr>
        <p:blipFill>
          <a:blip r:embed="rId3"/>
          <a:stretch/>
        </p:blipFill>
        <p:spPr>
          <a:xfrm>
            <a:off x="575280" y="6554520"/>
            <a:ext cx="5260680" cy="242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27" name="object 6" descr=""/>
          <p:cNvPicPr/>
          <p:nvPr/>
        </p:nvPicPr>
        <p:blipFill>
          <a:blip r:embed="rId4"/>
          <a:stretch/>
        </p:blipFill>
        <p:spPr>
          <a:xfrm>
            <a:off x="574200" y="6222600"/>
            <a:ext cx="5495400" cy="2520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28" name="object 7" descr=""/>
          <p:cNvPicPr/>
          <p:nvPr/>
        </p:nvPicPr>
        <p:blipFill>
          <a:blip r:embed="rId5"/>
          <a:stretch/>
        </p:blipFill>
        <p:spPr>
          <a:xfrm>
            <a:off x="595800" y="5900400"/>
            <a:ext cx="6356880" cy="251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29" name="object 8" descr=""/>
          <p:cNvPicPr/>
          <p:nvPr/>
        </p:nvPicPr>
        <p:blipFill>
          <a:blip r:embed="rId6"/>
          <a:stretch/>
        </p:blipFill>
        <p:spPr>
          <a:xfrm>
            <a:off x="590760" y="5577120"/>
            <a:ext cx="2025360" cy="2520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30" name="object 9" descr=""/>
          <p:cNvPicPr/>
          <p:nvPr/>
        </p:nvPicPr>
        <p:blipFill>
          <a:blip r:embed="rId7"/>
          <a:stretch/>
        </p:blipFill>
        <p:spPr>
          <a:xfrm>
            <a:off x="584280" y="13272120"/>
            <a:ext cx="1938600" cy="2088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31" name="object 10"/>
          <p:cNvSpPr/>
          <p:nvPr/>
        </p:nvSpPr>
        <p:spPr>
          <a:xfrm>
            <a:off x="588240" y="13030920"/>
            <a:ext cx="1368000" cy="166680"/>
          </a:xfrm>
          <a:custGeom>
            <a:avLst/>
            <a:gdLst>
              <a:gd name="textAreaLeft" fmla="*/ 0 w 1368000"/>
              <a:gd name="textAreaRight" fmla="*/ 1368360 w 1368000"/>
              <a:gd name="textAreaTop" fmla="*/ 0 h 166680"/>
              <a:gd name="textAreaBottom" fmla="*/ 167040 h 166680"/>
            </a:gdLst>
            <a:ahLst/>
            <a:cxnLst/>
            <a:rect l="textAreaLeft" t="textAreaTop" r="textAreaRight" b="textAreaBottom"/>
            <a:pathLst>
              <a:path w="1368425" h="167005">
                <a:moveTo>
                  <a:pt x="16738" y="165480"/>
                </a:moveTo>
                <a:lnTo>
                  <a:pt x="0" y="165480"/>
                </a:lnTo>
                <a:lnTo>
                  <a:pt x="0" y="7238"/>
                </a:lnTo>
                <a:lnTo>
                  <a:pt x="59232" y="7238"/>
                </a:lnTo>
                <a:lnTo>
                  <a:pt x="73558" y="8143"/>
                </a:lnTo>
                <a:lnTo>
                  <a:pt x="86245" y="10856"/>
                </a:lnTo>
                <a:lnTo>
                  <a:pt x="97294" y="15377"/>
                </a:lnTo>
                <a:lnTo>
                  <a:pt x="106705" y="21704"/>
                </a:lnTo>
                <a:lnTo>
                  <a:pt x="16738" y="21704"/>
                </a:lnTo>
                <a:lnTo>
                  <a:pt x="16738" y="100825"/>
                </a:lnTo>
                <a:lnTo>
                  <a:pt x="107033" y="100825"/>
                </a:lnTo>
                <a:lnTo>
                  <a:pt x="106705" y="101168"/>
                </a:lnTo>
                <a:lnTo>
                  <a:pt x="97294" y="107450"/>
                </a:lnTo>
                <a:lnTo>
                  <a:pt x="86245" y="111934"/>
                </a:lnTo>
                <a:lnTo>
                  <a:pt x="73558" y="114623"/>
                </a:lnTo>
                <a:lnTo>
                  <a:pt x="59232" y="115519"/>
                </a:lnTo>
                <a:lnTo>
                  <a:pt x="16738" y="115519"/>
                </a:lnTo>
                <a:lnTo>
                  <a:pt x="16738" y="165480"/>
                </a:lnTo>
                <a:close/>
              </a:path>
              <a:path w="1368425" h="167005">
                <a:moveTo>
                  <a:pt x="107033" y="100825"/>
                </a:moveTo>
                <a:lnTo>
                  <a:pt x="58775" y="100825"/>
                </a:lnTo>
                <a:lnTo>
                  <a:pt x="69838" y="100182"/>
                </a:lnTo>
                <a:lnTo>
                  <a:pt x="79519" y="98253"/>
                </a:lnTo>
                <a:lnTo>
                  <a:pt x="106384" y="70344"/>
                </a:lnTo>
                <a:lnTo>
                  <a:pt x="107162" y="61493"/>
                </a:lnTo>
                <a:lnTo>
                  <a:pt x="106384" y="52447"/>
                </a:lnTo>
                <a:lnTo>
                  <a:pt x="79519" y="24276"/>
                </a:lnTo>
                <a:lnTo>
                  <a:pt x="58775" y="21704"/>
                </a:lnTo>
                <a:lnTo>
                  <a:pt x="106705" y="21704"/>
                </a:lnTo>
                <a:lnTo>
                  <a:pt x="114223" y="29619"/>
                </a:lnTo>
                <a:lnTo>
                  <a:pt x="119592" y="38888"/>
                </a:lnTo>
                <a:lnTo>
                  <a:pt x="122814" y="49513"/>
                </a:lnTo>
                <a:lnTo>
                  <a:pt x="123888" y="61493"/>
                </a:lnTo>
                <a:lnTo>
                  <a:pt x="122814" y="73466"/>
                </a:lnTo>
                <a:lnTo>
                  <a:pt x="119592" y="84069"/>
                </a:lnTo>
                <a:lnTo>
                  <a:pt x="114223" y="93302"/>
                </a:lnTo>
                <a:lnTo>
                  <a:pt x="107033" y="100825"/>
                </a:lnTo>
                <a:close/>
              </a:path>
              <a:path w="1368425" h="167005">
                <a:moveTo>
                  <a:pt x="202780" y="166611"/>
                </a:moveTo>
                <a:lnTo>
                  <a:pt x="165289" y="154536"/>
                </a:lnTo>
                <a:lnTo>
                  <a:pt x="144176" y="122532"/>
                </a:lnTo>
                <a:lnTo>
                  <a:pt x="142201" y="106032"/>
                </a:lnTo>
                <a:lnTo>
                  <a:pt x="142695" y="97552"/>
                </a:lnTo>
                <a:lnTo>
                  <a:pt x="159494" y="62571"/>
                </a:lnTo>
                <a:lnTo>
                  <a:pt x="194401" y="46150"/>
                </a:lnTo>
                <a:lnTo>
                  <a:pt x="202780" y="45669"/>
                </a:lnTo>
                <a:lnTo>
                  <a:pt x="211160" y="46150"/>
                </a:lnTo>
                <a:lnTo>
                  <a:pt x="242709" y="59690"/>
                </a:lnTo>
                <a:lnTo>
                  <a:pt x="194335" y="59690"/>
                </a:lnTo>
                <a:lnTo>
                  <a:pt x="186766" y="61607"/>
                </a:lnTo>
                <a:lnTo>
                  <a:pt x="173355" y="69291"/>
                </a:lnTo>
                <a:lnTo>
                  <a:pt x="168084" y="74752"/>
                </a:lnTo>
                <a:lnTo>
                  <a:pt x="160401" y="88925"/>
                </a:lnTo>
                <a:lnTo>
                  <a:pt x="158470" y="96989"/>
                </a:lnTo>
                <a:lnTo>
                  <a:pt x="158470" y="115074"/>
                </a:lnTo>
                <a:lnTo>
                  <a:pt x="186766" y="150444"/>
                </a:lnTo>
                <a:lnTo>
                  <a:pt x="194335" y="152374"/>
                </a:lnTo>
                <a:lnTo>
                  <a:pt x="242754" y="152374"/>
                </a:lnTo>
                <a:lnTo>
                  <a:pt x="240271" y="154536"/>
                </a:lnTo>
                <a:lnTo>
                  <a:pt x="233756" y="158813"/>
                </a:lnTo>
                <a:lnTo>
                  <a:pt x="226648" y="162223"/>
                </a:lnTo>
                <a:lnTo>
                  <a:pt x="219116" y="164660"/>
                </a:lnTo>
                <a:lnTo>
                  <a:pt x="211160" y="166123"/>
                </a:lnTo>
                <a:lnTo>
                  <a:pt x="202780" y="166611"/>
                </a:lnTo>
                <a:close/>
              </a:path>
              <a:path w="1368425" h="167005">
                <a:moveTo>
                  <a:pt x="242754" y="152374"/>
                </a:moveTo>
                <a:lnTo>
                  <a:pt x="211226" y="152374"/>
                </a:lnTo>
                <a:lnTo>
                  <a:pt x="218795" y="150444"/>
                </a:lnTo>
                <a:lnTo>
                  <a:pt x="232206" y="142760"/>
                </a:lnTo>
                <a:lnTo>
                  <a:pt x="237479" y="137223"/>
                </a:lnTo>
                <a:lnTo>
                  <a:pt x="244983" y="123139"/>
                </a:lnTo>
                <a:lnTo>
                  <a:pt x="246862" y="115074"/>
                </a:lnTo>
                <a:lnTo>
                  <a:pt x="246862" y="96989"/>
                </a:lnTo>
                <a:lnTo>
                  <a:pt x="218795" y="61607"/>
                </a:lnTo>
                <a:lnTo>
                  <a:pt x="211226" y="59690"/>
                </a:lnTo>
                <a:lnTo>
                  <a:pt x="242709" y="59690"/>
                </a:lnTo>
                <a:lnTo>
                  <a:pt x="262553" y="96989"/>
                </a:lnTo>
                <a:lnTo>
                  <a:pt x="263144" y="106032"/>
                </a:lnTo>
                <a:lnTo>
                  <a:pt x="262656" y="114509"/>
                </a:lnTo>
                <a:lnTo>
                  <a:pt x="246041" y="149513"/>
                </a:lnTo>
                <a:lnTo>
                  <a:pt x="242754" y="152374"/>
                </a:lnTo>
                <a:close/>
              </a:path>
              <a:path w="1368425" h="167005">
                <a:moveTo>
                  <a:pt x="347230" y="166611"/>
                </a:moveTo>
                <a:lnTo>
                  <a:pt x="309119" y="154698"/>
                </a:lnTo>
                <a:lnTo>
                  <a:pt x="287945" y="122561"/>
                </a:lnTo>
                <a:lnTo>
                  <a:pt x="285965" y="106032"/>
                </a:lnTo>
                <a:lnTo>
                  <a:pt x="286461" y="97552"/>
                </a:lnTo>
                <a:lnTo>
                  <a:pt x="303291" y="62571"/>
                </a:lnTo>
                <a:lnTo>
                  <a:pt x="339246" y="46043"/>
                </a:lnTo>
                <a:lnTo>
                  <a:pt x="340552" y="46043"/>
                </a:lnTo>
                <a:lnTo>
                  <a:pt x="347230" y="45669"/>
                </a:lnTo>
                <a:lnTo>
                  <a:pt x="385518" y="59034"/>
                </a:lnTo>
                <a:lnTo>
                  <a:pt x="386136" y="59690"/>
                </a:lnTo>
                <a:lnTo>
                  <a:pt x="338645" y="59690"/>
                </a:lnTo>
                <a:lnTo>
                  <a:pt x="330911" y="61607"/>
                </a:lnTo>
                <a:lnTo>
                  <a:pt x="304165" y="88925"/>
                </a:lnTo>
                <a:lnTo>
                  <a:pt x="302247" y="96989"/>
                </a:lnTo>
                <a:lnTo>
                  <a:pt x="302247" y="115227"/>
                </a:lnTo>
                <a:lnTo>
                  <a:pt x="330911" y="150444"/>
                </a:lnTo>
                <a:lnTo>
                  <a:pt x="338645" y="152374"/>
                </a:lnTo>
                <a:lnTo>
                  <a:pt x="386320" y="152374"/>
                </a:lnTo>
                <a:lnTo>
                  <a:pt x="385494" y="153246"/>
                </a:lnTo>
                <a:lnTo>
                  <a:pt x="355287" y="166130"/>
                </a:lnTo>
                <a:lnTo>
                  <a:pt x="356728" y="166130"/>
                </a:lnTo>
                <a:lnTo>
                  <a:pt x="347230" y="166611"/>
                </a:lnTo>
                <a:close/>
              </a:path>
              <a:path w="1368425" h="167005">
                <a:moveTo>
                  <a:pt x="381812" y="77317"/>
                </a:moveTo>
                <a:lnTo>
                  <a:pt x="377901" y="71437"/>
                </a:lnTo>
                <a:lnTo>
                  <a:pt x="372922" y="67030"/>
                </a:lnTo>
                <a:lnTo>
                  <a:pt x="360870" y="61150"/>
                </a:lnTo>
                <a:lnTo>
                  <a:pt x="354317" y="59690"/>
                </a:lnTo>
                <a:lnTo>
                  <a:pt x="386136" y="59690"/>
                </a:lnTo>
                <a:lnTo>
                  <a:pt x="389977" y="63759"/>
                </a:lnTo>
                <a:lnTo>
                  <a:pt x="393801" y="69176"/>
                </a:lnTo>
                <a:lnTo>
                  <a:pt x="381812" y="77317"/>
                </a:lnTo>
                <a:close/>
              </a:path>
              <a:path w="1368425" h="167005">
                <a:moveTo>
                  <a:pt x="386320" y="152374"/>
                </a:moveTo>
                <a:lnTo>
                  <a:pt x="354317" y="152374"/>
                </a:lnTo>
                <a:lnTo>
                  <a:pt x="360870" y="150939"/>
                </a:lnTo>
                <a:lnTo>
                  <a:pt x="372922" y="145211"/>
                </a:lnTo>
                <a:lnTo>
                  <a:pt x="377901" y="140842"/>
                </a:lnTo>
                <a:lnTo>
                  <a:pt x="381812" y="134962"/>
                </a:lnTo>
                <a:lnTo>
                  <a:pt x="393801" y="143103"/>
                </a:lnTo>
                <a:lnTo>
                  <a:pt x="389972" y="148520"/>
                </a:lnTo>
                <a:lnTo>
                  <a:pt x="386320" y="152374"/>
                </a:lnTo>
                <a:close/>
              </a:path>
              <a:path w="1368425" h="167005">
                <a:moveTo>
                  <a:pt x="472465" y="166611"/>
                </a:moveTo>
                <a:lnTo>
                  <a:pt x="434353" y="154698"/>
                </a:lnTo>
                <a:lnTo>
                  <a:pt x="413180" y="122561"/>
                </a:lnTo>
                <a:lnTo>
                  <a:pt x="411200" y="106032"/>
                </a:lnTo>
                <a:lnTo>
                  <a:pt x="411695" y="97552"/>
                </a:lnTo>
                <a:lnTo>
                  <a:pt x="428526" y="62571"/>
                </a:lnTo>
                <a:lnTo>
                  <a:pt x="464486" y="46043"/>
                </a:lnTo>
                <a:lnTo>
                  <a:pt x="465790" y="46043"/>
                </a:lnTo>
                <a:lnTo>
                  <a:pt x="472465" y="45669"/>
                </a:lnTo>
                <a:lnTo>
                  <a:pt x="510757" y="59034"/>
                </a:lnTo>
                <a:lnTo>
                  <a:pt x="511375" y="59690"/>
                </a:lnTo>
                <a:lnTo>
                  <a:pt x="463880" y="59690"/>
                </a:lnTo>
                <a:lnTo>
                  <a:pt x="456158" y="61607"/>
                </a:lnTo>
                <a:lnTo>
                  <a:pt x="429399" y="88925"/>
                </a:lnTo>
                <a:lnTo>
                  <a:pt x="427481" y="96989"/>
                </a:lnTo>
                <a:lnTo>
                  <a:pt x="427481" y="115227"/>
                </a:lnTo>
                <a:lnTo>
                  <a:pt x="456158" y="150444"/>
                </a:lnTo>
                <a:lnTo>
                  <a:pt x="463880" y="152374"/>
                </a:lnTo>
                <a:lnTo>
                  <a:pt x="511554" y="152374"/>
                </a:lnTo>
                <a:lnTo>
                  <a:pt x="510728" y="153246"/>
                </a:lnTo>
                <a:lnTo>
                  <a:pt x="480522" y="166130"/>
                </a:lnTo>
                <a:lnTo>
                  <a:pt x="481963" y="166130"/>
                </a:lnTo>
                <a:lnTo>
                  <a:pt x="472465" y="166611"/>
                </a:lnTo>
                <a:close/>
              </a:path>
              <a:path w="1368425" h="167005">
                <a:moveTo>
                  <a:pt x="507060" y="77317"/>
                </a:moveTo>
                <a:lnTo>
                  <a:pt x="503135" y="71437"/>
                </a:lnTo>
                <a:lnTo>
                  <a:pt x="498157" y="67030"/>
                </a:lnTo>
                <a:lnTo>
                  <a:pt x="486105" y="61150"/>
                </a:lnTo>
                <a:lnTo>
                  <a:pt x="479552" y="59690"/>
                </a:lnTo>
                <a:lnTo>
                  <a:pt x="511375" y="59690"/>
                </a:lnTo>
                <a:lnTo>
                  <a:pt x="515214" y="63759"/>
                </a:lnTo>
                <a:lnTo>
                  <a:pt x="519036" y="69176"/>
                </a:lnTo>
                <a:lnTo>
                  <a:pt x="507060" y="77317"/>
                </a:lnTo>
                <a:close/>
              </a:path>
              <a:path w="1368425" h="167005">
                <a:moveTo>
                  <a:pt x="511554" y="152374"/>
                </a:moveTo>
                <a:lnTo>
                  <a:pt x="479552" y="152374"/>
                </a:lnTo>
                <a:lnTo>
                  <a:pt x="486105" y="150939"/>
                </a:lnTo>
                <a:lnTo>
                  <a:pt x="498157" y="145211"/>
                </a:lnTo>
                <a:lnTo>
                  <a:pt x="503135" y="140842"/>
                </a:lnTo>
                <a:lnTo>
                  <a:pt x="507060" y="134962"/>
                </a:lnTo>
                <a:lnTo>
                  <a:pt x="519036" y="143103"/>
                </a:lnTo>
                <a:lnTo>
                  <a:pt x="515207" y="148520"/>
                </a:lnTo>
                <a:lnTo>
                  <a:pt x="511554" y="152374"/>
                </a:lnTo>
                <a:close/>
              </a:path>
              <a:path w="1368425" h="167005">
                <a:moveTo>
                  <a:pt x="564476" y="165480"/>
                </a:moveTo>
                <a:lnTo>
                  <a:pt x="549998" y="165480"/>
                </a:lnTo>
                <a:lnTo>
                  <a:pt x="549998" y="46570"/>
                </a:lnTo>
                <a:lnTo>
                  <a:pt x="566051" y="46570"/>
                </a:lnTo>
                <a:lnTo>
                  <a:pt x="566051" y="141071"/>
                </a:lnTo>
                <a:lnTo>
                  <a:pt x="584916" y="141071"/>
                </a:lnTo>
                <a:lnTo>
                  <a:pt x="564476" y="165480"/>
                </a:lnTo>
                <a:close/>
              </a:path>
              <a:path w="1368425" h="167005">
                <a:moveTo>
                  <a:pt x="584916" y="141071"/>
                </a:moveTo>
                <a:lnTo>
                  <a:pt x="566051" y="141071"/>
                </a:lnTo>
                <a:lnTo>
                  <a:pt x="645401" y="46570"/>
                </a:lnTo>
                <a:lnTo>
                  <a:pt x="659638" y="46570"/>
                </a:lnTo>
                <a:lnTo>
                  <a:pt x="659638" y="70992"/>
                </a:lnTo>
                <a:lnTo>
                  <a:pt x="643597" y="70992"/>
                </a:lnTo>
                <a:lnTo>
                  <a:pt x="584916" y="141071"/>
                </a:lnTo>
                <a:close/>
              </a:path>
              <a:path w="1368425" h="167005">
                <a:moveTo>
                  <a:pt x="659638" y="165480"/>
                </a:moveTo>
                <a:lnTo>
                  <a:pt x="643597" y="165480"/>
                </a:lnTo>
                <a:lnTo>
                  <a:pt x="643597" y="70992"/>
                </a:lnTo>
                <a:lnTo>
                  <a:pt x="659638" y="70992"/>
                </a:lnTo>
                <a:lnTo>
                  <a:pt x="659638" y="165480"/>
                </a:lnTo>
                <a:close/>
              </a:path>
              <a:path w="1368425" h="167005">
                <a:moveTo>
                  <a:pt x="720001" y="165480"/>
                </a:moveTo>
                <a:lnTo>
                  <a:pt x="705535" y="165480"/>
                </a:lnTo>
                <a:lnTo>
                  <a:pt x="705535" y="46570"/>
                </a:lnTo>
                <a:lnTo>
                  <a:pt x="721575" y="46570"/>
                </a:lnTo>
                <a:lnTo>
                  <a:pt x="721575" y="141071"/>
                </a:lnTo>
                <a:lnTo>
                  <a:pt x="740440" y="141071"/>
                </a:lnTo>
                <a:lnTo>
                  <a:pt x="720001" y="165480"/>
                </a:lnTo>
                <a:close/>
              </a:path>
              <a:path w="1368425" h="167005">
                <a:moveTo>
                  <a:pt x="740440" y="141071"/>
                </a:moveTo>
                <a:lnTo>
                  <a:pt x="721575" y="141071"/>
                </a:lnTo>
                <a:lnTo>
                  <a:pt x="800925" y="46570"/>
                </a:lnTo>
                <a:lnTo>
                  <a:pt x="815174" y="46570"/>
                </a:lnTo>
                <a:lnTo>
                  <a:pt x="815174" y="70992"/>
                </a:lnTo>
                <a:lnTo>
                  <a:pt x="799122" y="70992"/>
                </a:lnTo>
                <a:lnTo>
                  <a:pt x="740440" y="141071"/>
                </a:lnTo>
                <a:close/>
              </a:path>
              <a:path w="1368425" h="167005">
                <a:moveTo>
                  <a:pt x="815174" y="165480"/>
                </a:moveTo>
                <a:lnTo>
                  <a:pt x="799122" y="165480"/>
                </a:lnTo>
                <a:lnTo>
                  <a:pt x="799122" y="70992"/>
                </a:lnTo>
                <a:lnTo>
                  <a:pt x="815174" y="70992"/>
                </a:lnTo>
                <a:lnTo>
                  <a:pt x="815174" y="165480"/>
                </a:lnTo>
                <a:close/>
              </a:path>
              <a:path w="1368425" h="167005">
                <a:moveTo>
                  <a:pt x="759561" y="29387"/>
                </a:moveTo>
                <a:lnTo>
                  <a:pt x="726020" y="9347"/>
                </a:lnTo>
                <a:lnTo>
                  <a:pt x="725881" y="0"/>
                </a:lnTo>
                <a:lnTo>
                  <a:pt x="737400" y="0"/>
                </a:lnTo>
                <a:lnTo>
                  <a:pt x="737552" y="5880"/>
                </a:lnTo>
                <a:lnTo>
                  <a:pt x="739660" y="10591"/>
                </a:lnTo>
                <a:lnTo>
                  <a:pt x="747801" y="17678"/>
                </a:lnTo>
                <a:lnTo>
                  <a:pt x="753071" y="19443"/>
                </a:lnTo>
                <a:lnTo>
                  <a:pt x="786783" y="19443"/>
                </a:lnTo>
                <a:lnTo>
                  <a:pt x="784085" y="21704"/>
                </a:lnTo>
                <a:lnTo>
                  <a:pt x="779122" y="25069"/>
                </a:lnTo>
                <a:lnTo>
                  <a:pt x="773380" y="27470"/>
                </a:lnTo>
                <a:lnTo>
                  <a:pt x="766859" y="28908"/>
                </a:lnTo>
                <a:lnTo>
                  <a:pt x="759561" y="29387"/>
                </a:lnTo>
                <a:close/>
              </a:path>
              <a:path w="1368425" h="167005">
                <a:moveTo>
                  <a:pt x="786783" y="19443"/>
                </a:moveTo>
                <a:lnTo>
                  <a:pt x="766038" y="19443"/>
                </a:lnTo>
                <a:lnTo>
                  <a:pt x="771347" y="17678"/>
                </a:lnTo>
                <a:lnTo>
                  <a:pt x="779640" y="10591"/>
                </a:lnTo>
                <a:lnTo>
                  <a:pt x="781786" y="5880"/>
                </a:lnTo>
                <a:lnTo>
                  <a:pt x="781939" y="0"/>
                </a:lnTo>
                <a:lnTo>
                  <a:pt x="793470" y="0"/>
                </a:lnTo>
                <a:lnTo>
                  <a:pt x="793374" y="5880"/>
                </a:lnTo>
                <a:lnTo>
                  <a:pt x="793318" y="9347"/>
                </a:lnTo>
                <a:lnTo>
                  <a:pt x="790194" y="16586"/>
                </a:lnTo>
                <a:lnTo>
                  <a:pt x="786783" y="19443"/>
                </a:lnTo>
                <a:close/>
              </a:path>
              <a:path w="1368425" h="167005">
                <a:moveTo>
                  <a:pt x="910793" y="166611"/>
                </a:moveTo>
                <a:lnTo>
                  <a:pt x="872679" y="154698"/>
                </a:lnTo>
                <a:lnTo>
                  <a:pt x="851508" y="122561"/>
                </a:lnTo>
                <a:lnTo>
                  <a:pt x="849528" y="106032"/>
                </a:lnTo>
                <a:lnTo>
                  <a:pt x="850023" y="97552"/>
                </a:lnTo>
                <a:lnTo>
                  <a:pt x="866849" y="62571"/>
                </a:lnTo>
                <a:lnTo>
                  <a:pt x="902809" y="46043"/>
                </a:lnTo>
                <a:lnTo>
                  <a:pt x="904114" y="46043"/>
                </a:lnTo>
                <a:lnTo>
                  <a:pt x="910793" y="45669"/>
                </a:lnTo>
                <a:lnTo>
                  <a:pt x="949080" y="59034"/>
                </a:lnTo>
                <a:lnTo>
                  <a:pt x="949699" y="59690"/>
                </a:lnTo>
                <a:lnTo>
                  <a:pt x="902195" y="59690"/>
                </a:lnTo>
                <a:lnTo>
                  <a:pt x="894473" y="61607"/>
                </a:lnTo>
                <a:lnTo>
                  <a:pt x="867727" y="88925"/>
                </a:lnTo>
                <a:lnTo>
                  <a:pt x="865809" y="96989"/>
                </a:lnTo>
                <a:lnTo>
                  <a:pt x="865809" y="115227"/>
                </a:lnTo>
                <a:lnTo>
                  <a:pt x="894473" y="150444"/>
                </a:lnTo>
                <a:lnTo>
                  <a:pt x="902195" y="152374"/>
                </a:lnTo>
                <a:lnTo>
                  <a:pt x="949878" y="152374"/>
                </a:lnTo>
                <a:lnTo>
                  <a:pt x="949051" y="153246"/>
                </a:lnTo>
                <a:lnTo>
                  <a:pt x="918849" y="166130"/>
                </a:lnTo>
                <a:lnTo>
                  <a:pt x="920291" y="166130"/>
                </a:lnTo>
                <a:lnTo>
                  <a:pt x="910793" y="166611"/>
                </a:lnTo>
                <a:close/>
              </a:path>
              <a:path w="1368425" h="167005">
                <a:moveTo>
                  <a:pt x="945375" y="77317"/>
                </a:moveTo>
                <a:lnTo>
                  <a:pt x="941463" y="71437"/>
                </a:lnTo>
                <a:lnTo>
                  <a:pt x="936485" y="67030"/>
                </a:lnTo>
                <a:lnTo>
                  <a:pt x="924433" y="61150"/>
                </a:lnTo>
                <a:lnTo>
                  <a:pt x="917867" y="59690"/>
                </a:lnTo>
                <a:lnTo>
                  <a:pt x="949699" y="59690"/>
                </a:lnTo>
                <a:lnTo>
                  <a:pt x="953540" y="63759"/>
                </a:lnTo>
                <a:lnTo>
                  <a:pt x="957364" y="69176"/>
                </a:lnTo>
                <a:lnTo>
                  <a:pt x="945375" y="77317"/>
                </a:lnTo>
                <a:close/>
              </a:path>
              <a:path w="1368425" h="167005">
                <a:moveTo>
                  <a:pt x="949878" y="152374"/>
                </a:moveTo>
                <a:lnTo>
                  <a:pt x="917867" y="152374"/>
                </a:lnTo>
                <a:lnTo>
                  <a:pt x="924433" y="150939"/>
                </a:lnTo>
                <a:lnTo>
                  <a:pt x="936485" y="145211"/>
                </a:lnTo>
                <a:lnTo>
                  <a:pt x="941463" y="140842"/>
                </a:lnTo>
                <a:lnTo>
                  <a:pt x="945375" y="134962"/>
                </a:lnTo>
                <a:lnTo>
                  <a:pt x="957364" y="143103"/>
                </a:lnTo>
                <a:lnTo>
                  <a:pt x="953533" y="148520"/>
                </a:lnTo>
                <a:lnTo>
                  <a:pt x="949878" y="152374"/>
                </a:lnTo>
                <a:close/>
              </a:path>
              <a:path w="1368425" h="167005">
                <a:moveTo>
                  <a:pt x="1004379" y="165480"/>
                </a:moveTo>
                <a:lnTo>
                  <a:pt x="988326" y="165480"/>
                </a:lnTo>
                <a:lnTo>
                  <a:pt x="988326" y="46570"/>
                </a:lnTo>
                <a:lnTo>
                  <a:pt x="1004379" y="46570"/>
                </a:lnTo>
                <a:lnTo>
                  <a:pt x="1004379" y="98793"/>
                </a:lnTo>
                <a:lnTo>
                  <a:pt x="1048570" y="98793"/>
                </a:lnTo>
                <a:lnTo>
                  <a:pt x="1044168" y="104216"/>
                </a:lnTo>
                <a:lnTo>
                  <a:pt x="1051023" y="112585"/>
                </a:lnTo>
                <a:lnTo>
                  <a:pt x="1004379" y="112585"/>
                </a:lnTo>
                <a:lnTo>
                  <a:pt x="1004379" y="165480"/>
                </a:lnTo>
                <a:close/>
              </a:path>
              <a:path w="1368425" h="167005">
                <a:moveTo>
                  <a:pt x="1048570" y="98793"/>
                </a:moveTo>
                <a:lnTo>
                  <a:pt x="1031735" y="98793"/>
                </a:lnTo>
                <a:lnTo>
                  <a:pt x="1073556" y="46570"/>
                </a:lnTo>
                <a:lnTo>
                  <a:pt x="1090955" y="46570"/>
                </a:lnTo>
                <a:lnTo>
                  <a:pt x="1048570" y="98793"/>
                </a:lnTo>
                <a:close/>
              </a:path>
              <a:path w="1368425" h="167005">
                <a:moveTo>
                  <a:pt x="1094346" y="165480"/>
                </a:moveTo>
                <a:lnTo>
                  <a:pt x="1075359" y="165480"/>
                </a:lnTo>
                <a:lnTo>
                  <a:pt x="1031506" y="112585"/>
                </a:lnTo>
                <a:lnTo>
                  <a:pt x="1051023" y="112585"/>
                </a:lnTo>
                <a:lnTo>
                  <a:pt x="1094346" y="165480"/>
                </a:lnTo>
                <a:close/>
              </a:path>
              <a:path w="1368425" h="167005">
                <a:moveTo>
                  <a:pt x="1134135" y="165480"/>
                </a:moveTo>
                <a:lnTo>
                  <a:pt x="1119670" y="165480"/>
                </a:lnTo>
                <a:lnTo>
                  <a:pt x="1119670" y="46570"/>
                </a:lnTo>
                <a:lnTo>
                  <a:pt x="1135710" y="46570"/>
                </a:lnTo>
                <a:lnTo>
                  <a:pt x="1135710" y="141071"/>
                </a:lnTo>
                <a:lnTo>
                  <a:pt x="1154574" y="141071"/>
                </a:lnTo>
                <a:lnTo>
                  <a:pt x="1134135" y="165480"/>
                </a:lnTo>
                <a:close/>
              </a:path>
              <a:path w="1368425" h="167005">
                <a:moveTo>
                  <a:pt x="1154574" y="141071"/>
                </a:moveTo>
                <a:lnTo>
                  <a:pt x="1135710" y="141071"/>
                </a:lnTo>
                <a:lnTo>
                  <a:pt x="1215059" y="46570"/>
                </a:lnTo>
                <a:lnTo>
                  <a:pt x="1229309" y="46570"/>
                </a:lnTo>
                <a:lnTo>
                  <a:pt x="1229309" y="70992"/>
                </a:lnTo>
                <a:lnTo>
                  <a:pt x="1213256" y="70992"/>
                </a:lnTo>
                <a:lnTo>
                  <a:pt x="1154574" y="141071"/>
                </a:lnTo>
                <a:close/>
              </a:path>
              <a:path w="1368425" h="167005">
                <a:moveTo>
                  <a:pt x="1229309" y="165480"/>
                </a:moveTo>
                <a:lnTo>
                  <a:pt x="1213256" y="165480"/>
                </a:lnTo>
                <a:lnTo>
                  <a:pt x="1213256" y="70992"/>
                </a:lnTo>
                <a:lnTo>
                  <a:pt x="1229309" y="70992"/>
                </a:lnTo>
                <a:lnTo>
                  <a:pt x="1229309" y="165480"/>
                </a:lnTo>
                <a:close/>
              </a:path>
              <a:path w="1368425" h="167005">
                <a:moveTo>
                  <a:pt x="1273835" y="165480"/>
                </a:moveTo>
                <a:lnTo>
                  <a:pt x="1255750" y="165480"/>
                </a:lnTo>
                <a:lnTo>
                  <a:pt x="1302766" y="104444"/>
                </a:lnTo>
                <a:lnTo>
                  <a:pt x="1258011" y="46570"/>
                </a:lnTo>
                <a:lnTo>
                  <a:pt x="1276096" y="46570"/>
                </a:lnTo>
                <a:lnTo>
                  <a:pt x="1311808" y="93141"/>
                </a:lnTo>
                <a:lnTo>
                  <a:pt x="1329147" y="93141"/>
                </a:lnTo>
                <a:lnTo>
                  <a:pt x="1320406" y="104444"/>
                </a:lnTo>
                <a:lnTo>
                  <a:pt x="1329197" y="115747"/>
                </a:lnTo>
                <a:lnTo>
                  <a:pt x="1311808" y="115747"/>
                </a:lnTo>
                <a:lnTo>
                  <a:pt x="1273835" y="165480"/>
                </a:lnTo>
                <a:close/>
              </a:path>
              <a:path w="1368425" h="167005">
                <a:moveTo>
                  <a:pt x="1329147" y="93141"/>
                </a:moveTo>
                <a:lnTo>
                  <a:pt x="1311808" y="93141"/>
                </a:lnTo>
                <a:lnTo>
                  <a:pt x="1347533" y="46570"/>
                </a:lnTo>
                <a:lnTo>
                  <a:pt x="1365161" y="46570"/>
                </a:lnTo>
                <a:lnTo>
                  <a:pt x="1329147" y="93141"/>
                </a:lnTo>
                <a:close/>
              </a:path>
              <a:path w="1368425" h="167005">
                <a:moveTo>
                  <a:pt x="1367878" y="165480"/>
                </a:moveTo>
                <a:lnTo>
                  <a:pt x="1349565" y="165480"/>
                </a:lnTo>
                <a:lnTo>
                  <a:pt x="1311808" y="115747"/>
                </a:lnTo>
                <a:lnTo>
                  <a:pt x="1329197" y="115747"/>
                </a:lnTo>
                <a:lnTo>
                  <a:pt x="1367878" y="165480"/>
                </a:lnTo>
                <a:close/>
              </a:path>
            </a:pathLst>
          </a:custGeom>
          <a:solidFill>
            <a:srgbClr val="221f1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332" name="object 11" descr=""/>
          <p:cNvPicPr/>
          <p:nvPr/>
        </p:nvPicPr>
        <p:blipFill>
          <a:blip r:embed="rId8"/>
          <a:stretch/>
        </p:blipFill>
        <p:spPr>
          <a:xfrm>
            <a:off x="586800" y="8456760"/>
            <a:ext cx="1938600" cy="2088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33" name="object 12"/>
          <p:cNvSpPr/>
          <p:nvPr/>
        </p:nvSpPr>
        <p:spPr>
          <a:xfrm>
            <a:off x="590760" y="8215560"/>
            <a:ext cx="1368000" cy="166680"/>
          </a:xfrm>
          <a:custGeom>
            <a:avLst/>
            <a:gdLst>
              <a:gd name="textAreaLeft" fmla="*/ 0 w 1368000"/>
              <a:gd name="textAreaRight" fmla="*/ 1368360 w 1368000"/>
              <a:gd name="textAreaTop" fmla="*/ 0 h 166680"/>
              <a:gd name="textAreaBottom" fmla="*/ 167040 h 166680"/>
            </a:gdLst>
            <a:ahLst/>
            <a:cxnLst/>
            <a:rect l="textAreaLeft" t="textAreaTop" r="textAreaRight" b="textAreaBottom"/>
            <a:pathLst>
              <a:path w="1368425" h="167004">
                <a:moveTo>
                  <a:pt x="16738" y="165480"/>
                </a:moveTo>
                <a:lnTo>
                  <a:pt x="0" y="165480"/>
                </a:lnTo>
                <a:lnTo>
                  <a:pt x="0" y="7238"/>
                </a:lnTo>
                <a:lnTo>
                  <a:pt x="59232" y="7238"/>
                </a:lnTo>
                <a:lnTo>
                  <a:pt x="73558" y="8143"/>
                </a:lnTo>
                <a:lnTo>
                  <a:pt x="86245" y="10856"/>
                </a:lnTo>
                <a:lnTo>
                  <a:pt x="97294" y="15377"/>
                </a:lnTo>
                <a:lnTo>
                  <a:pt x="106705" y="21704"/>
                </a:lnTo>
                <a:lnTo>
                  <a:pt x="16738" y="21704"/>
                </a:lnTo>
                <a:lnTo>
                  <a:pt x="16738" y="100825"/>
                </a:lnTo>
                <a:lnTo>
                  <a:pt x="107033" y="100825"/>
                </a:lnTo>
                <a:lnTo>
                  <a:pt x="106705" y="101168"/>
                </a:lnTo>
                <a:lnTo>
                  <a:pt x="97294" y="107450"/>
                </a:lnTo>
                <a:lnTo>
                  <a:pt x="86245" y="111934"/>
                </a:lnTo>
                <a:lnTo>
                  <a:pt x="73558" y="114623"/>
                </a:lnTo>
                <a:lnTo>
                  <a:pt x="59232" y="115519"/>
                </a:lnTo>
                <a:lnTo>
                  <a:pt x="16738" y="115519"/>
                </a:lnTo>
                <a:lnTo>
                  <a:pt x="16738" y="165480"/>
                </a:lnTo>
                <a:close/>
              </a:path>
              <a:path w="1368425" h="167004">
                <a:moveTo>
                  <a:pt x="107033" y="100825"/>
                </a:moveTo>
                <a:lnTo>
                  <a:pt x="58775" y="100825"/>
                </a:lnTo>
                <a:lnTo>
                  <a:pt x="69838" y="100182"/>
                </a:lnTo>
                <a:lnTo>
                  <a:pt x="79519" y="98253"/>
                </a:lnTo>
                <a:lnTo>
                  <a:pt x="106384" y="70344"/>
                </a:lnTo>
                <a:lnTo>
                  <a:pt x="107162" y="61493"/>
                </a:lnTo>
                <a:lnTo>
                  <a:pt x="106384" y="52447"/>
                </a:lnTo>
                <a:lnTo>
                  <a:pt x="79519" y="24276"/>
                </a:lnTo>
                <a:lnTo>
                  <a:pt x="58775" y="21704"/>
                </a:lnTo>
                <a:lnTo>
                  <a:pt x="106705" y="21704"/>
                </a:lnTo>
                <a:lnTo>
                  <a:pt x="114223" y="29619"/>
                </a:lnTo>
                <a:lnTo>
                  <a:pt x="119592" y="38888"/>
                </a:lnTo>
                <a:lnTo>
                  <a:pt x="122814" y="49513"/>
                </a:lnTo>
                <a:lnTo>
                  <a:pt x="123888" y="61493"/>
                </a:lnTo>
                <a:lnTo>
                  <a:pt x="122814" y="73468"/>
                </a:lnTo>
                <a:lnTo>
                  <a:pt x="119592" y="84073"/>
                </a:lnTo>
                <a:lnTo>
                  <a:pt x="114223" y="93308"/>
                </a:lnTo>
                <a:lnTo>
                  <a:pt x="107033" y="100825"/>
                </a:lnTo>
                <a:close/>
              </a:path>
              <a:path w="1368425" h="167004">
                <a:moveTo>
                  <a:pt x="202780" y="166611"/>
                </a:moveTo>
                <a:lnTo>
                  <a:pt x="165289" y="154541"/>
                </a:lnTo>
                <a:lnTo>
                  <a:pt x="144176" y="122532"/>
                </a:lnTo>
                <a:lnTo>
                  <a:pt x="142201" y="106032"/>
                </a:lnTo>
                <a:lnTo>
                  <a:pt x="142695" y="97552"/>
                </a:lnTo>
                <a:lnTo>
                  <a:pt x="159494" y="62571"/>
                </a:lnTo>
                <a:lnTo>
                  <a:pt x="194401" y="46150"/>
                </a:lnTo>
                <a:lnTo>
                  <a:pt x="202780" y="45669"/>
                </a:lnTo>
                <a:lnTo>
                  <a:pt x="211160" y="46150"/>
                </a:lnTo>
                <a:lnTo>
                  <a:pt x="242709" y="59690"/>
                </a:lnTo>
                <a:lnTo>
                  <a:pt x="194335" y="59690"/>
                </a:lnTo>
                <a:lnTo>
                  <a:pt x="186766" y="61607"/>
                </a:lnTo>
                <a:lnTo>
                  <a:pt x="173355" y="69291"/>
                </a:lnTo>
                <a:lnTo>
                  <a:pt x="168084" y="74752"/>
                </a:lnTo>
                <a:lnTo>
                  <a:pt x="160401" y="88925"/>
                </a:lnTo>
                <a:lnTo>
                  <a:pt x="158470" y="96989"/>
                </a:lnTo>
                <a:lnTo>
                  <a:pt x="158470" y="115074"/>
                </a:lnTo>
                <a:lnTo>
                  <a:pt x="186766" y="150444"/>
                </a:lnTo>
                <a:lnTo>
                  <a:pt x="194335" y="152374"/>
                </a:lnTo>
                <a:lnTo>
                  <a:pt x="242760" y="152374"/>
                </a:lnTo>
                <a:lnTo>
                  <a:pt x="240271" y="154541"/>
                </a:lnTo>
                <a:lnTo>
                  <a:pt x="233756" y="158813"/>
                </a:lnTo>
                <a:lnTo>
                  <a:pt x="226648" y="162223"/>
                </a:lnTo>
                <a:lnTo>
                  <a:pt x="219116" y="164660"/>
                </a:lnTo>
                <a:lnTo>
                  <a:pt x="211160" y="166123"/>
                </a:lnTo>
                <a:lnTo>
                  <a:pt x="202780" y="166611"/>
                </a:lnTo>
                <a:close/>
              </a:path>
              <a:path w="1368425" h="167004">
                <a:moveTo>
                  <a:pt x="242760" y="152374"/>
                </a:moveTo>
                <a:lnTo>
                  <a:pt x="211226" y="152374"/>
                </a:lnTo>
                <a:lnTo>
                  <a:pt x="218795" y="150444"/>
                </a:lnTo>
                <a:lnTo>
                  <a:pt x="232206" y="142760"/>
                </a:lnTo>
                <a:lnTo>
                  <a:pt x="237479" y="137223"/>
                </a:lnTo>
                <a:lnTo>
                  <a:pt x="244983" y="123139"/>
                </a:lnTo>
                <a:lnTo>
                  <a:pt x="246862" y="115074"/>
                </a:lnTo>
                <a:lnTo>
                  <a:pt x="246862" y="96989"/>
                </a:lnTo>
                <a:lnTo>
                  <a:pt x="218795" y="61607"/>
                </a:lnTo>
                <a:lnTo>
                  <a:pt x="211226" y="59690"/>
                </a:lnTo>
                <a:lnTo>
                  <a:pt x="242709" y="59690"/>
                </a:lnTo>
                <a:lnTo>
                  <a:pt x="262553" y="96989"/>
                </a:lnTo>
                <a:lnTo>
                  <a:pt x="263144" y="106032"/>
                </a:lnTo>
                <a:lnTo>
                  <a:pt x="262656" y="114509"/>
                </a:lnTo>
                <a:lnTo>
                  <a:pt x="246041" y="149518"/>
                </a:lnTo>
                <a:lnTo>
                  <a:pt x="242760" y="152374"/>
                </a:lnTo>
                <a:close/>
              </a:path>
              <a:path w="1368425" h="167004">
                <a:moveTo>
                  <a:pt x="347230" y="166611"/>
                </a:moveTo>
                <a:lnTo>
                  <a:pt x="309119" y="154698"/>
                </a:lnTo>
                <a:lnTo>
                  <a:pt x="287945" y="122561"/>
                </a:lnTo>
                <a:lnTo>
                  <a:pt x="285965" y="106032"/>
                </a:lnTo>
                <a:lnTo>
                  <a:pt x="286461" y="97552"/>
                </a:lnTo>
                <a:lnTo>
                  <a:pt x="303291" y="62571"/>
                </a:lnTo>
                <a:lnTo>
                  <a:pt x="339246" y="46043"/>
                </a:lnTo>
                <a:lnTo>
                  <a:pt x="340552" y="46043"/>
                </a:lnTo>
                <a:lnTo>
                  <a:pt x="347230" y="45669"/>
                </a:lnTo>
                <a:lnTo>
                  <a:pt x="385518" y="59034"/>
                </a:lnTo>
                <a:lnTo>
                  <a:pt x="386136" y="59690"/>
                </a:lnTo>
                <a:lnTo>
                  <a:pt x="338645" y="59690"/>
                </a:lnTo>
                <a:lnTo>
                  <a:pt x="330911" y="61607"/>
                </a:lnTo>
                <a:lnTo>
                  <a:pt x="304165" y="88925"/>
                </a:lnTo>
                <a:lnTo>
                  <a:pt x="302247" y="96989"/>
                </a:lnTo>
                <a:lnTo>
                  <a:pt x="302247" y="115227"/>
                </a:lnTo>
                <a:lnTo>
                  <a:pt x="330911" y="150444"/>
                </a:lnTo>
                <a:lnTo>
                  <a:pt x="338645" y="152374"/>
                </a:lnTo>
                <a:lnTo>
                  <a:pt x="386320" y="152374"/>
                </a:lnTo>
                <a:lnTo>
                  <a:pt x="385494" y="153246"/>
                </a:lnTo>
                <a:lnTo>
                  <a:pt x="355287" y="166130"/>
                </a:lnTo>
                <a:lnTo>
                  <a:pt x="356728" y="166130"/>
                </a:lnTo>
                <a:lnTo>
                  <a:pt x="347230" y="166611"/>
                </a:lnTo>
                <a:close/>
              </a:path>
              <a:path w="1368425" h="167004">
                <a:moveTo>
                  <a:pt x="381812" y="77317"/>
                </a:moveTo>
                <a:lnTo>
                  <a:pt x="377901" y="71437"/>
                </a:lnTo>
                <a:lnTo>
                  <a:pt x="372922" y="67030"/>
                </a:lnTo>
                <a:lnTo>
                  <a:pt x="360870" y="61150"/>
                </a:lnTo>
                <a:lnTo>
                  <a:pt x="354317" y="59690"/>
                </a:lnTo>
                <a:lnTo>
                  <a:pt x="386136" y="59690"/>
                </a:lnTo>
                <a:lnTo>
                  <a:pt x="389977" y="63759"/>
                </a:lnTo>
                <a:lnTo>
                  <a:pt x="393801" y="69176"/>
                </a:lnTo>
                <a:lnTo>
                  <a:pt x="381812" y="77317"/>
                </a:lnTo>
                <a:close/>
              </a:path>
              <a:path w="1368425" h="167004">
                <a:moveTo>
                  <a:pt x="386320" y="152374"/>
                </a:moveTo>
                <a:lnTo>
                  <a:pt x="354317" y="152374"/>
                </a:lnTo>
                <a:lnTo>
                  <a:pt x="360870" y="150939"/>
                </a:lnTo>
                <a:lnTo>
                  <a:pt x="372922" y="145211"/>
                </a:lnTo>
                <a:lnTo>
                  <a:pt x="377901" y="140842"/>
                </a:lnTo>
                <a:lnTo>
                  <a:pt x="381812" y="134962"/>
                </a:lnTo>
                <a:lnTo>
                  <a:pt x="393801" y="143103"/>
                </a:lnTo>
                <a:lnTo>
                  <a:pt x="389972" y="148520"/>
                </a:lnTo>
                <a:lnTo>
                  <a:pt x="386320" y="152374"/>
                </a:lnTo>
                <a:close/>
              </a:path>
              <a:path w="1368425" h="167004">
                <a:moveTo>
                  <a:pt x="472465" y="166611"/>
                </a:moveTo>
                <a:lnTo>
                  <a:pt x="434353" y="154698"/>
                </a:lnTo>
                <a:lnTo>
                  <a:pt x="413180" y="122561"/>
                </a:lnTo>
                <a:lnTo>
                  <a:pt x="411200" y="106032"/>
                </a:lnTo>
                <a:lnTo>
                  <a:pt x="411695" y="97552"/>
                </a:lnTo>
                <a:lnTo>
                  <a:pt x="428526" y="62571"/>
                </a:lnTo>
                <a:lnTo>
                  <a:pt x="464486" y="46043"/>
                </a:lnTo>
                <a:lnTo>
                  <a:pt x="465790" y="46043"/>
                </a:lnTo>
                <a:lnTo>
                  <a:pt x="472465" y="45669"/>
                </a:lnTo>
                <a:lnTo>
                  <a:pt x="510757" y="59034"/>
                </a:lnTo>
                <a:lnTo>
                  <a:pt x="511375" y="59690"/>
                </a:lnTo>
                <a:lnTo>
                  <a:pt x="463880" y="59690"/>
                </a:lnTo>
                <a:lnTo>
                  <a:pt x="456158" y="61607"/>
                </a:lnTo>
                <a:lnTo>
                  <a:pt x="429399" y="88925"/>
                </a:lnTo>
                <a:lnTo>
                  <a:pt x="427481" y="96989"/>
                </a:lnTo>
                <a:lnTo>
                  <a:pt x="427481" y="115227"/>
                </a:lnTo>
                <a:lnTo>
                  <a:pt x="456158" y="150444"/>
                </a:lnTo>
                <a:lnTo>
                  <a:pt x="463880" y="152374"/>
                </a:lnTo>
                <a:lnTo>
                  <a:pt x="511554" y="152374"/>
                </a:lnTo>
                <a:lnTo>
                  <a:pt x="510728" y="153246"/>
                </a:lnTo>
                <a:lnTo>
                  <a:pt x="480522" y="166130"/>
                </a:lnTo>
                <a:lnTo>
                  <a:pt x="481963" y="166130"/>
                </a:lnTo>
                <a:lnTo>
                  <a:pt x="472465" y="166611"/>
                </a:lnTo>
                <a:close/>
              </a:path>
              <a:path w="1368425" h="167004">
                <a:moveTo>
                  <a:pt x="507060" y="77317"/>
                </a:moveTo>
                <a:lnTo>
                  <a:pt x="503135" y="71437"/>
                </a:lnTo>
                <a:lnTo>
                  <a:pt x="498157" y="67030"/>
                </a:lnTo>
                <a:lnTo>
                  <a:pt x="486105" y="61150"/>
                </a:lnTo>
                <a:lnTo>
                  <a:pt x="479552" y="59690"/>
                </a:lnTo>
                <a:lnTo>
                  <a:pt x="511375" y="59690"/>
                </a:lnTo>
                <a:lnTo>
                  <a:pt x="515214" y="63759"/>
                </a:lnTo>
                <a:lnTo>
                  <a:pt x="519036" y="69176"/>
                </a:lnTo>
                <a:lnTo>
                  <a:pt x="507060" y="77317"/>
                </a:lnTo>
                <a:close/>
              </a:path>
              <a:path w="1368425" h="167004">
                <a:moveTo>
                  <a:pt x="511554" y="152374"/>
                </a:moveTo>
                <a:lnTo>
                  <a:pt x="479552" y="152374"/>
                </a:lnTo>
                <a:lnTo>
                  <a:pt x="486105" y="150939"/>
                </a:lnTo>
                <a:lnTo>
                  <a:pt x="498157" y="145211"/>
                </a:lnTo>
                <a:lnTo>
                  <a:pt x="503135" y="140842"/>
                </a:lnTo>
                <a:lnTo>
                  <a:pt x="507060" y="134962"/>
                </a:lnTo>
                <a:lnTo>
                  <a:pt x="519036" y="143103"/>
                </a:lnTo>
                <a:lnTo>
                  <a:pt x="515207" y="148520"/>
                </a:lnTo>
                <a:lnTo>
                  <a:pt x="511554" y="152374"/>
                </a:lnTo>
                <a:close/>
              </a:path>
              <a:path w="1368425" h="167004">
                <a:moveTo>
                  <a:pt x="564476" y="165480"/>
                </a:moveTo>
                <a:lnTo>
                  <a:pt x="549998" y="165480"/>
                </a:lnTo>
                <a:lnTo>
                  <a:pt x="549998" y="46570"/>
                </a:lnTo>
                <a:lnTo>
                  <a:pt x="566051" y="46570"/>
                </a:lnTo>
                <a:lnTo>
                  <a:pt x="566051" y="141071"/>
                </a:lnTo>
                <a:lnTo>
                  <a:pt x="584916" y="141071"/>
                </a:lnTo>
                <a:lnTo>
                  <a:pt x="564476" y="165480"/>
                </a:lnTo>
                <a:close/>
              </a:path>
              <a:path w="1368425" h="167004">
                <a:moveTo>
                  <a:pt x="584916" y="141071"/>
                </a:moveTo>
                <a:lnTo>
                  <a:pt x="566051" y="141071"/>
                </a:lnTo>
                <a:lnTo>
                  <a:pt x="645401" y="46570"/>
                </a:lnTo>
                <a:lnTo>
                  <a:pt x="659638" y="46570"/>
                </a:lnTo>
                <a:lnTo>
                  <a:pt x="659638" y="70992"/>
                </a:lnTo>
                <a:lnTo>
                  <a:pt x="643597" y="70992"/>
                </a:lnTo>
                <a:lnTo>
                  <a:pt x="584916" y="141071"/>
                </a:lnTo>
                <a:close/>
              </a:path>
              <a:path w="1368425" h="167004">
                <a:moveTo>
                  <a:pt x="659638" y="165480"/>
                </a:moveTo>
                <a:lnTo>
                  <a:pt x="643597" y="165480"/>
                </a:lnTo>
                <a:lnTo>
                  <a:pt x="643597" y="70992"/>
                </a:lnTo>
                <a:lnTo>
                  <a:pt x="659638" y="70992"/>
                </a:lnTo>
                <a:lnTo>
                  <a:pt x="659638" y="165480"/>
                </a:lnTo>
                <a:close/>
              </a:path>
              <a:path w="1368425" h="167004">
                <a:moveTo>
                  <a:pt x="720001" y="165480"/>
                </a:moveTo>
                <a:lnTo>
                  <a:pt x="705535" y="165480"/>
                </a:lnTo>
                <a:lnTo>
                  <a:pt x="705535" y="46570"/>
                </a:lnTo>
                <a:lnTo>
                  <a:pt x="721575" y="46570"/>
                </a:lnTo>
                <a:lnTo>
                  <a:pt x="721575" y="141071"/>
                </a:lnTo>
                <a:lnTo>
                  <a:pt x="740440" y="141071"/>
                </a:lnTo>
                <a:lnTo>
                  <a:pt x="720001" y="165480"/>
                </a:lnTo>
                <a:close/>
              </a:path>
              <a:path w="1368425" h="167004">
                <a:moveTo>
                  <a:pt x="740440" y="141071"/>
                </a:moveTo>
                <a:lnTo>
                  <a:pt x="721575" y="141071"/>
                </a:lnTo>
                <a:lnTo>
                  <a:pt x="800925" y="46570"/>
                </a:lnTo>
                <a:lnTo>
                  <a:pt x="815174" y="46570"/>
                </a:lnTo>
                <a:lnTo>
                  <a:pt x="815174" y="70992"/>
                </a:lnTo>
                <a:lnTo>
                  <a:pt x="799122" y="70992"/>
                </a:lnTo>
                <a:lnTo>
                  <a:pt x="740440" y="141071"/>
                </a:lnTo>
                <a:close/>
              </a:path>
              <a:path w="1368425" h="167004">
                <a:moveTo>
                  <a:pt x="815174" y="165480"/>
                </a:moveTo>
                <a:lnTo>
                  <a:pt x="799122" y="165480"/>
                </a:lnTo>
                <a:lnTo>
                  <a:pt x="799122" y="70992"/>
                </a:lnTo>
                <a:lnTo>
                  <a:pt x="815174" y="70992"/>
                </a:lnTo>
                <a:lnTo>
                  <a:pt x="815174" y="165480"/>
                </a:lnTo>
                <a:close/>
              </a:path>
              <a:path w="1368425" h="167004">
                <a:moveTo>
                  <a:pt x="759561" y="29387"/>
                </a:moveTo>
                <a:lnTo>
                  <a:pt x="726020" y="9347"/>
                </a:lnTo>
                <a:lnTo>
                  <a:pt x="725881" y="0"/>
                </a:lnTo>
                <a:lnTo>
                  <a:pt x="737400" y="0"/>
                </a:lnTo>
                <a:lnTo>
                  <a:pt x="737552" y="5880"/>
                </a:lnTo>
                <a:lnTo>
                  <a:pt x="739660" y="10591"/>
                </a:lnTo>
                <a:lnTo>
                  <a:pt x="747801" y="17678"/>
                </a:lnTo>
                <a:lnTo>
                  <a:pt x="753071" y="19443"/>
                </a:lnTo>
                <a:lnTo>
                  <a:pt x="786783" y="19443"/>
                </a:lnTo>
                <a:lnTo>
                  <a:pt x="784085" y="21704"/>
                </a:lnTo>
                <a:lnTo>
                  <a:pt x="779122" y="25069"/>
                </a:lnTo>
                <a:lnTo>
                  <a:pt x="773380" y="27470"/>
                </a:lnTo>
                <a:lnTo>
                  <a:pt x="766859" y="28908"/>
                </a:lnTo>
                <a:lnTo>
                  <a:pt x="759561" y="29387"/>
                </a:lnTo>
                <a:close/>
              </a:path>
              <a:path w="1368425" h="167004">
                <a:moveTo>
                  <a:pt x="786783" y="19443"/>
                </a:moveTo>
                <a:lnTo>
                  <a:pt x="766038" y="19443"/>
                </a:lnTo>
                <a:lnTo>
                  <a:pt x="771347" y="17678"/>
                </a:lnTo>
                <a:lnTo>
                  <a:pt x="779640" y="10591"/>
                </a:lnTo>
                <a:lnTo>
                  <a:pt x="781786" y="5880"/>
                </a:lnTo>
                <a:lnTo>
                  <a:pt x="781939" y="0"/>
                </a:lnTo>
                <a:lnTo>
                  <a:pt x="793470" y="0"/>
                </a:lnTo>
                <a:lnTo>
                  <a:pt x="793374" y="5880"/>
                </a:lnTo>
                <a:lnTo>
                  <a:pt x="793318" y="9347"/>
                </a:lnTo>
                <a:lnTo>
                  <a:pt x="790194" y="16586"/>
                </a:lnTo>
                <a:lnTo>
                  <a:pt x="786783" y="19443"/>
                </a:lnTo>
                <a:close/>
              </a:path>
              <a:path w="1368425" h="167004">
                <a:moveTo>
                  <a:pt x="910793" y="166611"/>
                </a:moveTo>
                <a:lnTo>
                  <a:pt x="872679" y="154698"/>
                </a:lnTo>
                <a:lnTo>
                  <a:pt x="851508" y="122561"/>
                </a:lnTo>
                <a:lnTo>
                  <a:pt x="849528" y="106032"/>
                </a:lnTo>
                <a:lnTo>
                  <a:pt x="850023" y="97552"/>
                </a:lnTo>
                <a:lnTo>
                  <a:pt x="866849" y="62571"/>
                </a:lnTo>
                <a:lnTo>
                  <a:pt x="902809" y="46043"/>
                </a:lnTo>
                <a:lnTo>
                  <a:pt x="904114" y="46043"/>
                </a:lnTo>
                <a:lnTo>
                  <a:pt x="910793" y="45669"/>
                </a:lnTo>
                <a:lnTo>
                  <a:pt x="949080" y="59034"/>
                </a:lnTo>
                <a:lnTo>
                  <a:pt x="949699" y="59690"/>
                </a:lnTo>
                <a:lnTo>
                  <a:pt x="902195" y="59690"/>
                </a:lnTo>
                <a:lnTo>
                  <a:pt x="894473" y="61607"/>
                </a:lnTo>
                <a:lnTo>
                  <a:pt x="867727" y="88925"/>
                </a:lnTo>
                <a:lnTo>
                  <a:pt x="865809" y="96989"/>
                </a:lnTo>
                <a:lnTo>
                  <a:pt x="865809" y="115227"/>
                </a:lnTo>
                <a:lnTo>
                  <a:pt x="894473" y="150444"/>
                </a:lnTo>
                <a:lnTo>
                  <a:pt x="902195" y="152374"/>
                </a:lnTo>
                <a:lnTo>
                  <a:pt x="949878" y="152374"/>
                </a:lnTo>
                <a:lnTo>
                  <a:pt x="949051" y="153246"/>
                </a:lnTo>
                <a:lnTo>
                  <a:pt x="918849" y="166130"/>
                </a:lnTo>
                <a:lnTo>
                  <a:pt x="920291" y="166130"/>
                </a:lnTo>
                <a:lnTo>
                  <a:pt x="910793" y="166611"/>
                </a:lnTo>
                <a:close/>
              </a:path>
              <a:path w="1368425" h="167004">
                <a:moveTo>
                  <a:pt x="945375" y="77317"/>
                </a:moveTo>
                <a:lnTo>
                  <a:pt x="941463" y="71437"/>
                </a:lnTo>
                <a:lnTo>
                  <a:pt x="936485" y="67030"/>
                </a:lnTo>
                <a:lnTo>
                  <a:pt x="924433" y="61150"/>
                </a:lnTo>
                <a:lnTo>
                  <a:pt x="917867" y="59690"/>
                </a:lnTo>
                <a:lnTo>
                  <a:pt x="949699" y="59690"/>
                </a:lnTo>
                <a:lnTo>
                  <a:pt x="953540" y="63759"/>
                </a:lnTo>
                <a:lnTo>
                  <a:pt x="957364" y="69176"/>
                </a:lnTo>
                <a:lnTo>
                  <a:pt x="945375" y="77317"/>
                </a:lnTo>
                <a:close/>
              </a:path>
              <a:path w="1368425" h="167004">
                <a:moveTo>
                  <a:pt x="949878" y="152374"/>
                </a:moveTo>
                <a:lnTo>
                  <a:pt x="917867" y="152374"/>
                </a:lnTo>
                <a:lnTo>
                  <a:pt x="924433" y="150939"/>
                </a:lnTo>
                <a:lnTo>
                  <a:pt x="936485" y="145211"/>
                </a:lnTo>
                <a:lnTo>
                  <a:pt x="941463" y="140842"/>
                </a:lnTo>
                <a:lnTo>
                  <a:pt x="945375" y="134962"/>
                </a:lnTo>
                <a:lnTo>
                  <a:pt x="957364" y="143103"/>
                </a:lnTo>
                <a:lnTo>
                  <a:pt x="953533" y="148520"/>
                </a:lnTo>
                <a:lnTo>
                  <a:pt x="949878" y="152374"/>
                </a:lnTo>
                <a:close/>
              </a:path>
              <a:path w="1368425" h="167004">
                <a:moveTo>
                  <a:pt x="1004379" y="165480"/>
                </a:moveTo>
                <a:lnTo>
                  <a:pt x="988326" y="165480"/>
                </a:lnTo>
                <a:lnTo>
                  <a:pt x="988326" y="46570"/>
                </a:lnTo>
                <a:lnTo>
                  <a:pt x="1004379" y="46570"/>
                </a:lnTo>
                <a:lnTo>
                  <a:pt x="1004379" y="98793"/>
                </a:lnTo>
                <a:lnTo>
                  <a:pt x="1048570" y="98793"/>
                </a:lnTo>
                <a:lnTo>
                  <a:pt x="1044168" y="104216"/>
                </a:lnTo>
                <a:lnTo>
                  <a:pt x="1051023" y="112585"/>
                </a:lnTo>
                <a:lnTo>
                  <a:pt x="1004379" y="112585"/>
                </a:lnTo>
                <a:lnTo>
                  <a:pt x="1004379" y="165480"/>
                </a:lnTo>
                <a:close/>
              </a:path>
              <a:path w="1368425" h="167004">
                <a:moveTo>
                  <a:pt x="1048570" y="98793"/>
                </a:moveTo>
                <a:lnTo>
                  <a:pt x="1031735" y="98793"/>
                </a:lnTo>
                <a:lnTo>
                  <a:pt x="1073556" y="46570"/>
                </a:lnTo>
                <a:lnTo>
                  <a:pt x="1090955" y="46570"/>
                </a:lnTo>
                <a:lnTo>
                  <a:pt x="1048570" y="98793"/>
                </a:lnTo>
                <a:close/>
              </a:path>
              <a:path w="1368425" h="167004">
                <a:moveTo>
                  <a:pt x="1094346" y="165480"/>
                </a:moveTo>
                <a:lnTo>
                  <a:pt x="1075359" y="165480"/>
                </a:lnTo>
                <a:lnTo>
                  <a:pt x="1031506" y="112585"/>
                </a:lnTo>
                <a:lnTo>
                  <a:pt x="1051023" y="112585"/>
                </a:lnTo>
                <a:lnTo>
                  <a:pt x="1094346" y="165480"/>
                </a:lnTo>
                <a:close/>
              </a:path>
              <a:path w="1368425" h="167004">
                <a:moveTo>
                  <a:pt x="1134135" y="165480"/>
                </a:moveTo>
                <a:lnTo>
                  <a:pt x="1119670" y="165480"/>
                </a:lnTo>
                <a:lnTo>
                  <a:pt x="1119670" y="46570"/>
                </a:lnTo>
                <a:lnTo>
                  <a:pt x="1135710" y="46570"/>
                </a:lnTo>
                <a:lnTo>
                  <a:pt x="1135710" y="141071"/>
                </a:lnTo>
                <a:lnTo>
                  <a:pt x="1154574" y="141071"/>
                </a:lnTo>
                <a:lnTo>
                  <a:pt x="1134135" y="165480"/>
                </a:lnTo>
                <a:close/>
              </a:path>
              <a:path w="1368425" h="167004">
                <a:moveTo>
                  <a:pt x="1154574" y="141071"/>
                </a:moveTo>
                <a:lnTo>
                  <a:pt x="1135710" y="141071"/>
                </a:lnTo>
                <a:lnTo>
                  <a:pt x="1215059" y="46570"/>
                </a:lnTo>
                <a:lnTo>
                  <a:pt x="1229309" y="46570"/>
                </a:lnTo>
                <a:lnTo>
                  <a:pt x="1229309" y="70992"/>
                </a:lnTo>
                <a:lnTo>
                  <a:pt x="1213256" y="70992"/>
                </a:lnTo>
                <a:lnTo>
                  <a:pt x="1154574" y="141071"/>
                </a:lnTo>
                <a:close/>
              </a:path>
              <a:path w="1368425" h="167004">
                <a:moveTo>
                  <a:pt x="1229309" y="165480"/>
                </a:moveTo>
                <a:lnTo>
                  <a:pt x="1213256" y="165480"/>
                </a:lnTo>
                <a:lnTo>
                  <a:pt x="1213256" y="70992"/>
                </a:lnTo>
                <a:lnTo>
                  <a:pt x="1229309" y="70992"/>
                </a:lnTo>
                <a:lnTo>
                  <a:pt x="1229309" y="165480"/>
                </a:lnTo>
                <a:close/>
              </a:path>
              <a:path w="1368425" h="167004">
                <a:moveTo>
                  <a:pt x="1273835" y="165480"/>
                </a:moveTo>
                <a:lnTo>
                  <a:pt x="1255750" y="165480"/>
                </a:lnTo>
                <a:lnTo>
                  <a:pt x="1302766" y="104444"/>
                </a:lnTo>
                <a:lnTo>
                  <a:pt x="1258011" y="46570"/>
                </a:lnTo>
                <a:lnTo>
                  <a:pt x="1276096" y="46570"/>
                </a:lnTo>
                <a:lnTo>
                  <a:pt x="1311808" y="93141"/>
                </a:lnTo>
                <a:lnTo>
                  <a:pt x="1329147" y="93141"/>
                </a:lnTo>
                <a:lnTo>
                  <a:pt x="1320406" y="104444"/>
                </a:lnTo>
                <a:lnTo>
                  <a:pt x="1329197" y="115747"/>
                </a:lnTo>
                <a:lnTo>
                  <a:pt x="1311808" y="115747"/>
                </a:lnTo>
                <a:lnTo>
                  <a:pt x="1273835" y="165480"/>
                </a:lnTo>
                <a:close/>
              </a:path>
              <a:path w="1368425" h="167004">
                <a:moveTo>
                  <a:pt x="1329147" y="93141"/>
                </a:moveTo>
                <a:lnTo>
                  <a:pt x="1311808" y="93141"/>
                </a:lnTo>
                <a:lnTo>
                  <a:pt x="1347533" y="46570"/>
                </a:lnTo>
                <a:lnTo>
                  <a:pt x="1365161" y="46570"/>
                </a:lnTo>
                <a:lnTo>
                  <a:pt x="1329147" y="93141"/>
                </a:lnTo>
                <a:close/>
              </a:path>
              <a:path w="1368425" h="167004">
                <a:moveTo>
                  <a:pt x="1367878" y="165480"/>
                </a:moveTo>
                <a:lnTo>
                  <a:pt x="1349565" y="165480"/>
                </a:lnTo>
                <a:lnTo>
                  <a:pt x="1311808" y="115747"/>
                </a:lnTo>
                <a:lnTo>
                  <a:pt x="1329197" y="115747"/>
                </a:lnTo>
                <a:lnTo>
                  <a:pt x="1367878" y="165480"/>
                </a:lnTo>
                <a:close/>
              </a:path>
            </a:pathLst>
          </a:custGeom>
          <a:solidFill>
            <a:srgbClr val="221f1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34" name="object 13"/>
          <p:cNvSpPr/>
          <p:nvPr/>
        </p:nvSpPr>
        <p:spPr>
          <a:xfrm>
            <a:off x="4284360" y="13038120"/>
            <a:ext cx="1116000" cy="203400"/>
          </a:xfrm>
          <a:custGeom>
            <a:avLst/>
            <a:gdLst>
              <a:gd name="textAreaLeft" fmla="*/ 0 w 1116000"/>
              <a:gd name="textAreaRight" fmla="*/ 1116360 w 1116000"/>
              <a:gd name="textAreaTop" fmla="*/ 0 h 203400"/>
              <a:gd name="textAreaBottom" fmla="*/ 203760 h 203400"/>
            </a:gdLst>
            <a:ahLst/>
            <a:cxnLst/>
            <a:rect l="textAreaLeft" t="textAreaTop" r="textAreaRight" b="textAreaBottom"/>
            <a:pathLst>
              <a:path w="1116329" h="203834">
                <a:moveTo>
                  <a:pt x="70078" y="158242"/>
                </a:moveTo>
                <a:lnTo>
                  <a:pt x="0" y="158242"/>
                </a:lnTo>
                <a:lnTo>
                  <a:pt x="0" y="0"/>
                </a:lnTo>
                <a:lnTo>
                  <a:pt x="65786" y="0"/>
                </a:lnTo>
                <a:lnTo>
                  <a:pt x="77751" y="650"/>
                </a:lnTo>
                <a:lnTo>
                  <a:pt x="88333" y="2600"/>
                </a:lnTo>
                <a:lnTo>
                  <a:pt x="97531" y="5850"/>
                </a:lnTo>
                <a:lnTo>
                  <a:pt x="105346" y="10401"/>
                </a:lnTo>
                <a:lnTo>
                  <a:pt x="108507" y="13334"/>
                </a:lnTo>
                <a:lnTo>
                  <a:pt x="16497" y="13334"/>
                </a:lnTo>
                <a:lnTo>
                  <a:pt x="16497" y="71653"/>
                </a:lnTo>
                <a:lnTo>
                  <a:pt x="104686" y="71653"/>
                </a:lnTo>
                <a:lnTo>
                  <a:pt x="101955" y="73621"/>
                </a:lnTo>
                <a:lnTo>
                  <a:pt x="93814" y="76631"/>
                </a:lnTo>
                <a:lnTo>
                  <a:pt x="101570" y="78729"/>
                </a:lnTo>
                <a:lnTo>
                  <a:pt x="108338" y="81632"/>
                </a:lnTo>
                <a:lnTo>
                  <a:pt x="112878" y="84543"/>
                </a:lnTo>
                <a:lnTo>
                  <a:pt x="16497" y="84543"/>
                </a:lnTo>
                <a:lnTo>
                  <a:pt x="16497" y="144906"/>
                </a:lnTo>
                <a:lnTo>
                  <a:pt x="115267" y="144906"/>
                </a:lnTo>
                <a:lnTo>
                  <a:pt x="112915" y="147167"/>
                </a:lnTo>
                <a:lnTo>
                  <a:pt x="104772" y="152010"/>
                </a:lnTo>
                <a:lnTo>
                  <a:pt x="94916" y="155471"/>
                </a:lnTo>
                <a:lnTo>
                  <a:pt x="83351" y="157549"/>
                </a:lnTo>
                <a:lnTo>
                  <a:pt x="70078" y="158242"/>
                </a:lnTo>
                <a:close/>
              </a:path>
              <a:path w="1116329" h="203834">
                <a:moveTo>
                  <a:pt x="104686" y="71653"/>
                </a:moveTo>
                <a:lnTo>
                  <a:pt x="64884" y="71653"/>
                </a:lnTo>
                <a:lnTo>
                  <a:pt x="73508" y="71188"/>
                </a:lnTo>
                <a:lnTo>
                  <a:pt x="81075" y="69792"/>
                </a:lnTo>
                <a:lnTo>
                  <a:pt x="87581" y="67463"/>
                </a:lnTo>
                <a:lnTo>
                  <a:pt x="93027" y="64198"/>
                </a:lnTo>
                <a:lnTo>
                  <a:pt x="99580" y="59220"/>
                </a:lnTo>
                <a:lnTo>
                  <a:pt x="102857" y="51993"/>
                </a:lnTo>
                <a:lnTo>
                  <a:pt x="102857" y="33007"/>
                </a:lnTo>
                <a:lnTo>
                  <a:pt x="64884" y="13334"/>
                </a:lnTo>
                <a:lnTo>
                  <a:pt x="108507" y="13334"/>
                </a:lnTo>
                <a:lnTo>
                  <a:pt x="111573" y="16180"/>
                </a:lnTo>
                <a:lnTo>
                  <a:pt x="116022" y="23117"/>
                </a:lnTo>
                <a:lnTo>
                  <a:pt x="118692" y="31211"/>
                </a:lnTo>
                <a:lnTo>
                  <a:pt x="119583" y="40462"/>
                </a:lnTo>
                <a:lnTo>
                  <a:pt x="119583" y="49352"/>
                </a:lnTo>
                <a:lnTo>
                  <a:pt x="117322" y="56857"/>
                </a:lnTo>
                <a:lnTo>
                  <a:pt x="108280" y="69062"/>
                </a:lnTo>
                <a:lnTo>
                  <a:pt x="104686" y="71653"/>
                </a:lnTo>
                <a:close/>
              </a:path>
              <a:path w="1116329" h="203834">
                <a:moveTo>
                  <a:pt x="115267" y="144906"/>
                </a:moveTo>
                <a:lnTo>
                  <a:pt x="70078" y="144906"/>
                </a:lnTo>
                <a:lnTo>
                  <a:pt x="87980" y="142999"/>
                </a:lnTo>
                <a:lnTo>
                  <a:pt x="100768" y="137277"/>
                </a:lnTo>
                <a:lnTo>
                  <a:pt x="108440" y="127740"/>
                </a:lnTo>
                <a:lnTo>
                  <a:pt x="110998" y="114388"/>
                </a:lnTo>
                <a:lnTo>
                  <a:pt x="108440" y="101329"/>
                </a:lnTo>
                <a:lnTo>
                  <a:pt x="100768" y="92003"/>
                </a:lnTo>
                <a:lnTo>
                  <a:pt x="87980" y="86408"/>
                </a:lnTo>
                <a:lnTo>
                  <a:pt x="70078" y="84543"/>
                </a:lnTo>
                <a:lnTo>
                  <a:pt x="112878" y="84543"/>
                </a:lnTo>
                <a:lnTo>
                  <a:pt x="127414" y="114388"/>
                </a:lnTo>
                <a:lnTo>
                  <a:pt x="127495" y="115519"/>
                </a:lnTo>
                <a:lnTo>
                  <a:pt x="126585" y="125211"/>
                </a:lnTo>
                <a:lnTo>
                  <a:pt x="123853" y="133715"/>
                </a:lnTo>
                <a:lnTo>
                  <a:pt x="119297" y="141033"/>
                </a:lnTo>
                <a:lnTo>
                  <a:pt x="115267" y="144906"/>
                </a:lnTo>
                <a:close/>
              </a:path>
              <a:path w="1116329" h="203834">
                <a:moveTo>
                  <a:pt x="212496" y="158470"/>
                </a:moveTo>
                <a:lnTo>
                  <a:pt x="165468" y="158242"/>
                </a:lnTo>
                <a:lnTo>
                  <a:pt x="165468" y="39331"/>
                </a:lnTo>
                <a:lnTo>
                  <a:pt x="181521" y="39331"/>
                </a:lnTo>
                <a:lnTo>
                  <a:pt x="181521" y="80924"/>
                </a:lnTo>
                <a:lnTo>
                  <a:pt x="215430" y="81381"/>
                </a:lnTo>
                <a:lnTo>
                  <a:pt x="251080" y="92913"/>
                </a:lnTo>
                <a:lnTo>
                  <a:pt x="181521" y="92913"/>
                </a:lnTo>
                <a:lnTo>
                  <a:pt x="181521" y="145808"/>
                </a:lnTo>
                <a:lnTo>
                  <a:pt x="211594" y="146253"/>
                </a:lnTo>
                <a:lnTo>
                  <a:pt x="250886" y="146253"/>
                </a:lnTo>
                <a:lnTo>
                  <a:pt x="248665" y="148513"/>
                </a:lnTo>
                <a:lnTo>
                  <a:pt x="241655" y="152950"/>
                </a:lnTo>
                <a:lnTo>
                  <a:pt x="233291" y="156087"/>
                </a:lnTo>
                <a:lnTo>
                  <a:pt x="223571" y="157927"/>
                </a:lnTo>
                <a:lnTo>
                  <a:pt x="212496" y="158470"/>
                </a:lnTo>
                <a:close/>
              </a:path>
              <a:path w="1116329" h="203834">
                <a:moveTo>
                  <a:pt x="250886" y="146253"/>
                </a:moveTo>
                <a:lnTo>
                  <a:pt x="211594" y="146253"/>
                </a:lnTo>
                <a:lnTo>
                  <a:pt x="222000" y="145808"/>
                </a:lnTo>
                <a:lnTo>
                  <a:pt x="219970" y="145808"/>
                </a:lnTo>
                <a:lnTo>
                  <a:pt x="245046" y="128257"/>
                </a:lnTo>
                <a:lnTo>
                  <a:pt x="245046" y="110617"/>
                </a:lnTo>
                <a:lnTo>
                  <a:pt x="181521" y="92913"/>
                </a:lnTo>
                <a:lnTo>
                  <a:pt x="251080" y="92913"/>
                </a:lnTo>
                <a:lnTo>
                  <a:pt x="254711" y="96721"/>
                </a:lnTo>
                <a:lnTo>
                  <a:pt x="258386" y="103192"/>
                </a:lnTo>
                <a:lnTo>
                  <a:pt x="260557" y="110617"/>
                </a:lnTo>
                <a:lnTo>
                  <a:pt x="261327" y="119354"/>
                </a:lnTo>
                <a:lnTo>
                  <a:pt x="260539" y="128257"/>
                </a:lnTo>
                <a:lnTo>
                  <a:pt x="258159" y="136139"/>
                </a:lnTo>
                <a:lnTo>
                  <a:pt x="254202" y="142877"/>
                </a:lnTo>
                <a:lnTo>
                  <a:pt x="250886" y="146253"/>
                </a:lnTo>
                <a:close/>
              </a:path>
              <a:path w="1116329" h="203834">
                <a:moveTo>
                  <a:pt x="297268" y="158242"/>
                </a:moveTo>
                <a:lnTo>
                  <a:pt x="281216" y="158242"/>
                </a:lnTo>
                <a:lnTo>
                  <a:pt x="281216" y="39331"/>
                </a:lnTo>
                <a:lnTo>
                  <a:pt x="297268" y="39331"/>
                </a:lnTo>
                <a:lnTo>
                  <a:pt x="297268" y="158242"/>
                </a:lnTo>
                <a:close/>
              </a:path>
              <a:path w="1116329" h="203834">
                <a:moveTo>
                  <a:pt x="358978" y="158242"/>
                </a:moveTo>
                <a:lnTo>
                  <a:pt x="342925" y="158242"/>
                </a:lnTo>
                <a:lnTo>
                  <a:pt x="342925" y="39331"/>
                </a:lnTo>
                <a:lnTo>
                  <a:pt x="449630" y="39331"/>
                </a:lnTo>
                <a:lnTo>
                  <a:pt x="449630" y="53568"/>
                </a:lnTo>
                <a:lnTo>
                  <a:pt x="358978" y="53568"/>
                </a:lnTo>
                <a:lnTo>
                  <a:pt x="358978" y="158242"/>
                </a:lnTo>
                <a:close/>
              </a:path>
              <a:path w="1116329" h="203834">
                <a:moveTo>
                  <a:pt x="449630" y="158242"/>
                </a:moveTo>
                <a:lnTo>
                  <a:pt x="433578" y="158242"/>
                </a:lnTo>
                <a:lnTo>
                  <a:pt x="433578" y="53568"/>
                </a:lnTo>
                <a:lnTo>
                  <a:pt x="449630" y="53568"/>
                </a:lnTo>
                <a:lnTo>
                  <a:pt x="449630" y="158242"/>
                </a:lnTo>
                <a:close/>
              </a:path>
              <a:path w="1116329" h="203834">
                <a:moveTo>
                  <a:pt x="526931" y="189433"/>
                </a:moveTo>
                <a:lnTo>
                  <a:pt x="502983" y="189433"/>
                </a:lnTo>
                <a:lnTo>
                  <a:pt x="507606" y="187921"/>
                </a:lnTo>
                <a:lnTo>
                  <a:pt x="515302" y="181902"/>
                </a:lnTo>
                <a:lnTo>
                  <a:pt x="518871" y="176771"/>
                </a:lnTo>
                <a:lnTo>
                  <a:pt x="522198" y="169544"/>
                </a:lnTo>
                <a:lnTo>
                  <a:pt x="527392" y="158013"/>
                </a:lnTo>
                <a:lnTo>
                  <a:pt x="474268" y="39331"/>
                </a:lnTo>
                <a:lnTo>
                  <a:pt x="490994" y="39331"/>
                </a:lnTo>
                <a:lnTo>
                  <a:pt x="535762" y="140385"/>
                </a:lnTo>
                <a:lnTo>
                  <a:pt x="551221" y="140385"/>
                </a:lnTo>
                <a:lnTo>
                  <a:pt x="536892" y="172478"/>
                </a:lnTo>
                <a:lnTo>
                  <a:pt x="533132" y="180234"/>
                </a:lnTo>
                <a:lnTo>
                  <a:pt x="529089" y="186775"/>
                </a:lnTo>
                <a:lnTo>
                  <a:pt x="526931" y="189433"/>
                </a:lnTo>
                <a:close/>
              </a:path>
              <a:path w="1116329" h="203834">
                <a:moveTo>
                  <a:pt x="551221" y="140385"/>
                </a:moveTo>
                <a:lnTo>
                  <a:pt x="535762" y="140385"/>
                </a:lnTo>
                <a:lnTo>
                  <a:pt x="580517" y="39331"/>
                </a:lnTo>
                <a:lnTo>
                  <a:pt x="596341" y="39331"/>
                </a:lnTo>
                <a:lnTo>
                  <a:pt x="551221" y="140385"/>
                </a:lnTo>
                <a:close/>
              </a:path>
              <a:path w="1116329" h="203834">
                <a:moveTo>
                  <a:pt x="506222" y="203225"/>
                </a:moveTo>
                <a:lnTo>
                  <a:pt x="491591" y="203225"/>
                </a:lnTo>
                <a:lnTo>
                  <a:pt x="486244" y="202323"/>
                </a:lnTo>
                <a:lnTo>
                  <a:pt x="476300" y="198704"/>
                </a:lnTo>
                <a:lnTo>
                  <a:pt x="472008" y="195986"/>
                </a:lnTo>
                <a:lnTo>
                  <a:pt x="468388" y="192379"/>
                </a:lnTo>
                <a:lnTo>
                  <a:pt x="475856" y="180390"/>
                </a:lnTo>
                <a:lnTo>
                  <a:pt x="481876" y="186423"/>
                </a:lnTo>
                <a:lnTo>
                  <a:pt x="489115" y="189433"/>
                </a:lnTo>
                <a:lnTo>
                  <a:pt x="526931" y="189433"/>
                </a:lnTo>
                <a:lnTo>
                  <a:pt x="524764" y="192102"/>
                </a:lnTo>
                <a:lnTo>
                  <a:pt x="520153" y="196215"/>
                </a:lnTo>
                <a:lnTo>
                  <a:pt x="513829" y="200888"/>
                </a:lnTo>
                <a:lnTo>
                  <a:pt x="506222" y="203225"/>
                </a:lnTo>
                <a:close/>
              </a:path>
              <a:path w="1116329" h="203834">
                <a:moveTo>
                  <a:pt x="667778" y="159372"/>
                </a:moveTo>
                <a:lnTo>
                  <a:pt x="629665" y="147452"/>
                </a:lnTo>
                <a:lnTo>
                  <a:pt x="608488" y="115315"/>
                </a:lnTo>
                <a:lnTo>
                  <a:pt x="606513" y="98780"/>
                </a:lnTo>
                <a:lnTo>
                  <a:pt x="607007" y="90308"/>
                </a:lnTo>
                <a:lnTo>
                  <a:pt x="623835" y="55327"/>
                </a:lnTo>
                <a:lnTo>
                  <a:pt x="659793" y="38804"/>
                </a:lnTo>
                <a:lnTo>
                  <a:pt x="661098" y="38804"/>
                </a:lnTo>
                <a:lnTo>
                  <a:pt x="667778" y="38430"/>
                </a:lnTo>
                <a:lnTo>
                  <a:pt x="706064" y="51795"/>
                </a:lnTo>
                <a:lnTo>
                  <a:pt x="706671" y="52438"/>
                </a:lnTo>
                <a:lnTo>
                  <a:pt x="659180" y="52438"/>
                </a:lnTo>
                <a:lnTo>
                  <a:pt x="651459" y="54368"/>
                </a:lnTo>
                <a:lnTo>
                  <a:pt x="624713" y="81686"/>
                </a:lnTo>
                <a:lnTo>
                  <a:pt x="622795" y="89738"/>
                </a:lnTo>
                <a:lnTo>
                  <a:pt x="622795" y="107975"/>
                </a:lnTo>
                <a:lnTo>
                  <a:pt x="651459" y="143205"/>
                </a:lnTo>
                <a:lnTo>
                  <a:pt x="659180" y="145122"/>
                </a:lnTo>
                <a:lnTo>
                  <a:pt x="706875" y="145122"/>
                </a:lnTo>
                <a:lnTo>
                  <a:pt x="706037" y="146007"/>
                </a:lnTo>
                <a:lnTo>
                  <a:pt x="675835" y="158891"/>
                </a:lnTo>
                <a:lnTo>
                  <a:pt x="677276" y="158891"/>
                </a:lnTo>
                <a:lnTo>
                  <a:pt x="667778" y="159372"/>
                </a:lnTo>
                <a:close/>
              </a:path>
              <a:path w="1116329" h="203834">
                <a:moveTo>
                  <a:pt x="702360" y="70078"/>
                </a:moveTo>
                <a:lnTo>
                  <a:pt x="698436" y="64198"/>
                </a:lnTo>
                <a:lnTo>
                  <a:pt x="693470" y="59791"/>
                </a:lnTo>
                <a:lnTo>
                  <a:pt x="681418" y="53911"/>
                </a:lnTo>
                <a:lnTo>
                  <a:pt x="674852" y="52438"/>
                </a:lnTo>
                <a:lnTo>
                  <a:pt x="706671" y="52438"/>
                </a:lnTo>
                <a:lnTo>
                  <a:pt x="710525" y="56520"/>
                </a:lnTo>
                <a:lnTo>
                  <a:pt x="714349" y="61937"/>
                </a:lnTo>
                <a:lnTo>
                  <a:pt x="702360" y="70078"/>
                </a:lnTo>
                <a:close/>
              </a:path>
              <a:path w="1116329" h="203834">
                <a:moveTo>
                  <a:pt x="706875" y="145122"/>
                </a:moveTo>
                <a:lnTo>
                  <a:pt x="674852" y="145122"/>
                </a:lnTo>
                <a:lnTo>
                  <a:pt x="681418" y="143700"/>
                </a:lnTo>
                <a:lnTo>
                  <a:pt x="693470" y="137972"/>
                </a:lnTo>
                <a:lnTo>
                  <a:pt x="698436" y="133603"/>
                </a:lnTo>
                <a:lnTo>
                  <a:pt x="702360" y="127723"/>
                </a:lnTo>
                <a:lnTo>
                  <a:pt x="714349" y="135864"/>
                </a:lnTo>
                <a:lnTo>
                  <a:pt x="710518" y="141281"/>
                </a:lnTo>
                <a:lnTo>
                  <a:pt x="706875" y="145122"/>
                </a:lnTo>
                <a:close/>
              </a:path>
              <a:path w="1116329" h="203834">
                <a:moveTo>
                  <a:pt x="761365" y="158242"/>
                </a:moveTo>
                <a:lnTo>
                  <a:pt x="745312" y="158242"/>
                </a:lnTo>
                <a:lnTo>
                  <a:pt x="745312" y="39331"/>
                </a:lnTo>
                <a:lnTo>
                  <a:pt x="761365" y="39331"/>
                </a:lnTo>
                <a:lnTo>
                  <a:pt x="761365" y="91554"/>
                </a:lnTo>
                <a:lnTo>
                  <a:pt x="805555" y="91554"/>
                </a:lnTo>
                <a:lnTo>
                  <a:pt x="801154" y="96977"/>
                </a:lnTo>
                <a:lnTo>
                  <a:pt x="808008" y="105346"/>
                </a:lnTo>
                <a:lnTo>
                  <a:pt x="761365" y="105346"/>
                </a:lnTo>
                <a:lnTo>
                  <a:pt x="761365" y="158242"/>
                </a:lnTo>
                <a:close/>
              </a:path>
              <a:path w="1116329" h="203834">
                <a:moveTo>
                  <a:pt x="805555" y="91554"/>
                </a:moveTo>
                <a:lnTo>
                  <a:pt x="788720" y="91554"/>
                </a:lnTo>
                <a:lnTo>
                  <a:pt x="830541" y="39331"/>
                </a:lnTo>
                <a:lnTo>
                  <a:pt x="847940" y="39331"/>
                </a:lnTo>
                <a:lnTo>
                  <a:pt x="805555" y="91554"/>
                </a:lnTo>
                <a:close/>
              </a:path>
              <a:path w="1116329" h="203834">
                <a:moveTo>
                  <a:pt x="851331" y="158242"/>
                </a:moveTo>
                <a:lnTo>
                  <a:pt x="832345" y="158242"/>
                </a:lnTo>
                <a:lnTo>
                  <a:pt x="788492" y="105346"/>
                </a:lnTo>
                <a:lnTo>
                  <a:pt x="808008" y="105346"/>
                </a:lnTo>
                <a:lnTo>
                  <a:pt x="851331" y="158242"/>
                </a:lnTo>
                <a:close/>
              </a:path>
              <a:path w="1116329" h="203834">
                <a:moveTo>
                  <a:pt x="921410" y="159372"/>
                </a:moveTo>
                <a:lnTo>
                  <a:pt x="883913" y="147297"/>
                </a:lnTo>
                <a:lnTo>
                  <a:pt x="862806" y="115287"/>
                </a:lnTo>
                <a:lnTo>
                  <a:pt x="861428" y="107823"/>
                </a:lnTo>
                <a:lnTo>
                  <a:pt x="861324" y="107260"/>
                </a:lnTo>
                <a:lnTo>
                  <a:pt x="868794" y="67513"/>
                </a:lnTo>
                <a:lnTo>
                  <a:pt x="905075" y="40352"/>
                </a:lnTo>
                <a:lnTo>
                  <a:pt x="921410" y="38430"/>
                </a:lnTo>
                <a:lnTo>
                  <a:pt x="929790" y="38911"/>
                </a:lnTo>
                <a:lnTo>
                  <a:pt x="961327" y="52438"/>
                </a:lnTo>
                <a:lnTo>
                  <a:pt x="912964" y="52438"/>
                </a:lnTo>
                <a:lnTo>
                  <a:pt x="905395" y="54368"/>
                </a:lnTo>
                <a:lnTo>
                  <a:pt x="891984" y="62052"/>
                </a:lnTo>
                <a:lnTo>
                  <a:pt x="886713" y="67513"/>
                </a:lnTo>
                <a:lnTo>
                  <a:pt x="879030" y="81686"/>
                </a:lnTo>
                <a:lnTo>
                  <a:pt x="877100" y="89738"/>
                </a:lnTo>
                <a:lnTo>
                  <a:pt x="877100" y="107823"/>
                </a:lnTo>
                <a:lnTo>
                  <a:pt x="905395" y="143205"/>
                </a:lnTo>
                <a:lnTo>
                  <a:pt x="912964" y="145122"/>
                </a:lnTo>
                <a:lnTo>
                  <a:pt x="961399" y="145122"/>
                </a:lnTo>
                <a:lnTo>
                  <a:pt x="958900" y="147297"/>
                </a:lnTo>
                <a:lnTo>
                  <a:pt x="952385" y="151574"/>
                </a:lnTo>
                <a:lnTo>
                  <a:pt x="945277" y="154984"/>
                </a:lnTo>
                <a:lnTo>
                  <a:pt x="937745" y="157421"/>
                </a:lnTo>
                <a:lnTo>
                  <a:pt x="929790" y="158884"/>
                </a:lnTo>
                <a:lnTo>
                  <a:pt x="921410" y="159372"/>
                </a:lnTo>
                <a:close/>
              </a:path>
              <a:path w="1116329" h="203834">
                <a:moveTo>
                  <a:pt x="961399" y="145122"/>
                </a:moveTo>
                <a:lnTo>
                  <a:pt x="929855" y="145122"/>
                </a:lnTo>
                <a:lnTo>
                  <a:pt x="937425" y="143205"/>
                </a:lnTo>
                <a:lnTo>
                  <a:pt x="950836" y="135521"/>
                </a:lnTo>
                <a:lnTo>
                  <a:pt x="956109" y="129984"/>
                </a:lnTo>
                <a:lnTo>
                  <a:pt x="963612" y="115887"/>
                </a:lnTo>
                <a:lnTo>
                  <a:pt x="965492" y="107823"/>
                </a:lnTo>
                <a:lnTo>
                  <a:pt x="965492" y="89738"/>
                </a:lnTo>
                <a:lnTo>
                  <a:pt x="937425" y="54368"/>
                </a:lnTo>
                <a:lnTo>
                  <a:pt x="929855" y="52438"/>
                </a:lnTo>
                <a:lnTo>
                  <a:pt x="961327" y="52438"/>
                </a:lnTo>
                <a:lnTo>
                  <a:pt x="981181" y="89738"/>
                </a:lnTo>
                <a:lnTo>
                  <a:pt x="981773" y="98780"/>
                </a:lnTo>
                <a:lnTo>
                  <a:pt x="981285" y="107260"/>
                </a:lnTo>
                <a:lnTo>
                  <a:pt x="964671" y="142274"/>
                </a:lnTo>
                <a:lnTo>
                  <a:pt x="961399" y="145122"/>
                </a:lnTo>
                <a:close/>
              </a:path>
              <a:path w="1116329" h="203834">
                <a:moveTo>
                  <a:pt x="1070152" y="158242"/>
                </a:moveTo>
                <a:lnTo>
                  <a:pt x="1016127" y="158242"/>
                </a:lnTo>
                <a:lnTo>
                  <a:pt x="1016127" y="39331"/>
                </a:lnTo>
                <a:lnTo>
                  <a:pt x="1068578" y="39331"/>
                </a:lnTo>
                <a:lnTo>
                  <a:pt x="1078198" y="39827"/>
                </a:lnTo>
                <a:lnTo>
                  <a:pt x="1086715" y="41311"/>
                </a:lnTo>
                <a:lnTo>
                  <a:pt x="1094129" y="43784"/>
                </a:lnTo>
                <a:lnTo>
                  <a:pt x="1100442" y="47244"/>
                </a:lnTo>
                <a:lnTo>
                  <a:pt x="1107361" y="51993"/>
                </a:lnTo>
                <a:lnTo>
                  <a:pt x="1031722" y="51993"/>
                </a:lnTo>
                <a:lnTo>
                  <a:pt x="1031722" y="92227"/>
                </a:lnTo>
                <a:lnTo>
                  <a:pt x="1101438" y="92227"/>
                </a:lnTo>
                <a:lnTo>
                  <a:pt x="1098181" y="94487"/>
                </a:lnTo>
                <a:lnTo>
                  <a:pt x="1091857" y="96748"/>
                </a:lnTo>
                <a:lnTo>
                  <a:pt x="1102441" y="100692"/>
                </a:lnTo>
                <a:lnTo>
                  <a:pt x="1106757" y="104216"/>
                </a:lnTo>
                <a:lnTo>
                  <a:pt x="1031722" y="104216"/>
                </a:lnTo>
                <a:lnTo>
                  <a:pt x="1031722" y="145580"/>
                </a:lnTo>
                <a:lnTo>
                  <a:pt x="1109190" y="145580"/>
                </a:lnTo>
                <a:lnTo>
                  <a:pt x="1104519" y="149872"/>
                </a:lnTo>
                <a:lnTo>
                  <a:pt x="1098049" y="153532"/>
                </a:lnTo>
                <a:lnTo>
                  <a:pt x="1090164" y="156148"/>
                </a:lnTo>
                <a:lnTo>
                  <a:pt x="1080866" y="157718"/>
                </a:lnTo>
                <a:lnTo>
                  <a:pt x="1070152" y="158242"/>
                </a:lnTo>
                <a:close/>
              </a:path>
              <a:path w="1116329" h="203834">
                <a:moveTo>
                  <a:pt x="1101438" y="92227"/>
                </a:moveTo>
                <a:lnTo>
                  <a:pt x="1076629" y="92227"/>
                </a:lnTo>
                <a:lnTo>
                  <a:pt x="1083678" y="90500"/>
                </a:lnTo>
                <a:lnTo>
                  <a:pt x="1093470" y="83565"/>
                </a:lnTo>
                <a:lnTo>
                  <a:pt x="1095921" y="78524"/>
                </a:lnTo>
                <a:lnTo>
                  <a:pt x="1095921" y="65252"/>
                </a:lnTo>
                <a:lnTo>
                  <a:pt x="1093470" y="60286"/>
                </a:lnTo>
                <a:lnTo>
                  <a:pt x="1083678" y="53657"/>
                </a:lnTo>
                <a:lnTo>
                  <a:pt x="1076629" y="51993"/>
                </a:lnTo>
                <a:lnTo>
                  <a:pt x="1107361" y="51993"/>
                </a:lnTo>
                <a:lnTo>
                  <a:pt x="1108138" y="52527"/>
                </a:lnTo>
                <a:lnTo>
                  <a:pt x="1111973" y="60058"/>
                </a:lnTo>
                <a:lnTo>
                  <a:pt x="1111973" y="76326"/>
                </a:lnTo>
                <a:lnTo>
                  <a:pt x="1110208" y="81864"/>
                </a:lnTo>
                <a:lnTo>
                  <a:pt x="1103122" y="91058"/>
                </a:lnTo>
                <a:lnTo>
                  <a:pt x="1101438" y="92227"/>
                </a:lnTo>
                <a:close/>
              </a:path>
              <a:path w="1116329" h="203834">
                <a:moveTo>
                  <a:pt x="1109190" y="145580"/>
                </a:moveTo>
                <a:lnTo>
                  <a:pt x="1079728" y="145580"/>
                </a:lnTo>
                <a:lnTo>
                  <a:pt x="1087412" y="143929"/>
                </a:lnTo>
                <a:lnTo>
                  <a:pt x="1097661" y="137299"/>
                </a:lnTo>
                <a:lnTo>
                  <a:pt x="1100226" y="132092"/>
                </a:lnTo>
                <a:lnTo>
                  <a:pt x="1100226" y="117932"/>
                </a:lnTo>
                <a:lnTo>
                  <a:pt x="1097889" y="112687"/>
                </a:lnTo>
                <a:lnTo>
                  <a:pt x="1088542" y="105905"/>
                </a:lnTo>
                <a:lnTo>
                  <a:pt x="1081151" y="104216"/>
                </a:lnTo>
                <a:lnTo>
                  <a:pt x="1106757" y="104216"/>
                </a:lnTo>
                <a:lnTo>
                  <a:pt x="1110002" y="106865"/>
                </a:lnTo>
                <a:lnTo>
                  <a:pt x="1114538" y="115270"/>
                </a:lnTo>
                <a:lnTo>
                  <a:pt x="1116050" y="125907"/>
                </a:lnTo>
                <a:lnTo>
                  <a:pt x="1115443" y="132092"/>
                </a:lnTo>
                <a:lnTo>
                  <a:pt x="1115329" y="133256"/>
                </a:lnTo>
                <a:lnTo>
                  <a:pt x="1113166" y="139700"/>
                </a:lnTo>
                <a:lnTo>
                  <a:pt x="1109562" y="145238"/>
                </a:lnTo>
                <a:lnTo>
                  <a:pt x="1109190" y="145580"/>
                </a:lnTo>
                <a:close/>
              </a:path>
            </a:pathLst>
          </a:custGeom>
          <a:solidFill>
            <a:srgbClr val="221f1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35" name="object 14"/>
          <p:cNvSpPr/>
          <p:nvPr/>
        </p:nvSpPr>
        <p:spPr>
          <a:xfrm>
            <a:off x="4268880" y="8217360"/>
            <a:ext cx="1066320" cy="169200"/>
          </a:xfrm>
          <a:custGeom>
            <a:avLst/>
            <a:gdLst>
              <a:gd name="textAreaLeft" fmla="*/ 0 w 1066320"/>
              <a:gd name="textAreaRight" fmla="*/ 1066680 w 1066320"/>
              <a:gd name="textAreaTop" fmla="*/ 0 h 169200"/>
              <a:gd name="textAreaBottom" fmla="*/ 169560 h 169200"/>
            </a:gdLst>
            <a:ahLst/>
            <a:cxnLst/>
            <a:rect l="textAreaLeft" t="textAreaTop" r="textAreaRight" b="textAreaBottom"/>
            <a:pathLst>
              <a:path w="1066800" h="169545">
                <a:moveTo>
                  <a:pt x="100152" y="169087"/>
                </a:moveTo>
                <a:lnTo>
                  <a:pt x="84556" y="169087"/>
                </a:lnTo>
                <a:lnTo>
                  <a:pt x="84556" y="152806"/>
                </a:lnTo>
                <a:lnTo>
                  <a:pt x="65654" y="151098"/>
                </a:lnTo>
                <a:lnTo>
                  <a:pt x="22275" y="133591"/>
                </a:lnTo>
                <a:lnTo>
                  <a:pt x="1392" y="99181"/>
                </a:lnTo>
                <a:lnTo>
                  <a:pt x="0" y="84315"/>
                </a:lnTo>
                <a:lnTo>
                  <a:pt x="1392" y="69454"/>
                </a:lnTo>
                <a:lnTo>
                  <a:pt x="22275" y="35039"/>
                </a:lnTo>
                <a:lnTo>
                  <a:pt x="65654" y="17531"/>
                </a:lnTo>
                <a:lnTo>
                  <a:pt x="84556" y="15824"/>
                </a:lnTo>
                <a:lnTo>
                  <a:pt x="84556" y="0"/>
                </a:lnTo>
                <a:lnTo>
                  <a:pt x="100152" y="0"/>
                </a:lnTo>
                <a:lnTo>
                  <a:pt x="100152" y="15824"/>
                </a:lnTo>
                <a:lnTo>
                  <a:pt x="118878" y="17531"/>
                </a:lnTo>
                <a:lnTo>
                  <a:pt x="135465" y="21302"/>
                </a:lnTo>
                <a:lnTo>
                  <a:pt x="149893" y="27138"/>
                </a:lnTo>
                <a:lnTo>
                  <a:pt x="153425" y="29387"/>
                </a:lnTo>
                <a:lnTo>
                  <a:pt x="84556" y="29387"/>
                </a:lnTo>
                <a:lnTo>
                  <a:pt x="69984" y="30769"/>
                </a:lnTo>
                <a:lnTo>
                  <a:pt x="69417" y="30769"/>
                </a:lnTo>
                <a:lnTo>
                  <a:pt x="55360" y="33932"/>
                </a:lnTo>
                <a:lnTo>
                  <a:pt x="23824" y="56286"/>
                </a:lnTo>
                <a:lnTo>
                  <a:pt x="16052" y="84315"/>
                </a:lnTo>
                <a:lnTo>
                  <a:pt x="17176" y="96275"/>
                </a:lnTo>
                <a:lnTo>
                  <a:pt x="43924" y="130043"/>
                </a:lnTo>
                <a:lnTo>
                  <a:pt x="84556" y="139471"/>
                </a:lnTo>
                <a:lnTo>
                  <a:pt x="153538" y="139471"/>
                </a:lnTo>
                <a:lnTo>
                  <a:pt x="150188" y="141642"/>
                </a:lnTo>
                <a:lnTo>
                  <a:pt x="135726" y="147470"/>
                </a:lnTo>
                <a:lnTo>
                  <a:pt x="119463" y="151098"/>
                </a:lnTo>
                <a:lnTo>
                  <a:pt x="120133" y="151098"/>
                </a:lnTo>
                <a:lnTo>
                  <a:pt x="100152" y="152806"/>
                </a:lnTo>
                <a:lnTo>
                  <a:pt x="100152" y="169087"/>
                </a:lnTo>
                <a:close/>
              </a:path>
              <a:path w="1066800" h="169545">
                <a:moveTo>
                  <a:pt x="100152" y="139471"/>
                </a:moveTo>
                <a:lnTo>
                  <a:pt x="84556" y="139471"/>
                </a:lnTo>
                <a:lnTo>
                  <a:pt x="84556" y="29387"/>
                </a:lnTo>
                <a:lnTo>
                  <a:pt x="100152" y="29387"/>
                </a:lnTo>
                <a:lnTo>
                  <a:pt x="100152" y="139471"/>
                </a:lnTo>
                <a:close/>
              </a:path>
              <a:path w="1066800" h="169545">
                <a:moveTo>
                  <a:pt x="153538" y="139471"/>
                </a:moveTo>
                <a:lnTo>
                  <a:pt x="100152" y="139471"/>
                </a:lnTo>
                <a:lnTo>
                  <a:pt x="116572" y="137897"/>
                </a:lnTo>
                <a:lnTo>
                  <a:pt x="116012" y="137897"/>
                </a:lnTo>
                <a:lnTo>
                  <a:pt x="158633" y="116001"/>
                </a:lnTo>
                <a:lnTo>
                  <a:pt x="168643" y="84315"/>
                </a:lnTo>
                <a:lnTo>
                  <a:pt x="167521" y="72349"/>
                </a:lnTo>
                <a:lnTo>
                  <a:pt x="140778" y="38451"/>
                </a:lnTo>
                <a:lnTo>
                  <a:pt x="100152" y="29387"/>
                </a:lnTo>
                <a:lnTo>
                  <a:pt x="153425" y="29387"/>
                </a:lnTo>
                <a:lnTo>
                  <a:pt x="179020" y="56286"/>
                </a:lnTo>
                <a:lnTo>
                  <a:pt x="179103" y="56422"/>
                </a:lnTo>
                <a:lnTo>
                  <a:pt x="183270" y="69454"/>
                </a:lnTo>
                <a:lnTo>
                  <a:pt x="183563" y="72349"/>
                </a:lnTo>
                <a:lnTo>
                  <a:pt x="184696" y="84315"/>
                </a:lnTo>
                <a:lnTo>
                  <a:pt x="183304" y="99181"/>
                </a:lnTo>
                <a:lnTo>
                  <a:pt x="179136" y="112348"/>
                </a:lnTo>
                <a:lnTo>
                  <a:pt x="172242" y="123761"/>
                </a:lnTo>
                <a:lnTo>
                  <a:pt x="162546" y="133591"/>
                </a:lnTo>
                <a:lnTo>
                  <a:pt x="160814" y="134754"/>
                </a:lnTo>
                <a:lnTo>
                  <a:pt x="153538" y="139471"/>
                </a:lnTo>
                <a:close/>
              </a:path>
              <a:path w="1066800" h="169545">
                <a:moveTo>
                  <a:pt x="233299" y="163664"/>
                </a:moveTo>
                <a:lnTo>
                  <a:pt x="218833" y="163664"/>
                </a:lnTo>
                <a:lnTo>
                  <a:pt x="218833" y="44754"/>
                </a:lnTo>
                <a:lnTo>
                  <a:pt x="234873" y="44754"/>
                </a:lnTo>
                <a:lnTo>
                  <a:pt x="234873" y="139242"/>
                </a:lnTo>
                <a:lnTo>
                  <a:pt x="253746" y="139242"/>
                </a:lnTo>
                <a:lnTo>
                  <a:pt x="233299" y="163664"/>
                </a:lnTo>
                <a:close/>
              </a:path>
              <a:path w="1066800" h="169545">
                <a:moveTo>
                  <a:pt x="253746" y="139242"/>
                </a:moveTo>
                <a:lnTo>
                  <a:pt x="234873" y="139242"/>
                </a:lnTo>
                <a:lnTo>
                  <a:pt x="314223" y="44754"/>
                </a:lnTo>
                <a:lnTo>
                  <a:pt x="328472" y="44754"/>
                </a:lnTo>
                <a:lnTo>
                  <a:pt x="328472" y="69164"/>
                </a:lnTo>
                <a:lnTo>
                  <a:pt x="312420" y="69164"/>
                </a:lnTo>
                <a:lnTo>
                  <a:pt x="253746" y="139242"/>
                </a:lnTo>
                <a:close/>
              </a:path>
              <a:path w="1066800" h="169545">
                <a:moveTo>
                  <a:pt x="328472" y="163664"/>
                </a:moveTo>
                <a:lnTo>
                  <a:pt x="312420" y="163664"/>
                </a:lnTo>
                <a:lnTo>
                  <a:pt x="312420" y="69164"/>
                </a:lnTo>
                <a:lnTo>
                  <a:pt x="328472" y="69164"/>
                </a:lnTo>
                <a:lnTo>
                  <a:pt x="328472" y="163664"/>
                </a:lnTo>
                <a:close/>
              </a:path>
              <a:path w="1066800" h="169545">
                <a:moveTo>
                  <a:pt x="385946" y="150545"/>
                </a:moveTo>
                <a:lnTo>
                  <a:pt x="365620" y="150545"/>
                </a:lnTo>
                <a:lnTo>
                  <a:pt x="370281" y="147688"/>
                </a:lnTo>
                <a:lnTo>
                  <a:pt x="376618" y="136232"/>
                </a:lnTo>
                <a:lnTo>
                  <a:pt x="381900" y="97140"/>
                </a:lnTo>
                <a:lnTo>
                  <a:pt x="384530" y="44754"/>
                </a:lnTo>
                <a:lnTo>
                  <a:pt x="471563" y="44754"/>
                </a:lnTo>
                <a:lnTo>
                  <a:pt x="471563" y="58991"/>
                </a:lnTo>
                <a:lnTo>
                  <a:pt x="398538" y="58991"/>
                </a:lnTo>
                <a:lnTo>
                  <a:pt x="397024" y="87248"/>
                </a:lnTo>
                <a:lnTo>
                  <a:pt x="396963" y="88379"/>
                </a:lnTo>
                <a:lnTo>
                  <a:pt x="395747" y="105848"/>
                </a:lnTo>
                <a:lnTo>
                  <a:pt x="393962" y="120713"/>
                </a:lnTo>
                <a:lnTo>
                  <a:pt x="393907" y="121165"/>
                </a:lnTo>
                <a:lnTo>
                  <a:pt x="391447" y="134333"/>
                </a:lnTo>
                <a:lnTo>
                  <a:pt x="388366" y="145351"/>
                </a:lnTo>
                <a:lnTo>
                  <a:pt x="385946" y="150545"/>
                </a:lnTo>
                <a:close/>
              </a:path>
              <a:path w="1066800" h="169545">
                <a:moveTo>
                  <a:pt x="471563" y="163664"/>
                </a:moveTo>
                <a:lnTo>
                  <a:pt x="455510" y="163664"/>
                </a:lnTo>
                <a:lnTo>
                  <a:pt x="455510" y="58991"/>
                </a:lnTo>
                <a:lnTo>
                  <a:pt x="471563" y="58991"/>
                </a:lnTo>
                <a:lnTo>
                  <a:pt x="471563" y="163664"/>
                </a:lnTo>
                <a:close/>
              </a:path>
              <a:path w="1066800" h="169545">
                <a:moveTo>
                  <a:pt x="364185" y="165239"/>
                </a:moveTo>
                <a:lnTo>
                  <a:pt x="361022" y="165239"/>
                </a:lnTo>
                <a:lnTo>
                  <a:pt x="357174" y="164642"/>
                </a:lnTo>
                <a:lnTo>
                  <a:pt x="352653" y="163436"/>
                </a:lnTo>
                <a:lnTo>
                  <a:pt x="353710" y="150545"/>
                </a:lnTo>
                <a:lnTo>
                  <a:pt x="353783" y="149644"/>
                </a:lnTo>
                <a:lnTo>
                  <a:pt x="356501" y="150253"/>
                </a:lnTo>
                <a:lnTo>
                  <a:pt x="358381" y="150545"/>
                </a:lnTo>
                <a:lnTo>
                  <a:pt x="385946" y="150545"/>
                </a:lnTo>
                <a:lnTo>
                  <a:pt x="384312" y="154052"/>
                </a:lnTo>
                <a:lnTo>
                  <a:pt x="378933" y="160267"/>
                </a:lnTo>
                <a:lnTo>
                  <a:pt x="372224" y="163996"/>
                </a:lnTo>
                <a:lnTo>
                  <a:pt x="364185" y="165239"/>
                </a:lnTo>
                <a:close/>
              </a:path>
              <a:path w="1066800" h="169545">
                <a:moveTo>
                  <a:pt x="565150" y="163893"/>
                </a:moveTo>
                <a:lnTo>
                  <a:pt x="517220" y="163664"/>
                </a:lnTo>
                <a:lnTo>
                  <a:pt x="517220" y="44754"/>
                </a:lnTo>
                <a:lnTo>
                  <a:pt x="533273" y="44754"/>
                </a:lnTo>
                <a:lnTo>
                  <a:pt x="533273" y="86347"/>
                </a:lnTo>
                <a:lnTo>
                  <a:pt x="568312" y="86804"/>
                </a:lnTo>
                <a:lnTo>
                  <a:pt x="603834" y="98336"/>
                </a:lnTo>
                <a:lnTo>
                  <a:pt x="533273" y="98336"/>
                </a:lnTo>
                <a:lnTo>
                  <a:pt x="533273" y="151231"/>
                </a:lnTo>
                <a:lnTo>
                  <a:pt x="564248" y="151676"/>
                </a:lnTo>
                <a:lnTo>
                  <a:pt x="603634" y="151676"/>
                </a:lnTo>
                <a:lnTo>
                  <a:pt x="601433" y="153936"/>
                </a:lnTo>
                <a:lnTo>
                  <a:pt x="594459" y="158373"/>
                </a:lnTo>
                <a:lnTo>
                  <a:pt x="586087" y="161510"/>
                </a:lnTo>
                <a:lnTo>
                  <a:pt x="576318" y="163350"/>
                </a:lnTo>
                <a:lnTo>
                  <a:pt x="565150" y="163893"/>
                </a:lnTo>
                <a:close/>
              </a:path>
              <a:path w="1066800" h="169545">
                <a:moveTo>
                  <a:pt x="603634" y="151676"/>
                </a:moveTo>
                <a:lnTo>
                  <a:pt x="564248" y="151676"/>
                </a:lnTo>
                <a:lnTo>
                  <a:pt x="574653" y="151231"/>
                </a:lnTo>
                <a:lnTo>
                  <a:pt x="572623" y="151231"/>
                </a:lnTo>
                <a:lnTo>
                  <a:pt x="597700" y="133680"/>
                </a:lnTo>
                <a:lnTo>
                  <a:pt x="597700" y="116039"/>
                </a:lnTo>
                <a:lnTo>
                  <a:pt x="533273" y="98336"/>
                </a:lnTo>
                <a:lnTo>
                  <a:pt x="603834" y="98336"/>
                </a:lnTo>
                <a:lnTo>
                  <a:pt x="607428" y="102144"/>
                </a:lnTo>
                <a:lnTo>
                  <a:pt x="611068" y="108615"/>
                </a:lnTo>
                <a:lnTo>
                  <a:pt x="613218" y="116039"/>
                </a:lnTo>
                <a:lnTo>
                  <a:pt x="613981" y="124777"/>
                </a:lnTo>
                <a:lnTo>
                  <a:pt x="613199" y="133680"/>
                </a:lnTo>
                <a:lnTo>
                  <a:pt x="610841" y="141562"/>
                </a:lnTo>
                <a:lnTo>
                  <a:pt x="606919" y="148300"/>
                </a:lnTo>
                <a:lnTo>
                  <a:pt x="603634" y="151676"/>
                </a:lnTo>
                <a:close/>
              </a:path>
              <a:path w="1066800" h="169545">
                <a:moveTo>
                  <a:pt x="659180" y="163664"/>
                </a:moveTo>
                <a:lnTo>
                  <a:pt x="644486" y="163664"/>
                </a:lnTo>
                <a:lnTo>
                  <a:pt x="644486" y="44754"/>
                </a:lnTo>
                <a:lnTo>
                  <a:pt x="660768" y="44754"/>
                </a:lnTo>
                <a:lnTo>
                  <a:pt x="675264" y="69392"/>
                </a:lnTo>
                <a:lnTo>
                  <a:pt x="659180" y="69392"/>
                </a:lnTo>
                <a:lnTo>
                  <a:pt x="659180" y="163664"/>
                </a:lnTo>
                <a:close/>
              </a:path>
              <a:path w="1066800" h="169545">
                <a:moveTo>
                  <a:pt x="725924" y="130428"/>
                </a:moveTo>
                <a:lnTo>
                  <a:pt x="711174" y="130428"/>
                </a:lnTo>
                <a:lnTo>
                  <a:pt x="762495" y="44754"/>
                </a:lnTo>
                <a:lnTo>
                  <a:pt x="777417" y="44754"/>
                </a:lnTo>
                <a:lnTo>
                  <a:pt x="777417" y="69621"/>
                </a:lnTo>
                <a:lnTo>
                  <a:pt x="762723" y="69621"/>
                </a:lnTo>
                <a:lnTo>
                  <a:pt x="725924" y="130428"/>
                </a:lnTo>
                <a:close/>
              </a:path>
              <a:path w="1066800" h="169545">
                <a:moveTo>
                  <a:pt x="714565" y="149199"/>
                </a:moveTo>
                <a:lnTo>
                  <a:pt x="707339" y="149199"/>
                </a:lnTo>
                <a:lnTo>
                  <a:pt x="659180" y="69392"/>
                </a:lnTo>
                <a:lnTo>
                  <a:pt x="675264" y="69392"/>
                </a:lnTo>
                <a:lnTo>
                  <a:pt x="711174" y="130428"/>
                </a:lnTo>
                <a:lnTo>
                  <a:pt x="725924" y="130428"/>
                </a:lnTo>
                <a:lnTo>
                  <a:pt x="714565" y="149199"/>
                </a:lnTo>
                <a:close/>
              </a:path>
              <a:path w="1066800" h="169545">
                <a:moveTo>
                  <a:pt x="777417" y="163664"/>
                </a:moveTo>
                <a:lnTo>
                  <a:pt x="762723" y="163664"/>
                </a:lnTo>
                <a:lnTo>
                  <a:pt x="762723" y="69621"/>
                </a:lnTo>
                <a:lnTo>
                  <a:pt x="777417" y="69621"/>
                </a:lnTo>
                <a:lnTo>
                  <a:pt x="777417" y="163664"/>
                </a:lnTo>
                <a:close/>
              </a:path>
              <a:path w="1066800" h="169545">
                <a:moveTo>
                  <a:pt x="872134" y="164795"/>
                </a:moveTo>
                <a:lnTo>
                  <a:pt x="834631" y="152720"/>
                </a:lnTo>
                <a:lnTo>
                  <a:pt x="813530" y="120710"/>
                </a:lnTo>
                <a:lnTo>
                  <a:pt x="811555" y="104203"/>
                </a:lnTo>
                <a:lnTo>
                  <a:pt x="812048" y="95731"/>
                </a:lnTo>
                <a:lnTo>
                  <a:pt x="828841" y="60750"/>
                </a:lnTo>
                <a:lnTo>
                  <a:pt x="863754" y="44333"/>
                </a:lnTo>
                <a:lnTo>
                  <a:pt x="872134" y="43853"/>
                </a:lnTo>
                <a:lnTo>
                  <a:pt x="880514" y="44333"/>
                </a:lnTo>
                <a:lnTo>
                  <a:pt x="912051" y="57861"/>
                </a:lnTo>
                <a:lnTo>
                  <a:pt x="863688" y="57861"/>
                </a:lnTo>
                <a:lnTo>
                  <a:pt x="856119" y="59791"/>
                </a:lnTo>
                <a:lnTo>
                  <a:pt x="842708" y="67475"/>
                </a:lnTo>
                <a:lnTo>
                  <a:pt x="837438" y="72936"/>
                </a:lnTo>
                <a:lnTo>
                  <a:pt x="829741" y="87109"/>
                </a:lnTo>
                <a:lnTo>
                  <a:pt x="827824" y="95161"/>
                </a:lnTo>
                <a:lnTo>
                  <a:pt x="827824" y="113245"/>
                </a:lnTo>
                <a:lnTo>
                  <a:pt x="856119" y="148628"/>
                </a:lnTo>
                <a:lnTo>
                  <a:pt x="863688" y="150545"/>
                </a:lnTo>
                <a:lnTo>
                  <a:pt x="912122" y="150545"/>
                </a:lnTo>
                <a:lnTo>
                  <a:pt x="909624" y="152720"/>
                </a:lnTo>
                <a:lnTo>
                  <a:pt x="903109" y="156997"/>
                </a:lnTo>
                <a:lnTo>
                  <a:pt x="896001" y="160407"/>
                </a:lnTo>
                <a:lnTo>
                  <a:pt x="888469" y="162844"/>
                </a:lnTo>
                <a:lnTo>
                  <a:pt x="880514" y="164307"/>
                </a:lnTo>
                <a:lnTo>
                  <a:pt x="872134" y="164795"/>
                </a:lnTo>
                <a:close/>
              </a:path>
              <a:path w="1066800" h="169545">
                <a:moveTo>
                  <a:pt x="912122" y="150545"/>
                </a:moveTo>
                <a:lnTo>
                  <a:pt x="880567" y="150545"/>
                </a:lnTo>
                <a:lnTo>
                  <a:pt x="888149" y="148628"/>
                </a:lnTo>
                <a:lnTo>
                  <a:pt x="901560" y="140944"/>
                </a:lnTo>
                <a:lnTo>
                  <a:pt x="906833" y="135407"/>
                </a:lnTo>
                <a:lnTo>
                  <a:pt x="914323" y="121310"/>
                </a:lnTo>
                <a:lnTo>
                  <a:pt x="916216" y="113245"/>
                </a:lnTo>
                <a:lnTo>
                  <a:pt x="916216" y="95161"/>
                </a:lnTo>
                <a:lnTo>
                  <a:pt x="888149" y="59791"/>
                </a:lnTo>
                <a:lnTo>
                  <a:pt x="880567" y="57861"/>
                </a:lnTo>
                <a:lnTo>
                  <a:pt x="912051" y="57861"/>
                </a:lnTo>
                <a:lnTo>
                  <a:pt x="931905" y="95161"/>
                </a:lnTo>
                <a:lnTo>
                  <a:pt x="932497" y="104203"/>
                </a:lnTo>
                <a:lnTo>
                  <a:pt x="932009" y="112683"/>
                </a:lnTo>
                <a:lnTo>
                  <a:pt x="915393" y="147697"/>
                </a:lnTo>
                <a:lnTo>
                  <a:pt x="912122" y="150545"/>
                </a:lnTo>
                <a:close/>
              </a:path>
              <a:path w="1066800" h="169545">
                <a:moveTo>
                  <a:pt x="1020876" y="163664"/>
                </a:moveTo>
                <a:lnTo>
                  <a:pt x="966851" y="163664"/>
                </a:lnTo>
                <a:lnTo>
                  <a:pt x="966851" y="44754"/>
                </a:lnTo>
                <a:lnTo>
                  <a:pt x="1019289" y="44754"/>
                </a:lnTo>
                <a:lnTo>
                  <a:pt x="1028911" y="45249"/>
                </a:lnTo>
                <a:lnTo>
                  <a:pt x="1037432" y="46734"/>
                </a:lnTo>
                <a:lnTo>
                  <a:pt x="1044851" y="49207"/>
                </a:lnTo>
                <a:lnTo>
                  <a:pt x="1051166" y="52666"/>
                </a:lnTo>
                <a:lnTo>
                  <a:pt x="1058074" y="57416"/>
                </a:lnTo>
                <a:lnTo>
                  <a:pt x="982446" y="57416"/>
                </a:lnTo>
                <a:lnTo>
                  <a:pt x="982446" y="97650"/>
                </a:lnTo>
                <a:lnTo>
                  <a:pt x="1052162" y="97650"/>
                </a:lnTo>
                <a:lnTo>
                  <a:pt x="1048905" y="99910"/>
                </a:lnTo>
                <a:lnTo>
                  <a:pt x="1042581" y="102171"/>
                </a:lnTo>
                <a:lnTo>
                  <a:pt x="1053163" y="106115"/>
                </a:lnTo>
                <a:lnTo>
                  <a:pt x="1057476" y="109639"/>
                </a:lnTo>
                <a:lnTo>
                  <a:pt x="982446" y="109639"/>
                </a:lnTo>
                <a:lnTo>
                  <a:pt x="982446" y="151002"/>
                </a:lnTo>
                <a:lnTo>
                  <a:pt x="1059912" y="151002"/>
                </a:lnTo>
                <a:lnTo>
                  <a:pt x="1055243" y="155295"/>
                </a:lnTo>
                <a:lnTo>
                  <a:pt x="1048766" y="158955"/>
                </a:lnTo>
                <a:lnTo>
                  <a:pt x="1040879" y="161570"/>
                </a:lnTo>
                <a:lnTo>
                  <a:pt x="1031582" y="163141"/>
                </a:lnTo>
                <a:lnTo>
                  <a:pt x="1020876" y="163664"/>
                </a:lnTo>
                <a:close/>
              </a:path>
              <a:path w="1066800" h="169545">
                <a:moveTo>
                  <a:pt x="1052162" y="97650"/>
                </a:moveTo>
                <a:lnTo>
                  <a:pt x="1027353" y="97650"/>
                </a:lnTo>
                <a:lnTo>
                  <a:pt x="1034402" y="95923"/>
                </a:lnTo>
                <a:lnTo>
                  <a:pt x="1044194" y="88988"/>
                </a:lnTo>
                <a:lnTo>
                  <a:pt x="1046645" y="83946"/>
                </a:lnTo>
                <a:lnTo>
                  <a:pt x="1046645" y="70675"/>
                </a:lnTo>
                <a:lnTo>
                  <a:pt x="1044194" y="65709"/>
                </a:lnTo>
                <a:lnTo>
                  <a:pt x="1034402" y="59080"/>
                </a:lnTo>
                <a:lnTo>
                  <a:pt x="1027353" y="57416"/>
                </a:lnTo>
                <a:lnTo>
                  <a:pt x="1058074" y="57416"/>
                </a:lnTo>
                <a:lnTo>
                  <a:pt x="1058849" y="57950"/>
                </a:lnTo>
                <a:lnTo>
                  <a:pt x="1062697" y="65481"/>
                </a:lnTo>
                <a:lnTo>
                  <a:pt x="1062697" y="81749"/>
                </a:lnTo>
                <a:lnTo>
                  <a:pt x="1060919" y="87287"/>
                </a:lnTo>
                <a:lnTo>
                  <a:pt x="1053846" y="96481"/>
                </a:lnTo>
                <a:lnTo>
                  <a:pt x="1052162" y="97650"/>
                </a:lnTo>
                <a:close/>
              </a:path>
              <a:path w="1066800" h="169545">
                <a:moveTo>
                  <a:pt x="1059912" y="151002"/>
                </a:moveTo>
                <a:lnTo>
                  <a:pt x="1030452" y="151002"/>
                </a:lnTo>
                <a:lnTo>
                  <a:pt x="1038136" y="149351"/>
                </a:lnTo>
                <a:lnTo>
                  <a:pt x="1048385" y="142722"/>
                </a:lnTo>
                <a:lnTo>
                  <a:pt x="1050937" y="137515"/>
                </a:lnTo>
                <a:lnTo>
                  <a:pt x="1050937" y="123355"/>
                </a:lnTo>
                <a:lnTo>
                  <a:pt x="1048600" y="118109"/>
                </a:lnTo>
                <a:lnTo>
                  <a:pt x="1039266" y="111328"/>
                </a:lnTo>
                <a:lnTo>
                  <a:pt x="1031875" y="109639"/>
                </a:lnTo>
                <a:lnTo>
                  <a:pt x="1057476" y="109639"/>
                </a:lnTo>
                <a:lnTo>
                  <a:pt x="1060719" y="112288"/>
                </a:lnTo>
                <a:lnTo>
                  <a:pt x="1065251" y="120693"/>
                </a:lnTo>
                <a:lnTo>
                  <a:pt x="1066761" y="131330"/>
                </a:lnTo>
                <a:lnTo>
                  <a:pt x="1066156" y="137515"/>
                </a:lnTo>
                <a:lnTo>
                  <a:pt x="1066042" y="138679"/>
                </a:lnTo>
                <a:lnTo>
                  <a:pt x="1063883" y="145122"/>
                </a:lnTo>
                <a:lnTo>
                  <a:pt x="1060284" y="150661"/>
                </a:lnTo>
                <a:lnTo>
                  <a:pt x="1059912" y="151002"/>
                </a:lnTo>
                <a:close/>
              </a:path>
            </a:pathLst>
          </a:custGeom>
          <a:solidFill>
            <a:srgbClr val="221f1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36" name="object 15"/>
          <p:cNvSpPr/>
          <p:nvPr/>
        </p:nvSpPr>
        <p:spPr>
          <a:xfrm>
            <a:off x="6954840" y="13317480"/>
            <a:ext cx="1150920" cy="165240"/>
          </a:xfrm>
          <a:custGeom>
            <a:avLst/>
            <a:gdLst>
              <a:gd name="textAreaLeft" fmla="*/ 0 w 1150920"/>
              <a:gd name="textAreaRight" fmla="*/ 1151280 w 1150920"/>
              <a:gd name="textAreaTop" fmla="*/ 0 h 165240"/>
              <a:gd name="textAreaBottom" fmla="*/ 165600 h 165240"/>
            </a:gdLst>
            <a:ahLst/>
            <a:cxnLst/>
            <a:rect l="textAreaLeft" t="textAreaTop" r="textAreaRight" b="textAreaBottom"/>
            <a:pathLst>
              <a:path w="1151254" h="165734">
                <a:moveTo>
                  <a:pt x="9499" y="23507"/>
                </a:moveTo>
                <a:lnTo>
                  <a:pt x="49060" y="0"/>
                </a:lnTo>
                <a:lnTo>
                  <a:pt x="58102" y="0"/>
                </a:lnTo>
                <a:lnTo>
                  <a:pt x="66281" y="1320"/>
                </a:lnTo>
                <a:lnTo>
                  <a:pt x="80899" y="6591"/>
                </a:lnTo>
                <a:lnTo>
                  <a:pt x="86626" y="10325"/>
                </a:lnTo>
                <a:lnTo>
                  <a:pt x="89594" y="13779"/>
                </a:lnTo>
                <a:lnTo>
                  <a:pt x="47472" y="13779"/>
                </a:lnTo>
                <a:lnTo>
                  <a:pt x="37897" y="14388"/>
                </a:lnTo>
                <a:lnTo>
                  <a:pt x="28376" y="16214"/>
                </a:lnTo>
                <a:lnTo>
                  <a:pt x="18910" y="19255"/>
                </a:lnTo>
                <a:lnTo>
                  <a:pt x="9499" y="23507"/>
                </a:lnTo>
                <a:close/>
              </a:path>
              <a:path w="1151254" h="165734">
                <a:moveTo>
                  <a:pt x="90486" y="107823"/>
                </a:moveTo>
                <a:lnTo>
                  <a:pt x="46342" y="107823"/>
                </a:lnTo>
                <a:lnTo>
                  <a:pt x="54219" y="107434"/>
                </a:lnTo>
                <a:lnTo>
                  <a:pt x="61350" y="106270"/>
                </a:lnTo>
                <a:lnTo>
                  <a:pt x="67734" y="104329"/>
                </a:lnTo>
                <a:lnTo>
                  <a:pt x="73367" y="101612"/>
                </a:lnTo>
                <a:lnTo>
                  <a:pt x="80365" y="97459"/>
                </a:lnTo>
                <a:lnTo>
                  <a:pt x="83870" y="91859"/>
                </a:lnTo>
                <a:lnTo>
                  <a:pt x="83870" y="78435"/>
                </a:lnTo>
                <a:lnTo>
                  <a:pt x="81013" y="73507"/>
                </a:lnTo>
                <a:lnTo>
                  <a:pt x="69557" y="66421"/>
                </a:lnTo>
                <a:lnTo>
                  <a:pt x="61722" y="64642"/>
                </a:lnTo>
                <a:lnTo>
                  <a:pt x="31432" y="64642"/>
                </a:lnTo>
                <a:lnTo>
                  <a:pt x="31432" y="52895"/>
                </a:lnTo>
                <a:lnTo>
                  <a:pt x="59753" y="52895"/>
                </a:lnTo>
                <a:lnTo>
                  <a:pt x="66916" y="51193"/>
                </a:lnTo>
                <a:lnTo>
                  <a:pt x="77774" y="44411"/>
                </a:lnTo>
                <a:lnTo>
                  <a:pt x="80479" y="39865"/>
                </a:lnTo>
                <a:lnTo>
                  <a:pt x="80479" y="27800"/>
                </a:lnTo>
                <a:lnTo>
                  <a:pt x="77431" y="22821"/>
                </a:lnTo>
                <a:lnTo>
                  <a:pt x="65227" y="15595"/>
                </a:lnTo>
                <a:lnTo>
                  <a:pt x="57277" y="13779"/>
                </a:lnTo>
                <a:lnTo>
                  <a:pt x="89594" y="13779"/>
                </a:lnTo>
                <a:lnTo>
                  <a:pt x="94907" y="19964"/>
                </a:lnTo>
                <a:lnTo>
                  <a:pt x="96989" y="25539"/>
                </a:lnTo>
                <a:lnTo>
                  <a:pt x="96989" y="37896"/>
                </a:lnTo>
                <a:lnTo>
                  <a:pt x="94907" y="43256"/>
                </a:lnTo>
                <a:lnTo>
                  <a:pt x="86626" y="52590"/>
                </a:lnTo>
                <a:lnTo>
                  <a:pt x="81013" y="56057"/>
                </a:lnTo>
                <a:lnTo>
                  <a:pt x="73926" y="58318"/>
                </a:lnTo>
                <a:lnTo>
                  <a:pt x="82359" y="60274"/>
                </a:lnTo>
                <a:lnTo>
                  <a:pt x="88887" y="63665"/>
                </a:lnTo>
                <a:lnTo>
                  <a:pt x="98082" y="73317"/>
                </a:lnTo>
                <a:lnTo>
                  <a:pt x="100380" y="79197"/>
                </a:lnTo>
                <a:lnTo>
                  <a:pt x="100380" y="93052"/>
                </a:lnTo>
                <a:lnTo>
                  <a:pt x="98093" y="99009"/>
                </a:lnTo>
                <a:lnTo>
                  <a:pt x="98005" y="99237"/>
                </a:lnTo>
                <a:lnTo>
                  <a:pt x="90486" y="107823"/>
                </a:lnTo>
                <a:close/>
              </a:path>
              <a:path w="1151254" h="165734">
                <a:moveTo>
                  <a:pt x="47028" y="121615"/>
                </a:moveTo>
                <a:lnTo>
                  <a:pt x="39436" y="121339"/>
                </a:lnTo>
                <a:lnTo>
                  <a:pt x="40222" y="121339"/>
                </a:lnTo>
                <a:lnTo>
                  <a:pt x="34251" y="120681"/>
                </a:lnTo>
                <a:lnTo>
                  <a:pt x="0" y="106921"/>
                </a:lnTo>
                <a:lnTo>
                  <a:pt x="5435" y="94945"/>
                </a:lnTo>
                <a:lnTo>
                  <a:pt x="10858" y="99009"/>
                </a:lnTo>
                <a:lnTo>
                  <a:pt x="17183" y="102171"/>
                </a:lnTo>
                <a:lnTo>
                  <a:pt x="31648" y="106692"/>
                </a:lnTo>
                <a:lnTo>
                  <a:pt x="38963" y="107823"/>
                </a:lnTo>
                <a:lnTo>
                  <a:pt x="90486" y="107823"/>
                </a:lnTo>
                <a:lnTo>
                  <a:pt x="88506" y="110083"/>
                </a:lnTo>
                <a:lnTo>
                  <a:pt x="54217" y="121339"/>
                </a:lnTo>
                <a:lnTo>
                  <a:pt x="47028" y="121615"/>
                </a:lnTo>
                <a:close/>
              </a:path>
              <a:path w="1151254" h="165734">
                <a:moveTo>
                  <a:pt x="136550" y="28473"/>
                </a:moveTo>
                <a:lnTo>
                  <a:pt x="130588" y="18610"/>
                </a:lnTo>
                <a:lnTo>
                  <a:pt x="129339" y="16473"/>
                </a:lnTo>
                <a:lnTo>
                  <a:pt x="135331" y="11379"/>
                </a:lnTo>
                <a:lnTo>
                  <a:pt x="177685" y="444"/>
                </a:lnTo>
                <a:lnTo>
                  <a:pt x="188648" y="1172"/>
                </a:lnTo>
                <a:lnTo>
                  <a:pt x="198258" y="3357"/>
                </a:lnTo>
                <a:lnTo>
                  <a:pt x="206512" y="6997"/>
                </a:lnTo>
                <a:lnTo>
                  <a:pt x="213410" y="12090"/>
                </a:lnTo>
                <a:lnTo>
                  <a:pt x="215390" y="14465"/>
                </a:lnTo>
                <a:lnTo>
                  <a:pt x="168567" y="14465"/>
                </a:lnTo>
                <a:lnTo>
                  <a:pt x="161328" y="15709"/>
                </a:lnTo>
                <a:lnTo>
                  <a:pt x="147472" y="20675"/>
                </a:lnTo>
                <a:lnTo>
                  <a:pt x="141516" y="24104"/>
                </a:lnTo>
                <a:lnTo>
                  <a:pt x="136550" y="28473"/>
                </a:lnTo>
                <a:close/>
              </a:path>
              <a:path w="1151254" h="165734">
                <a:moveTo>
                  <a:pt x="169545" y="121386"/>
                </a:moveTo>
                <a:lnTo>
                  <a:pt x="133888" y="107899"/>
                </a:lnTo>
                <a:lnTo>
                  <a:pt x="126149" y="86804"/>
                </a:lnTo>
                <a:lnTo>
                  <a:pt x="126832" y="79598"/>
                </a:lnTo>
                <a:lnTo>
                  <a:pt x="160863" y="53702"/>
                </a:lnTo>
                <a:lnTo>
                  <a:pt x="172034" y="53124"/>
                </a:lnTo>
                <a:lnTo>
                  <a:pt x="209791" y="53124"/>
                </a:lnTo>
                <a:lnTo>
                  <a:pt x="209791" y="35636"/>
                </a:lnTo>
                <a:lnTo>
                  <a:pt x="176110" y="14465"/>
                </a:lnTo>
                <a:lnTo>
                  <a:pt x="215390" y="14465"/>
                </a:lnTo>
                <a:lnTo>
                  <a:pt x="218844" y="18610"/>
                </a:lnTo>
                <a:lnTo>
                  <a:pt x="222726" y="26528"/>
                </a:lnTo>
                <a:lnTo>
                  <a:pt x="225002" y="35636"/>
                </a:lnTo>
                <a:lnTo>
                  <a:pt x="225055" y="35845"/>
                </a:lnTo>
                <a:lnTo>
                  <a:pt x="225831" y="46558"/>
                </a:lnTo>
                <a:lnTo>
                  <a:pt x="225831" y="65100"/>
                </a:lnTo>
                <a:lnTo>
                  <a:pt x="172491" y="65100"/>
                </a:lnTo>
                <a:lnTo>
                  <a:pt x="159139" y="66428"/>
                </a:lnTo>
                <a:lnTo>
                  <a:pt x="149602" y="70413"/>
                </a:lnTo>
                <a:lnTo>
                  <a:pt x="143880" y="77053"/>
                </a:lnTo>
                <a:lnTo>
                  <a:pt x="141973" y="86347"/>
                </a:lnTo>
                <a:lnTo>
                  <a:pt x="141973" y="93281"/>
                </a:lnTo>
                <a:lnTo>
                  <a:pt x="144602" y="98742"/>
                </a:lnTo>
                <a:lnTo>
                  <a:pt x="155055" y="106654"/>
                </a:lnTo>
                <a:lnTo>
                  <a:pt x="154873" y="106654"/>
                </a:lnTo>
                <a:lnTo>
                  <a:pt x="162547" y="108724"/>
                </a:lnTo>
                <a:lnTo>
                  <a:pt x="205936" y="108724"/>
                </a:lnTo>
                <a:lnTo>
                  <a:pt x="201536" y="112725"/>
                </a:lnTo>
                <a:lnTo>
                  <a:pt x="194525" y="116192"/>
                </a:lnTo>
                <a:lnTo>
                  <a:pt x="189022" y="118466"/>
                </a:lnTo>
                <a:lnTo>
                  <a:pt x="183026" y="120089"/>
                </a:lnTo>
                <a:lnTo>
                  <a:pt x="176534" y="121062"/>
                </a:lnTo>
                <a:lnTo>
                  <a:pt x="169545" y="121386"/>
                </a:lnTo>
                <a:close/>
              </a:path>
              <a:path w="1151254" h="165734">
                <a:moveTo>
                  <a:pt x="205936" y="108724"/>
                </a:moveTo>
                <a:lnTo>
                  <a:pt x="181076" y="108724"/>
                </a:lnTo>
                <a:lnTo>
                  <a:pt x="188836" y="106654"/>
                </a:lnTo>
                <a:lnTo>
                  <a:pt x="201803" y="98374"/>
                </a:lnTo>
                <a:lnTo>
                  <a:pt x="206616" y="92379"/>
                </a:lnTo>
                <a:lnTo>
                  <a:pt x="209791" y="84543"/>
                </a:lnTo>
                <a:lnTo>
                  <a:pt x="209791" y="65100"/>
                </a:lnTo>
                <a:lnTo>
                  <a:pt x="225831" y="65100"/>
                </a:lnTo>
                <a:lnTo>
                  <a:pt x="225831" y="101726"/>
                </a:lnTo>
                <a:lnTo>
                  <a:pt x="210464" y="101726"/>
                </a:lnTo>
                <a:lnTo>
                  <a:pt x="206844" y="107899"/>
                </a:lnTo>
                <a:lnTo>
                  <a:pt x="205936" y="108724"/>
                </a:lnTo>
                <a:close/>
              </a:path>
              <a:path w="1151254" h="165734">
                <a:moveTo>
                  <a:pt x="225831" y="120256"/>
                </a:moveTo>
                <a:lnTo>
                  <a:pt x="210464" y="120256"/>
                </a:lnTo>
                <a:lnTo>
                  <a:pt x="210464" y="101726"/>
                </a:lnTo>
                <a:lnTo>
                  <a:pt x="225831" y="101726"/>
                </a:lnTo>
                <a:lnTo>
                  <a:pt x="225831" y="120256"/>
                </a:lnTo>
                <a:close/>
              </a:path>
              <a:path w="1151254" h="165734">
                <a:moveTo>
                  <a:pt x="381812" y="120256"/>
                </a:moveTo>
                <a:lnTo>
                  <a:pt x="327787" y="120256"/>
                </a:lnTo>
                <a:lnTo>
                  <a:pt x="327787" y="1346"/>
                </a:lnTo>
                <a:lnTo>
                  <a:pt x="380238" y="1346"/>
                </a:lnTo>
                <a:lnTo>
                  <a:pt x="389858" y="1841"/>
                </a:lnTo>
                <a:lnTo>
                  <a:pt x="398375" y="3325"/>
                </a:lnTo>
                <a:lnTo>
                  <a:pt x="405789" y="5798"/>
                </a:lnTo>
                <a:lnTo>
                  <a:pt x="412102" y="9258"/>
                </a:lnTo>
                <a:lnTo>
                  <a:pt x="419021" y="14008"/>
                </a:lnTo>
                <a:lnTo>
                  <a:pt x="343382" y="14008"/>
                </a:lnTo>
                <a:lnTo>
                  <a:pt x="343382" y="54254"/>
                </a:lnTo>
                <a:lnTo>
                  <a:pt x="413098" y="54254"/>
                </a:lnTo>
                <a:lnTo>
                  <a:pt x="409841" y="56514"/>
                </a:lnTo>
                <a:lnTo>
                  <a:pt x="403517" y="58775"/>
                </a:lnTo>
                <a:lnTo>
                  <a:pt x="414101" y="62713"/>
                </a:lnTo>
                <a:lnTo>
                  <a:pt x="418408" y="66230"/>
                </a:lnTo>
                <a:lnTo>
                  <a:pt x="343382" y="66230"/>
                </a:lnTo>
                <a:lnTo>
                  <a:pt x="343382" y="107594"/>
                </a:lnTo>
                <a:lnTo>
                  <a:pt x="420864" y="107594"/>
                </a:lnTo>
                <a:lnTo>
                  <a:pt x="416179" y="111899"/>
                </a:lnTo>
                <a:lnTo>
                  <a:pt x="409709" y="115557"/>
                </a:lnTo>
                <a:lnTo>
                  <a:pt x="401824" y="118168"/>
                </a:lnTo>
                <a:lnTo>
                  <a:pt x="392526" y="119734"/>
                </a:lnTo>
                <a:lnTo>
                  <a:pt x="381812" y="120256"/>
                </a:lnTo>
                <a:close/>
              </a:path>
              <a:path w="1151254" h="165734">
                <a:moveTo>
                  <a:pt x="413098" y="54254"/>
                </a:moveTo>
                <a:lnTo>
                  <a:pt x="388289" y="54254"/>
                </a:lnTo>
                <a:lnTo>
                  <a:pt x="395338" y="52514"/>
                </a:lnTo>
                <a:lnTo>
                  <a:pt x="405130" y="45580"/>
                </a:lnTo>
                <a:lnTo>
                  <a:pt x="407581" y="40538"/>
                </a:lnTo>
                <a:lnTo>
                  <a:pt x="407581" y="27279"/>
                </a:lnTo>
                <a:lnTo>
                  <a:pt x="405130" y="22301"/>
                </a:lnTo>
                <a:lnTo>
                  <a:pt x="395338" y="15671"/>
                </a:lnTo>
                <a:lnTo>
                  <a:pt x="388289" y="14008"/>
                </a:lnTo>
                <a:lnTo>
                  <a:pt x="419021" y="14008"/>
                </a:lnTo>
                <a:lnTo>
                  <a:pt x="419798" y="14541"/>
                </a:lnTo>
                <a:lnTo>
                  <a:pt x="423633" y="22072"/>
                </a:lnTo>
                <a:lnTo>
                  <a:pt x="423633" y="38353"/>
                </a:lnTo>
                <a:lnTo>
                  <a:pt x="421868" y="43891"/>
                </a:lnTo>
                <a:lnTo>
                  <a:pt x="414782" y="53085"/>
                </a:lnTo>
                <a:lnTo>
                  <a:pt x="413098" y="54254"/>
                </a:lnTo>
                <a:close/>
              </a:path>
              <a:path w="1151254" h="165734">
                <a:moveTo>
                  <a:pt x="420864" y="107594"/>
                </a:moveTo>
                <a:lnTo>
                  <a:pt x="391388" y="107594"/>
                </a:lnTo>
                <a:lnTo>
                  <a:pt x="399072" y="105943"/>
                </a:lnTo>
                <a:lnTo>
                  <a:pt x="409321" y="99313"/>
                </a:lnTo>
                <a:lnTo>
                  <a:pt x="411886" y="94119"/>
                </a:lnTo>
                <a:lnTo>
                  <a:pt x="411886" y="79946"/>
                </a:lnTo>
                <a:lnTo>
                  <a:pt x="409549" y="74701"/>
                </a:lnTo>
                <a:lnTo>
                  <a:pt x="400202" y="67932"/>
                </a:lnTo>
                <a:lnTo>
                  <a:pt x="392811" y="66230"/>
                </a:lnTo>
                <a:lnTo>
                  <a:pt x="418408" y="66230"/>
                </a:lnTo>
                <a:lnTo>
                  <a:pt x="421662" y="68887"/>
                </a:lnTo>
                <a:lnTo>
                  <a:pt x="426198" y="77295"/>
                </a:lnTo>
                <a:lnTo>
                  <a:pt x="427710" y="87934"/>
                </a:lnTo>
                <a:lnTo>
                  <a:pt x="427103" y="94119"/>
                </a:lnTo>
                <a:lnTo>
                  <a:pt x="426989" y="95283"/>
                </a:lnTo>
                <a:lnTo>
                  <a:pt x="424826" y="101726"/>
                </a:lnTo>
                <a:lnTo>
                  <a:pt x="421222" y="107265"/>
                </a:lnTo>
                <a:lnTo>
                  <a:pt x="420864" y="107594"/>
                </a:lnTo>
                <a:close/>
              </a:path>
              <a:path w="1151254" h="165734">
                <a:moveTo>
                  <a:pt x="512254" y="120484"/>
                </a:moveTo>
                <a:lnTo>
                  <a:pt x="465226" y="120256"/>
                </a:lnTo>
                <a:lnTo>
                  <a:pt x="465226" y="1346"/>
                </a:lnTo>
                <a:lnTo>
                  <a:pt x="481279" y="1346"/>
                </a:lnTo>
                <a:lnTo>
                  <a:pt x="481279" y="42951"/>
                </a:lnTo>
                <a:lnTo>
                  <a:pt x="515188" y="43395"/>
                </a:lnTo>
                <a:lnTo>
                  <a:pt x="550836" y="54927"/>
                </a:lnTo>
                <a:lnTo>
                  <a:pt x="481279" y="54927"/>
                </a:lnTo>
                <a:lnTo>
                  <a:pt x="481279" y="107823"/>
                </a:lnTo>
                <a:lnTo>
                  <a:pt x="511340" y="108280"/>
                </a:lnTo>
                <a:lnTo>
                  <a:pt x="550642" y="108280"/>
                </a:lnTo>
                <a:lnTo>
                  <a:pt x="548424" y="110540"/>
                </a:lnTo>
                <a:lnTo>
                  <a:pt x="541413" y="114977"/>
                </a:lnTo>
                <a:lnTo>
                  <a:pt x="533049" y="118113"/>
                </a:lnTo>
                <a:lnTo>
                  <a:pt x="523329" y="119949"/>
                </a:lnTo>
                <a:lnTo>
                  <a:pt x="512254" y="120484"/>
                </a:lnTo>
                <a:close/>
              </a:path>
              <a:path w="1151254" h="165734">
                <a:moveTo>
                  <a:pt x="550642" y="108280"/>
                </a:moveTo>
                <a:lnTo>
                  <a:pt x="511340" y="108280"/>
                </a:lnTo>
                <a:lnTo>
                  <a:pt x="522042" y="107823"/>
                </a:lnTo>
                <a:lnTo>
                  <a:pt x="519785" y="107823"/>
                </a:lnTo>
                <a:lnTo>
                  <a:pt x="544804" y="90271"/>
                </a:lnTo>
                <a:lnTo>
                  <a:pt x="544804" y="72644"/>
                </a:lnTo>
                <a:lnTo>
                  <a:pt x="481279" y="54927"/>
                </a:lnTo>
                <a:lnTo>
                  <a:pt x="550836" y="54927"/>
                </a:lnTo>
                <a:lnTo>
                  <a:pt x="554467" y="58741"/>
                </a:lnTo>
                <a:lnTo>
                  <a:pt x="558138" y="65212"/>
                </a:lnTo>
                <a:lnTo>
                  <a:pt x="560306" y="72644"/>
                </a:lnTo>
                <a:lnTo>
                  <a:pt x="561073" y="81381"/>
                </a:lnTo>
                <a:lnTo>
                  <a:pt x="560287" y="90271"/>
                </a:lnTo>
                <a:lnTo>
                  <a:pt x="557911" y="98161"/>
                </a:lnTo>
                <a:lnTo>
                  <a:pt x="553958" y="104902"/>
                </a:lnTo>
                <a:lnTo>
                  <a:pt x="550642" y="108280"/>
                </a:lnTo>
                <a:close/>
              </a:path>
              <a:path w="1151254" h="165734">
                <a:moveTo>
                  <a:pt x="597027" y="120256"/>
                </a:moveTo>
                <a:lnTo>
                  <a:pt x="580974" y="120256"/>
                </a:lnTo>
                <a:lnTo>
                  <a:pt x="580974" y="1346"/>
                </a:lnTo>
                <a:lnTo>
                  <a:pt x="597027" y="1346"/>
                </a:lnTo>
                <a:lnTo>
                  <a:pt x="597027" y="120256"/>
                </a:lnTo>
                <a:close/>
              </a:path>
              <a:path w="1151254" h="165734">
                <a:moveTo>
                  <a:pt x="658736" y="120256"/>
                </a:moveTo>
                <a:lnTo>
                  <a:pt x="642683" y="120256"/>
                </a:lnTo>
                <a:lnTo>
                  <a:pt x="642683" y="1346"/>
                </a:lnTo>
                <a:lnTo>
                  <a:pt x="749388" y="1346"/>
                </a:lnTo>
                <a:lnTo>
                  <a:pt x="749388" y="15595"/>
                </a:lnTo>
                <a:lnTo>
                  <a:pt x="658736" y="15595"/>
                </a:lnTo>
                <a:lnTo>
                  <a:pt x="658736" y="120256"/>
                </a:lnTo>
                <a:close/>
              </a:path>
              <a:path w="1151254" h="165734">
                <a:moveTo>
                  <a:pt x="749388" y="120256"/>
                </a:moveTo>
                <a:lnTo>
                  <a:pt x="733336" y="120256"/>
                </a:lnTo>
                <a:lnTo>
                  <a:pt x="733336" y="15595"/>
                </a:lnTo>
                <a:lnTo>
                  <a:pt x="749388" y="15595"/>
                </a:lnTo>
                <a:lnTo>
                  <a:pt x="749388" y="120256"/>
                </a:lnTo>
                <a:close/>
              </a:path>
              <a:path w="1151254" h="165734">
                <a:moveTo>
                  <a:pt x="826685" y="151460"/>
                </a:moveTo>
                <a:lnTo>
                  <a:pt x="802728" y="151460"/>
                </a:lnTo>
                <a:lnTo>
                  <a:pt x="807364" y="149948"/>
                </a:lnTo>
                <a:lnTo>
                  <a:pt x="815047" y="143916"/>
                </a:lnTo>
                <a:lnTo>
                  <a:pt x="818629" y="138798"/>
                </a:lnTo>
                <a:lnTo>
                  <a:pt x="821944" y="131559"/>
                </a:lnTo>
                <a:lnTo>
                  <a:pt x="827151" y="120027"/>
                </a:lnTo>
                <a:lnTo>
                  <a:pt x="774026" y="1346"/>
                </a:lnTo>
                <a:lnTo>
                  <a:pt x="790752" y="1346"/>
                </a:lnTo>
                <a:lnTo>
                  <a:pt x="835507" y="102400"/>
                </a:lnTo>
                <a:lnTo>
                  <a:pt x="850974" y="102400"/>
                </a:lnTo>
                <a:lnTo>
                  <a:pt x="836637" y="134505"/>
                </a:lnTo>
                <a:lnTo>
                  <a:pt x="832879" y="142261"/>
                </a:lnTo>
                <a:lnTo>
                  <a:pt x="828841" y="148802"/>
                </a:lnTo>
                <a:lnTo>
                  <a:pt x="826685" y="151460"/>
                </a:lnTo>
                <a:close/>
              </a:path>
              <a:path w="1151254" h="165734">
                <a:moveTo>
                  <a:pt x="850974" y="102400"/>
                </a:moveTo>
                <a:lnTo>
                  <a:pt x="835507" y="102400"/>
                </a:lnTo>
                <a:lnTo>
                  <a:pt x="880275" y="1346"/>
                </a:lnTo>
                <a:lnTo>
                  <a:pt x="896099" y="1346"/>
                </a:lnTo>
                <a:lnTo>
                  <a:pt x="850974" y="102400"/>
                </a:lnTo>
                <a:close/>
              </a:path>
              <a:path w="1151254" h="165734">
                <a:moveTo>
                  <a:pt x="805967" y="165239"/>
                </a:moveTo>
                <a:lnTo>
                  <a:pt x="791349" y="165239"/>
                </a:lnTo>
                <a:lnTo>
                  <a:pt x="786003" y="164337"/>
                </a:lnTo>
                <a:lnTo>
                  <a:pt x="776058" y="160718"/>
                </a:lnTo>
                <a:lnTo>
                  <a:pt x="771766" y="158013"/>
                </a:lnTo>
                <a:lnTo>
                  <a:pt x="768146" y="154393"/>
                </a:lnTo>
                <a:lnTo>
                  <a:pt x="775601" y="142417"/>
                </a:lnTo>
                <a:lnTo>
                  <a:pt x="781634" y="148437"/>
                </a:lnTo>
                <a:lnTo>
                  <a:pt x="788860" y="151460"/>
                </a:lnTo>
                <a:lnTo>
                  <a:pt x="826685" y="151460"/>
                </a:lnTo>
                <a:lnTo>
                  <a:pt x="824520" y="154129"/>
                </a:lnTo>
                <a:lnTo>
                  <a:pt x="819912" y="158242"/>
                </a:lnTo>
                <a:lnTo>
                  <a:pt x="813587" y="162902"/>
                </a:lnTo>
                <a:lnTo>
                  <a:pt x="805967" y="165239"/>
                </a:lnTo>
                <a:close/>
              </a:path>
              <a:path w="1151254" h="165734">
                <a:moveTo>
                  <a:pt x="967524" y="121386"/>
                </a:moveTo>
                <a:lnTo>
                  <a:pt x="929418" y="109474"/>
                </a:lnTo>
                <a:lnTo>
                  <a:pt x="908246" y="77336"/>
                </a:lnTo>
                <a:lnTo>
                  <a:pt x="906272" y="60807"/>
                </a:lnTo>
                <a:lnTo>
                  <a:pt x="906765" y="52327"/>
                </a:lnTo>
                <a:lnTo>
                  <a:pt x="923591" y="17346"/>
                </a:lnTo>
                <a:lnTo>
                  <a:pt x="959535" y="820"/>
                </a:lnTo>
                <a:lnTo>
                  <a:pt x="960817" y="820"/>
                </a:lnTo>
                <a:lnTo>
                  <a:pt x="967524" y="444"/>
                </a:lnTo>
                <a:lnTo>
                  <a:pt x="1005816" y="13809"/>
                </a:lnTo>
                <a:lnTo>
                  <a:pt x="1006434" y="14465"/>
                </a:lnTo>
                <a:lnTo>
                  <a:pt x="958938" y="14465"/>
                </a:lnTo>
                <a:lnTo>
                  <a:pt x="951217" y="16382"/>
                </a:lnTo>
                <a:lnTo>
                  <a:pt x="924471" y="43700"/>
                </a:lnTo>
                <a:lnTo>
                  <a:pt x="922540" y="51765"/>
                </a:lnTo>
                <a:lnTo>
                  <a:pt x="922540" y="70002"/>
                </a:lnTo>
                <a:lnTo>
                  <a:pt x="951217" y="105232"/>
                </a:lnTo>
                <a:lnTo>
                  <a:pt x="958938" y="107149"/>
                </a:lnTo>
                <a:lnTo>
                  <a:pt x="1006614" y="107149"/>
                </a:lnTo>
                <a:lnTo>
                  <a:pt x="1005787" y="108023"/>
                </a:lnTo>
                <a:lnTo>
                  <a:pt x="975571" y="120907"/>
                </a:lnTo>
                <a:lnTo>
                  <a:pt x="976991" y="120907"/>
                </a:lnTo>
                <a:lnTo>
                  <a:pt x="967524" y="121386"/>
                </a:lnTo>
                <a:close/>
              </a:path>
              <a:path w="1151254" h="165734">
                <a:moveTo>
                  <a:pt x="1002118" y="32092"/>
                </a:moveTo>
                <a:lnTo>
                  <a:pt x="998194" y="26212"/>
                </a:lnTo>
                <a:lnTo>
                  <a:pt x="993228" y="21805"/>
                </a:lnTo>
                <a:lnTo>
                  <a:pt x="981163" y="15938"/>
                </a:lnTo>
                <a:lnTo>
                  <a:pt x="974610" y="14465"/>
                </a:lnTo>
                <a:lnTo>
                  <a:pt x="1006434" y="14465"/>
                </a:lnTo>
                <a:lnTo>
                  <a:pt x="1010272" y="18535"/>
                </a:lnTo>
                <a:lnTo>
                  <a:pt x="1014095" y="23952"/>
                </a:lnTo>
                <a:lnTo>
                  <a:pt x="1002118" y="32092"/>
                </a:lnTo>
                <a:close/>
              </a:path>
              <a:path w="1151254" h="165734">
                <a:moveTo>
                  <a:pt x="1006614" y="107149"/>
                </a:moveTo>
                <a:lnTo>
                  <a:pt x="974610" y="107149"/>
                </a:lnTo>
                <a:lnTo>
                  <a:pt x="981163" y="105714"/>
                </a:lnTo>
                <a:lnTo>
                  <a:pt x="993228" y="99987"/>
                </a:lnTo>
                <a:lnTo>
                  <a:pt x="998194" y="95618"/>
                </a:lnTo>
                <a:lnTo>
                  <a:pt x="1002118" y="89738"/>
                </a:lnTo>
                <a:lnTo>
                  <a:pt x="1014095" y="97878"/>
                </a:lnTo>
                <a:lnTo>
                  <a:pt x="1010265" y="103296"/>
                </a:lnTo>
                <a:lnTo>
                  <a:pt x="1006614" y="107149"/>
                </a:lnTo>
                <a:close/>
              </a:path>
              <a:path w="1151254" h="165734">
                <a:moveTo>
                  <a:pt x="1061123" y="120256"/>
                </a:moveTo>
                <a:lnTo>
                  <a:pt x="1045070" y="120256"/>
                </a:lnTo>
                <a:lnTo>
                  <a:pt x="1045070" y="1346"/>
                </a:lnTo>
                <a:lnTo>
                  <a:pt x="1061123" y="1346"/>
                </a:lnTo>
                <a:lnTo>
                  <a:pt x="1061123" y="53568"/>
                </a:lnTo>
                <a:lnTo>
                  <a:pt x="1105302" y="53568"/>
                </a:lnTo>
                <a:lnTo>
                  <a:pt x="1100899" y="58991"/>
                </a:lnTo>
                <a:lnTo>
                  <a:pt x="1107755" y="67360"/>
                </a:lnTo>
                <a:lnTo>
                  <a:pt x="1061123" y="67360"/>
                </a:lnTo>
                <a:lnTo>
                  <a:pt x="1061123" y="120256"/>
                </a:lnTo>
                <a:close/>
              </a:path>
              <a:path w="1151254" h="165734">
                <a:moveTo>
                  <a:pt x="1105302" y="53568"/>
                </a:moveTo>
                <a:lnTo>
                  <a:pt x="1088466" y="53568"/>
                </a:lnTo>
                <a:lnTo>
                  <a:pt x="1130287" y="1346"/>
                </a:lnTo>
                <a:lnTo>
                  <a:pt x="1147699" y="1346"/>
                </a:lnTo>
                <a:lnTo>
                  <a:pt x="1105302" y="53568"/>
                </a:lnTo>
                <a:close/>
              </a:path>
              <a:path w="1151254" h="165734">
                <a:moveTo>
                  <a:pt x="1151089" y="120256"/>
                </a:moveTo>
                <a:lnTo>
                  <a:pt x="1132103" y="120256"/>
                </a:lnTo>
                <a:lnTo>
                  <a:pt x="1088237" y="67360"/>
                </a:lnTo>
                <a:lnTo>
                  <a:pt x="1107755" y="67360"/>
                </a:lnTo>
                <a:lnTo>
                  <a:pt x="1151089" y="120256"/>
                </a:lnTo>
                <a:close/>
              </a:path>
            </a:pathLst>
          </a:custGeom>
          <a:solidFill>
            <a:srgbClr val="221f1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337" name="object 16" descr=""/>
          <p:cNvPicPr/>
          <p:nvPr/>
        </p:nvPicPr>
        <p:blipFill>
          <a:blip r:embed="rId9"/>
          <a:stretch/>
        </p:blipFill>
        <p:spPr>
          <a:xfrm>
            <a:off x="6960960" y="13030920"/>
            <a:ext cx="1993320" cy="2088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38" name="object 17"/>
          <p:cNvSpPr/>
          <p:nvPr/>
        </p:nvSpPr>
        <p:spPr>
          <a:xfrm>
            <a:off x="6954840" y="8501760"/>
            <a:ext cx="1150920" cy="165240"/>
          </a:xfrm>
          <a:custGeom>
            <a:avLst/>
            <a:gdLst>
              <a:gd name="textAreaLeft" fmla="*/ 0 w 1150920"/>
              <a:gd name="textAreaRight" fmla="*/ 1151280 w 1150920"/>
              <a:gd name="textAreaTop" fmla="*/ 0 h 165240"/>
              <a:gd name="textAreaBottom" fmla="*/ 165600 h 165240"/>
            </a:gdLst>
            <a:ahLst/>
            <a:cxnLst/>
            <a:rect l="textAreaLeft" t="textAreaTop" r="textAreaRight" b="textAreaBottom"/>
            <a:pathLst>
              <a:path w="1151254" h="165734">
                <a:moveTo>
                  <a:pt x="9499" y="23507"/>
                </a:moveTo>
                <a:lnTo>
                  <a:pt x="49060" y="0"/>
                </a:lnTo>
                <a:lnTo>
                  <a:pt x="58102" y="0"/>
                </a:lnTo>
                <a:lnTo>
                  <a:pt x="66281" y="1320"/>
                </a:lnTo>
                <a:lnTo>
                  <a:pt x="80899" y="6591"/>
                </a:lnTo>
                <a:lnTo>
                  <a:pt x="86626" y="10325"/>
                </a:lnTo>
                <a:lnTo>
                  <a:pt x="89594" y="13779"/>
                </a:lnTo>
                <a:lnTo>
                  <a:pt x="47472" y="13779"/>
                </a:lnTo>
                <a:lnTo>
                  <a:pt x="37897" y="14388"/>
                </a:lnTo>
                <a:lnTo>
                  <a:pt x="28376" y="16214"/>
                </a:lnTo>
                <a:lnTo>
                  <a:pt x="18910" y="19255"/>
                </a:lnTo>
                <a:lnTo>
                  <a:pt x="9499" y="23507"/>
                </a:lnTo>
                <a:close/>
              </a:path>
              <a:path w="1151254" h="165734">
                <a:moveTo>
                  <a:pt x="90486" y="107823"/>
                </a:moveTo>
                <a:lnTo>
                  <a:pt x="46342" y="107823"/>
                </a:lnTo>
                <a:lnTo>
                  <a:pt x="54219" y="107434"/>
                </a:lnTo>
                <a:lnTo>
                  <a:pt x="61350" y="106270"/>
                </a:lnTo>
                <a:lnTo>
                  <a:pt x="67734" y="104329"/>
                </a:lnTo>
                <a:lnTo>
                  <a:pt x="73367" y="101612"/>
                </a:lnTo>
                <a:lnTo>
                  <a:pt x="80365" y="97459"/>
                </a:lnTo>
                <a:lnTo>
                  <a:pt x="83870" y="91859"/>
                </a:lnTo>
                <a:lnTo>
                  <a:pt x="83870" y="78435"/>
                </a:lnTo>
                <a:lnTo>
                  <a:pt x="81013" y="73507"/>
                </a:lnTo>
                <a:lnTo>
                  <a:pt x="69557" y="66421"/>
                </a:lnTo>
                <a:lnTo>
                  <a:pt x="61722" y="64642"/>
                </a:lnTo>
                <a:lnTo>
                  <a:pt x="31432" y="64642"/>
                </a:lnTo>
                <a:lnTo>
                  <a:pt x="31432" y="52895"/>
                </a:lnTo>
                <a:lnTo>
                  <a:pt x="59753" y="52895"/>
                </a:lnTo>
                <a:lnTo>
                  <a:pt x="66916" y="51193"/>
                </a:lnTo>
                <a:lnTo>
                  <a:pt x="77774" y="44411"/>
                </a:lnTo>
                <a:lnTo>
                  <a:pt x="80479" y="39865"/>
                </a:lnTo>
                <a:lnTo>
                  <a:pt x="80479" y="27800"/>
                </a:lnTo>
                <a:lnTo>
                  <a:pt x="77431" y="22821"/>
                </a:lnTo>
                <a:lnTo>
                  <a:pt x="65227" y="15595"/>
                </a:lnTo>
                <a:lnTo>
                  <a:pt x="57277" y="13779"/>
                </a:lnTo>
                <a:lnTo>
                  <a:pt x="89594" y="13779"/>
                </a:lnTo>
                <a:lnTo>
                  <a:pt x="94907" y="19964"/>
                </a:lnTo>
                <a:lnTo>
                  <a:pt x="96989" y="25539"/>
                </a:lnTo>
                <a:lnTo>
                  <a:pt x="96989" y="37896"/>
                </a:lnTo>
                <a:lnTo>
                  <a:pt x="94907" y="43256"/>
                </a:lnTo>
                <a:lnTo>
                  <a:pt x="86626" y="52590"/>
                </a:lnTo>
                <a:lnTo>
                  <a:pt x="81013" y="56057"/>
                </a:lnTo>
                <a:lnTo>
                  <a:pt x="73926" y="58318"/>
                </a:lnTo>
                <a:lnTo>
                  <a:pt x="82359" y="60274"/>
                </a:lnTo>
                <a:lnTo>
                  <a:pt x="88887" y="63665"/>
                </a:lnTo>
                <a:lnTo>
                  <a:pt x="98082" y="73317"/>
                </a:lnTo>
                <a:lnTo>
                  <a:pt x="100380" y="79197"/>
                </a:lnTo>
                <a:lnTo>
                  <a:pt x="100380" y="93052"/>
                </a:lnTo>
                <a:lnTo>
                  <a:pt x="98093" y="99009"/>
                </a:lnTo>
                <a:lnTo>
                  <a:pt x="98005" y="99237"/>
                </a:lnTo>
                <a:lnTo>
                  <a:pt x="90486" y="107823"/>
                </a:lnTo>
                <a:close/>
              </a:path>
              <a:path w="1151254" h="165734">
                <a:moveTo>
                  <a:pt x="47028" y="121615"/>
                </a:moveTo>
                <a:lnTo>
                  <a:pt x="39436" y="121339"/>
                </a:lnTo>
                <a:lnTo>
                  <a:pt x="40222" y="121339"/>
                </a:lnTo>
                <a:lnTo>
                  <a:pt x="34251" y="120681"/>
                </a:lnTo>
                <a:lnTo>
                  <a:pt x="0" y="106921"/>
                </a:lnTo>
                <a:lnTo>
                  <a:pt x="5435" y="94945"/>
                </a:lnTo>
                <a:lnTo>
                  <a:pt x="10858" y="99009"/>
                </a:lnTo>
                <a:lnTo>
                  <a:pt x="17183" y="102171"/>
                </a:lnTo>
                <a:lnTo>
                  <a:pt x="31648" y="106692"/>
                </a:lnTo>
                <a:lnTo>
                  <a:pt x="38963" y="107823"/>
                </a:lnTo>
                <a:lnTo>
                  <a:pt x="90486" y="107823"/>
                </a:lnTo>
                <a:lnTo>
                  <a:pt x="88506" y="110083"/>
                </a:lnTo>
                <a:lnTo>
                  <a:pt x="54217" y="121339"/>
                </a:lnTo>
                <a:lnTo>
                  <a:pt x="47028" y="121615"/>
                </a:lnTo>
                <a:close/>
              </a:path>
              <a:path w="1151254" h="165734">
                <a:moveTo>
                  <a:pt x="136550" y="28473"/>
                </a:moveTo>
                <a:lnTo>
                  <a:pt x="130588" y="18610"/>
                </a:lnTo>
                <a:lnTo>
                  <a:pt x="129339" y="16473"/>
                </a:lnTo>
                <a:lnTo>
                  <a:pt x="135331" y="11379"/>
                </a:lnTo>
                <a:lnTo>
                  <a:pt x="177685" y="444"/>
                </a:lnTo>
                <a:lnTo>
                  <a:pt x="188648" y="1172"/>
                </a:lnTo>
                <a:lnTo>
                  <a:pt x="198258" y="3357"/>
                </a:lnTo>
                <a:lnTo>
                  <a:pt x="206512" y="6997"/>
                </a:lnTo>
                <a:lnTo>
                  <a:pt x="213410" y="12090"/>
                </a:lnTo>
                <a:lnTo>
                  <a:pt x="215390" y="14465"/>
                </a:lnTo>
                <a:lnTo>
                  <a:pt x="168567" y="14465"/>
                </a:lnTo>
                <a:lnTo>
                  <a:pt x="161328" y="15709"/>
                </a:lnTo>
                <a:lnTo>
                  <a:pt x="147472" y="20675"/>
                </a:lnTo>
                <a:lnTo>
                  <a:pt x="141516" y="24104"/>
                </a:lnTo>
                <a:lnTo>
                  <a:pt x="136550" y="28473"/>
                </a:lnTo>
                <a:close/>
              </a:path>
              <a:path w="1151254" h="165734">
                <a:moveTo>
                  <a:pt x="169545" y="121386"/>
                </a:moveTo>
                <a:lnTo>
                  <a:pt x="133888" y="107899"/>
                </a:lnTo>
                <a:lnTo>
                  <a:pt x="126149" y="86804"/>
                </a:lnTo>
                <a:lnTo>
                  <a:pt x="126832" y="79598"/>
                </a:lnTo>
                <a:lnTo>
                  <a:pt x="160863" y="53702"/>
                </a:lnTo>
                <a:lnTo>
                  <a:pt x="172034" y="53124"/>
                </a:lnTo>
                <a:lnTo>
                  <a:pt x="209791" y="53124"/>
                </a:lnTo>
                <a:lnTo>
                  <a:pt x="209791" y="35636"/>
                </a:lnTo>
                <a:lnTo>
                  <a:pt x="176110" y="14465"/>
                </a:lnTo>
                <a:lnTo>
                  <a:pt x="215390" y="14465"/>
                </a:lnTo>
                <a:lnTo>
                  <a:pt x="218844" y="18610"/>
                </a:lnTo>
                <a:lnTo>
                  <a:pt x="222726" y="26528"/>
                </a:lnTo>
                <a:lnTo>
                  <a:pt x="225002" y="35636"/>
                </a:lnTo>
                <a:lnTo>
                  <a:pt x="225055" y="35845"/>
                </a:lnTo>
                <a:lnTo>
                  <a:pt x="225831" y="46558"/>
                </a:lnTo>
                <a:lnTo>
                  <a:pt x="225831" y="65100"/>
                </a:lnTo>
                <a:lnTo>
                  <a:pt x="172491" y="65100"/>
                </a:lnTo>
                <a:lnTo>
                  <a:pt x="159139" y="66428"/>
                </a:lnTo>
                <a:lnTo>
                  <a:pt x="149602" y="70413"/>
                </a:lnTo>
                <a:lnTo>
                  <a:pt x="143880" y="77053"/>
                </a:lnTo>
                <a:lnTo>
                  <a:pt x="141973" y="86347"/>
                </a:lnTo>
                <a:lnTo>
                  <a:pt x="141973" y="93281"/>
                </a:lnTo>
                <a:lnTo>
                  <a:pt x="144602" y="98742"/>
                </a:lnTo>
                <a:lnTo>
                  <a:pt x="155055" y="106654"/>
                </a:lnTo>
                <a:lnTo>
                  <a:pt x="154873" y="106654"/>
                </a:lnTo>
                <a:lnTo>
                  <a:pt x="162547" y="108724"/>
                </a:lnTo>
                <a:lnTo>
                  <a:pt x="205936" y="108724"/>
                </a:lnTo>
                <a:lnTo>
                  <a:pt x="201536" y="112725"/>
                </a:lnTo>
                <a:lnTo>
                  <a:pt x="194525" y="116192"/>
                </a:lnTo>
                <a:lnTo>
                  <a:pt x="189022" y="118466"/>
                </a:lnTo>
                <a:lnTo>
                  <a:pt x="183026" y="120089"/>
                </a:lnTo>
                <a:lnTo>
                  <a:pt x="176534" y="121062"/>
                </a:lnTo>
                <a:lnTo>
                  <a:pt x="169545" y="121386"/>
                </a:lnTo>
                <a:close/>
              </a:path>
              <a:path w="1151254" h="165734">
                <a:moveTo>
                  <a:pt x="205936" y="108724"/>
                </a:moveTo>
                <a:lnTo>
                  <a:pt x="181076" y="108724"/>
                </a:lnTo>
                <a:lnTo>
                  <a:pt x="188836" y="106654"/>
                </a:lnTo>
                <a:lnTo>
                  <a:pt x="201803" y="98374"/>
                </a:lnTo>
                <a:lnTo>
                  <a:pt x="206616" y="92379"/>
                </a:lnTo>
                <a:lnTo>
                  <a:pt x="209791" y="84543"/>
                </a:lnTo>
                <a:lnTo>
                  <a:pt x="209791" y="65100"/>
                </a:lnTo>
                <a:lnTo>
                  <a:pt x="225831" y="65100"/>
                </a:lnTo>
                <a:lnTo>
                  <a:pt x="225831" y="101726"/>
                </a:lnTo>
                <a:lnTo>
                  <a:pt x="210464" y="101726"/>
                </a:lnTo>
                <a:lnTo>
                  <a:pt x="206844" y="107899"/>
                </a:lnTo>
                <a:lnTo>
                  <a:pt x="205936" y="108724"/>
                </a:lnTo>
                <a:close/>
              </a:path>
              <a:path w="1151254" h="165734">
                <a:moveTo>
                  <a:pt x="225831" y="120256"/>
                </a:moveTo>
                <a:lnTo>
                  <a:pt x="210464" y="120256"/>
                </a:lnTo>
                <a:lnTo>
                  <a:pt x="210464" y="101726"/>
                </a:lnTo>
                <a:lnTo>
                  <a:pt x="225831" y="101726"/>
                </a:lnTo>
                <a:lnTo>
                  <a:pt x="225831" y="120256"/>
                </a:lnTo>
                <a:close/>
              </a:path>
              <a:path w="1151254" h="165734">
                <a:moveTo>
                  <a:pt x="381812" y="120256"/>
                </a:moveTo>
                <a:lnTo>
                  <a:pt x="327787" y="120256"/>
                </a:lnTo>
                <a:lnTo>
                  <a:pt x="327787" y="1346"/>
                </a:lnTo>
                <a:lnTo>
                  <a:pt x="380238" y="1346"/>
                </a:lnTo>
                <a:lnTo>
                  <a:pt x="389858" y="1841"/>
                </a:lnTo>
                <a:lnTo>
                  <a:pt x="398375" y="3325"/>
                </a:lnTo>
                <a:lnTo>
                  <a:pt x="405789" y="5798"/>
                </a:lnTo>
                <a:lnTo>
                  <a:pt x="412102" y="9258"/>
                </a:lnTo>
                <a:lnTo>
                  <a:pt x="419021" y="14008"/>
                </a:lnTo>
                <a:lnTo>
                  <a:pt x="343382" y="14008"/>
                </a:lnTo>
                <a:lnTo>
                  <a:pt x="343382" y="54254"/>
                </a:lnTo>
                <a:lnTo>
                  <a:pt x="413098" y="54254"/>
                </a:lnTo>
                <a:lnTo>
                  <a:pt x="409841" y="56514"/>
                </a:lnTo>
                <a:lnTo>
                  <a:pt x="403517" y="58775"/>
                </a:lnTo>
                <a:lnTo>
                  <a:pt x="414101" y="62713"/>
                </a:lnTo>
                <a:lnTo>
                  <a:pt x="418408" y="66230"/>
                </a:lnTo>
                <a:lnTo>
                  <a:pt x="343382" y="66230"/>
                </a:lnTo>
                <a:lnTo>
                  <a:pt x="343382" y="107594"/>
                </a:lnTo>
                <a:lnTo>
                  <a:pt x="420864" y="107594"/>
                </a:lnTo>
                <a:lnTo>
                  <a:pt x="416179" y="111899"/>
                </a:lnTo>
                <a:lnTo>
                  <a:pt x="409709" y="115557"/>
                </a:lnTo>
                <a:lnTo>
                  <a:pt x="401824" y="118168"/>
                </a:lnTo>
                <a:lnTo>
                  <a:pt x="392526" y="119734"/>
                </a:lnTo>
                <a:lnTo>
                  <a:pt x="381812" y="120256"/>
                </a:lnTo>
                <a:close/>
              </a:path>
              <a:path w="1151254" h="165734">
                <a:moveTo>
                  <a:pt x="413098" y="54254"/>
                </a:moveTo>
                <a:lnTo>
                  <a:pt x="388289" y="54254"/>
                </a:lnTo>
                <a:lnTo>
                  <a:pt x="395338" y="52514"/>
                </a:lnTo>
                <a:lnTo>
                  <a:pt x="405130" y="45580"/>
                </a:lnTo>
                <a:lnTo>
                  <a:pt x="407581" y="40538"/>
                </a:lnTo>
                <a:lnTo>
                  <a:pt x="407581" y="27279"/>
                </a:lnTo>
                <a:lnTo>
                  <a:pt x="405130" y="22301"/>
                </a:lnTo>
                <a:lnTo>
                  <a:pt x="395338" y="15671"/>
                </a:lnTo>
                <a:lnTo>
                  <a:pt x="388289" y="14008"/>
                </a:lnTo>
                <a:lnTo>
                  <a:pt x="419021" y="14008"/>
                </a:lnTo>
                <a:lnTo>
                  <a:pt x="419798" y="14541"/>
                </a:lnTo>
                <a:lnTo>
                  <a:pt x="423633" y="22072"/>
                </a:lnTo>
                <a:lnTo>
                  <a:pt x="423633" y="38353"/>
                </a:lnTo>
                <a:lnTo>
                  <a:pt x="421868" y="43891"/>
                </a:lnTo>
                <a:lnTo>
                  <a:pt x="414782" y="53085"/>
                </a:lnTo>
                <a:lnTo>
                  <a:pt x="413098" y="54254"/>
                </a:lnTo>
                <a:close/>
              </a:path>
              <a:path w="1151254" h="165734">
                <a:moveTo>
                  <a:pt x="420864" y="107594"/>
                </a:moveTo>
                <a:lnTo>
                  <a:pt x="391388" y="107594"/>
                </a:lnTo>
                <a:lnTo>
                  <a:pt x="399072" y="105943"/>
                </a:lnTo>
                <a:lnTo>
                  <a:pt x="409321" y="99313"/>
                </a:lnTo>
                <a:lnTo>
                  <a:pt x="411886" y="94119"/>
                </a:lnTo>
                <a:lnTo>
                  <a:pt x="411886" y="79946"/>
                </a:lnTo>
                <a:lnTo>
                  <a:pt x="409549" y="74714"/>
                </a:lnTo>
                <a:lnTo>
                  <a:pt x="400202" y="67932"/>
                </a:lnTo>
                <a:lnTo>
                  <a:pt x="392811" y="66230"/>
                </a:lnTo>
                <a:lnTo>
                  <a:pt x="418408" y="66230"/>
                </a:lnTo>
                <a:lnTo>
                  <a:pt x="421662" y="68887"/>
                </a:lnTo>
                <a:lnTo>
                  <a:pt x="426198" y="77295"/>
                </a:lnTo>
                <a:lnTo>
                  <a:pt x="427710" y="87934"/>
                </a:lnTo>
                <a:lnTo>
                  <a:pt x="427103" y="94119"/>
                </a:lnTo>
                <a:lnTo>
                  <a:pt x="426989" y="95283"/>
                </a:lnTo>
                <a:lnTo>
                  <a:pt x="424826" y="101726"/>
                </a:lnTo>
                <a:lnTo>
                  <a:pt x="421222" y="107265"/>
                </a:lnTo>
                <a:lnTo>
                  <a:pt x="420864" y="107594"/>
                </a:lnTo>
                <a:close/>
              </a:path>
              <a:path w="1151254" h="165734">
                <a:moveTo>
                  <a:pt x="512254" y="120484"/>
                </a:moveTo>
                <a:lnTo>
                  <a:pt x="465226" y="120256"/>
                </a:lnTo>
                <a:lnTo>
                  <a:pt x="465226" y="1346"/>
                </a:lnTo>
                <a:lnTo>
                  <a:pt x="481279" y="1346"/>
                </a:lnTo>
                <a:lnTo>
                  <a:pt x="481279" y="42951"/>
                </a:lnTo>
                <a:lnTo>
                  <a:pt x="515188" y="43395"/>
                </a:lnTo>
                <a:lnTo>
                  <a:pt x="550836" y="54927"/>
                </a:lnTo>
                <a:lnTo>
                  <a:pt x="481279" y="54927"/>
                </a:lnTo>
                <a:lnTo>
                  <a:pt x="481279" y="107823"/>
                </a:lnTo>
                <a:lnTo>
                  <a:pt x="511340" y="108280"/>
                </a:lnTo>
                <a:lnTo>
                  <a:pt x="550642" y="108280"/>
                </a:lnTo>
                <a:lnTo>
                  <a:pt x="548424" y="110540"/>
                </a:lnTo>
                <a:lnTo>
                  <a:pt x="541413" y="114977"/>
                </a:lnTo>
                <a:lnTo>
                  <a:pt x="533049" y="118113"/>
                </a:lnTo>
                <a:lnTo>
                  <a:pt x="523329" y="119949"/>
                </a:lnTo>
                <a:lnTo>
                  <a:pt x="512254" y="120484"/>
                </a:lnTo>
                <a:close/>
              </a:path>
              <a:path w="1151254" h="165734">
                <a:moveTo>
                  <a:pt x="550642" y="108280"/>
                </a:moveTo>
                <a:lnTo>
                  <a:pt x="511340" y="108280"/>
                </a:lnTo>
                <a:lnTo>
                  <a:pt x="522042" y="107823"/>
                </a:lnTo>
                <a:lnTo>
                  <a:pt x="519785" y="107823"/>
                </a:lnTo>
                <a:lnTo>
                  <a:pt x="544804" y="90271"/>
                </a:lnTo>
                <a:lnTo>
                  <a:pt x="544804" y="72644"/>
                </a:lnTo>
                <a:lnTo>
                  <a:pt x="481279" y="54927"/>
                </a:lnTo>
                <a:lnTo>
                  <a:pt x="550836" y="54927"/>
                </a:lnTo>
                <a:lnTo>
                  <a:pt x="554467" y="58741"/>
                </a:lnTo>
                <a:lnTo>
                  <a:pt x="558138" y="65212"/>
                </a:lnTo>
                <a:lnTo>
                  <a:pt x="560306" y="72644"/>
                </a:lnTo>
                <a:lnTo>
                  <a:pt x="561073" y="81381"/>
                </a:lnTo>
                <a:lnTo>
                  <a:pt x="560287" y="90271"/>
                </a:lnTo>
                <a:lnTo>
                  <a:pt x="557911" y="98161"/>
                </a:lnTo>
                <a:lnTo>
                  <a:pt x="553958" y="104902"/>
                </a:lnTo>
                <a:lnTo>
                  <a:pt x="550642" y="108280"/>
                </a:lnTo>
                <a:close/>
              </a:path>
              <a:path w="1151254" h="165734">
                <a:moveTo>
                  <a:pt x="597027" y="120256"/>
                </a:moveTo>
                <a:lnTo>
                  <a:pt x="580974" y="120256"/>
                </a:lnTo>
                <a:lnTo>
                  <a:pt x="580974" y="1346"/>
                </a:lnTo>
                <a:lnTo>
                  <a:pt x="597027" y="1346"/>
                </a:lnTo>
                <a:lnTo>
                  <a:pt x="597027" y="120256"/>
                </a:lnTo>
                <a:close/>
              </a:path>
              <a:path w="1151254" h="165734">
                <a:moveTo>
                  <a:pt x="658736" y="120256"/>
                </a:moveTo>
                <a:lnTo>
                  <a:pt x="642683" y="120256"/>
                </a:lnTo>
                <a:lnTo>
                  <a:pt x="642683" y="1346"/>
                </a:lnTo>
                <a:lnTo>
                  <a:pt x="749388" y="1346"/>
                </a:lnTo>
                <a:lnTo>
                  <a:pt x="749388" y="15595"/>
                </a:lnTo>
                <a:lnTo>
                  <a:pt x="658736" y="15595"/>
                </a:lnTo>
                <a:lnTo>
                  <a:pt x="658736" y="120256"/>
                </a:lnTo>
                <a:close/>
              </a:path>
              <a:path w="1151254" h="165734">
                <a:moveTo>
                  <a:pt x="749388" y="120256"/>
                </a:moveTo>
                <a:lnTo>
                  <a:pt x="733336" y="120256"/>
                </a:lnTo>
                <a:lnTo>
                  <a:pt x="733336" y="15595"/>
                </a:lnTo>
                <a:lnTo>
                  <a:pt x="749388" y="15595"/>
                </a:lnTo>
                <a:lnTo>
                  <a:pt x="749388" y="120256"/>
                </a:lnTo>
                <a:close/>
              </a:path>
              <a:path w="1151254" h="165734">
                <a:moveTo>
                  <a:pt x="826685" y="151460"/>
                </a:moveTo>
                <a:lnTo>
                  <a:pt x="802728" y="151460"/>
                </a:lnTo>
                <a:lnTo>
                  <a:pt x="807364" y="149948"/>
                </a:lnTo>
                <a:lnTo>
                  <a:pt x="815047" y="143916"/>
                </a:lnTo>
                <a:lnTo>
                  <a:pt x="818629" y="138798"/>
                </a:lnTo>
                <a:lnTo>
                  <a:pt x="821944" y="131559"/>
                </a:lnTo>
                <a:lnTo>
                  <a:pt x="827151" y="120027"/>
                </a:lnTo>
                <a:lnTo>
                  <a:pt x="774026" y="1346"/>
                </a:lnTo>
                <a:lnTo>
                  <a:pt x="790752" y="1346"/>
                </a:lnTo>
                <a:lnTo>
                  <a:pt x="835507" y="102400"/>
                </a:lnTo>
                <a:lnTo>
                  <a:pt x="850974" y="102400"/>
                </a:lnTo>
                <a:lnTo>
                  <a:pt x="836637" y="134505"/>
                </a:lnTo>
                <a:lnTo>
                  <a:pt x="832879" y="142261"/>
                </a:lnTo>
                <a:lnTo>
                  <a:pt x="828841" y="148802"/>
                </a:lnTo>
                <a:lnTo>
                  <a:pt x="826685" y="151460"/>
                </a:lnTo>
                <a:close/>
              </a:path>
              <a:path w="1151254" h="165734">
                <a:moveTo>
                  <a:pt x="850974" y="102400"/>
                </a:moveTo>
                <a:lnTo>
                  <a:pt x="835507" y="102400"/>
                </a:lnTo>
                <a:lnTo>
                  <a:pt x="880275" y="1346"/>
                </a:lnTo>
                <a:lnTo>
                  <a:pt x="896099" y="1346"/>
                </a:lnTo>
                <a:lnTo>
                  <a:pt x="850974" y="102400"/>
                </a:lnTo>
                <a:close/>
              </a:path>
              <a:path w="1151254" h="165734">
                <a:moveTo>
                  <a:pt x="805967" y="165239"/>
                </a:moveTo>
                <a:lnTo>
                  <a:pt x="791349" y="165239"/>
                </a:lnTo>
                <a:lnTo>
                  <a:pt x="786003" y="164337"/>
                </a:lnTo>
                <a:lnTo>
                  <a:pt x="776058" y="160718"/>
                </a:lnTo>
                <a:lnTo>
                  <a:pt x="771766" y="158013"/>
                </a:lnTo>
                <a:lnTo>
                  <a:pt x="768146" y="154393"/>
                </a:lnTo>
                <a:lnTo>
                  <a:pt x="775601" y="142417"/>
                </a:lnTo>
                <a:lnTo>
                  <a:pt x="781634" y="148437"/>
                </a:lnTo>
                <a:lnTo>
                  <a:pt x="788860" y="151460"/>
                </a:lnTo>
                <a:lnTo>
                  <a:pt x="826685" y="151460"/>
                </a:lnTo>
                <a:lnTo>
                  <a:pt x="824520" y="154129"/>
                </a:lnTo>
                <a:lnTo>
                  <a:pt x="819912" y="158242"/>
                </a:lnTo>
                <a:lnTo>
                  <a:pt x="813587" y="162902"/>
                </a:lnTo>
                <a:lnTo>
                  <a:pt x="805967" y="165239"/>
                </a:lnTo>
                <a:close/>
              </a:path>
              <a:path w="1151254" h="165734">
                <a:moveTo>
                  <a:pt x="967524" y="121386"/>
                </a:moveTo>
                <a:lnTo>
                  <a:pt x="929418" y="109474"/>
                </a:lnTo>
                <a:lnTo>
                  <a:pt x="908246" y="77336"/>
                </a:lnTo>
                <a:lnTo>
                  <a:pt x="906272" y="60807"/>
                </a:lnTo>
                <a:lnTo>
                  <a:pt x="906765" y="52327"/>
                </a:lnTo>
                <a:lnTo>
                  <a:pt x="923591" y="17346"/>
                </a:lnTo>
                <a:lnTo>
                  <a:pt x="959535" y="820"/>
                </a:lnTo>
                <a:lnTo>
                  <a:pt x="960817" y="820"/>
                </a:lnTo>
                <a:lnTo>
                  <a:pt x="967524" y="444"/>
                </a:lnTo>
                <a:lnTo>
                  <a:pt x="1005816" y="13809"/>
                </a:lnTo>
                <a:lnTo>
                  <a:pt x="1006434" y="14465"/>
                </a:lnTo>
                <a:lnTo>
                  <a:pt x="958938" y="14465"/>
                </a:lnTo>
                <a:lnTo>
                  <a:pt x="951217" y="16382"/>
                </a:lnTo>
                <a:lnTo>
                  <a:pt x="924471" y="43700"/>
                </a:lnTo>
                <a:lnTo>
                  <a:pt x="922540" y="51765"/>
                </a:lnTo>
                <a:lnTo>
                  <a:pt x="922540" y="70002"/>
                </a:lnTo>
                <a:lnTo>
                  <a:pt x="951217" y="105219"/>
                </a:lnTo>
                <a:lnTo>
                  <a:pt x="958938" y="107149"/>
                </a:lnTo>
                <a:lnTo>
                  <a:pt x="1006614" y="107149"/>
                </a:lnTo>
                <a:lnTo>
                  <a:pt x="1005787" y="108023"/>
                </a:lnTo>
                <a:lnTo>
                  <a:pt x="975571" y="120907"/>
                </a:lnTo>
                <a:lnTo>
                  <a:pt x="976991" y="120907"/>
                </a:lnTo>
                <a:lnTo>
                  <a:pt x="967524" y="121386"/>
                </a:lnTo>
                <a:close/>
              </a:path>
              <a:path w="1151254" h="165734">
                <a:moveTo>
                  <a:pt x="1002118" y="32092"/>
                </a:moveTo>
                <a:lnTo>
                  <a:pt x="998194" y="26212"/>
                </a:lnTo>
                <a:lnTo>
                  <a:pt x="993228" y="21805"/>
                </a:lnTo>
                <a:lnTo>
                  <a:pt x="981163" y="15925"/>
                </a:lnTo>
                <a:lnTo>
                  <a:pt x="974610" y="14465"/>
                </a:lnTo>
                <a:lnTo>
                  <a:pt x="1006434" y="14465"/>
                </a:lnTo>
                <a:lnTo>
                  <a:pt x="1010272" y="18535"/>
                </a:lnTo>
                <a:lnTo>
                  <a:pt x="1014095" y="23952"/>
                </a:lnTo>
                <a:lnTo>
                  <a:pt x="1002118" y="32092"/>
                </a:lnTo>
                <a:close/>
              </a:path>
              <a:path w="1151254" h="165734">
                <a:moveTo>
                  <a:pt x="1006614" y="107149"/>
                </a:moveTo>
                <a:lnTo>
                  <a:pt x="974610" y="107149"/>
                </a:lnTo>
                <a:lnTo>
                  <a:pt x="981163" y="105714"/>
                </a:lnTo>
                <a:lnTo>
                  <a:pt x="993228" y="99987"/>
                </a:lnTo>
                <a:lnTo>
                  <a:pt x="998194" y="95618"/>
                </a:lnTo>
                <a:lnTo>
                  <a:pt x="1002118" y="89738"/>
                </a:lnTo>
                <a:lnTo>
                  <a:pt x="1014095" y="97878"/>
                </a:lnTo>
                <a:lnTo>
                  <a:pt x="1010265" y="103296"/>
                </a:lnTo>
                <a:lnTo>
                  <a:pt x="1006614" y="107149"/>
                </a:lnTo>
                <a:close/>
              </a:path>
              <a:path w="1151254" h="165734">
                <a:moveTo>
                  <a:pt x="1061123" y="120256"/>
                </a:moveTo>
                <a:lnTo>
                  <a:pt x="1045070" y="120256"/>
                </a:lnTo>
                <a:lnTo>
                  <a:pt x="1045070" y="1346"/>
                </a:lnTo>
                <a:lnTo>
                  <a:pt x="1061123" y="1346"/>
                </a:lnTo>
                <a:lnTo>
                  <a:pt x="1061123" y="53568"/>
                </a:lnTo>
                <a:lnTo>
                  <a:pt x="1105302" y="53568"/>
                </a:lnTo>
                <a:lnTo>
                  <a:pt x="1100899" y="58991"/>
                </a:lnTo>
                <a:lnTo>
                  <a:pt x="1107755" y="67360"/>
                </a:lnTo>
                <a:lnTo>
                  <a:pt x="1061123" y="67360"/>
                </a:lnTo>
                <a:lnTo>
                  <a:pt x="1061123" y="120256"/>
                </a:lnTo>
                <a:close/>
              </a:path>
              <a:path w="1151254" h="165734">
                <a:moveTo>
                  <a:pt x="1105302" y="53568"/>
                </a:moveTo>
                <a:lnTo>
                  <a:pt x="1088466" y="53568"/>
                </a:lnTo>
                <a:lnTo>
                  <a:pt x="1130287" y="1346"/>
                </a:lnTo>
                <a:lnTo>
                  <a:pt x="1147699" y="1346"/>
                </a:lnTo>
                <a:lnTo>
                  <a:pt x="1105302" y="53568"/>
                </a:lnTo>
                <a:close/>
              </a:path>
              <a:path w="1151254" h="165734">
                <a:moveTo>
                  <a:pt x="1151089" y="120256"/>
                </a:moveTo>
                <a:lnTo>
                  <a:pt x="1132103" y="120256"/>
                </a:lnTo>
                <a:lnTo>
                  <a:pt x="1088237" y="67360"/>
                </a:lnTo>
                <a:lnTo>
                  <a:pt x="1107755" y="67360"/>
                </a:lnTo>
                <a:lnTo>
                  <a:pt x="1151089" y="120256"/>
                </a:lnTo>
                <a:close/>
              </a:path>
            </a:pathLst>
          </a:custGeom>
          <a:solidFill>
            <a:srgbClr val="221f1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339" name="object 18" descr=""/>
          <p:cNvPicPr/>
          <p:nvPr/>
        </p:nvPicPr>
        <p:blipFill>
          <a:blip r:embed="rId10"/>
          <a:stretch/>
        </p:blipFill>
        <p:spPr>
          <a:xfrm>
            <a:off x="6960960" y="8215560"/>
            <a:ext cx="1993320" cy="2088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40" name="object 19" descr=""/>
          <p:cNvPicPr/>
          <p:nvPr/>
        </p:nvPicPr>
        <p:blipFill>
          <a:blip r:embed="rId11"/>
          <a:stretch/>
        </p:blipFill>
        <p:spPr>
          <a:xfrm>
            <a:off x="593280" y="11288880"/>
            <a:ext cx="4810320" cy="2415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41" name="object 20" descr=""/>
          <p:cNvPicPr/>
          <p:nvPr/>
        </p:nvPicPr>
        <p:blipFill>
          <a:blip r:embed="rId12"/>
          <a:stretch/>
        </p:blipFill>
        <p:spPr>
          <a:xfrm>
            <a:off x="565200" y="10965240"/>
            <a:ext cx="3297960" cy="1933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object 2"/>
          <p:cNvSpPr/>
          <p:nvPr/>
        </p:nvSpPr>
        <p:spPr>
          <a:xfrm>
            <a:off x="342000" y="14814000"/>
            <a:ext cx="229680" cy="22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4040" bIns="0" anchor="t">
            <a:spAutoFit/>
          </a:bodyPr>
          <a:p>
            <a:pPr marL="12600">
              <a:lnSpc>
                <a:spcPct val="100000"/>
              </a:lnSpc>
              <a:spcBef>
                <a:spcPts val="111"/>
              </a:spcBef>
            </a:pPr>
            <a:r>
              <a:rPr b="0" lang="ru-RU" sz="1300" spc="54" strike="noStrike" u="none">
                <a:solidFill>
                  <a:srgbClr val="221f1f"/>
                </a:solidFill>
                <a:effectLst/>
                <a:uFillTx/>
                <a:latin typeface="Tahoma"/>
              </a:rPr>
              <a:t>20</a:t>
            </a:r>
            <a:endParaRPr b="0" lang="ru-RU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43" name="object 3" descr=""/>
          <p:cNvPicPr/>
          <p:nvPr/>
        </p:nvPicPr>
        <p:blipFill>
          <a:blip r:embed="rId1"/>
          <a:stretch/>
        </p:blipFill>
        <p:spPr>
          <a:xfrm>
            <a:off x="621360" y="711720"/>
            <a:ext cx="5385600" cy="10195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44" name="object 4"/>
          <p:cNvSpPr/>
          <p:nvPr/>
        </p:nvSpPr>
        <p:spPr>
          <a:xfrm>
            <a:off x="638280" y="5536440"/>
            <a:ext cx="2435040" cy="293760"/>
          </a:xfrm>
          <a:custGeom>
            <a:avLst/>
            <a:gdLst>
              <a:gd name="textAreaLeft" fmla="*/ 0 w 2435040"/>
              <a:gd name="textAreaRight" fmla="*/ 2435400 w 2435040"/>
              <a:gd name="textAreaTop" fmla="*/ 0 h 293760"/>
              <a:gd name="textAreaBottom" fmla="*/ 294120 h 293760"/>
            </a:gdLst>
            <a:ahLst/>
            <a:cxnLst/>
            <a:rect l="textAreaLeft" t="textAreaTop" r="textAreaRight" b="textAreaBottom"/>
            <a:pathLst>
              <a:path w="2435225" h="294004">
                <a:moveTo>
                  <a:pt x="197277" y="23482"/>
                </a:moveTo>
                <a:lnTo>
                  <a:pt x="153462" y="23482"/>
                </a:lnTo>
                <a:lnTo>
                  <a:pt x="153462" y="0"/>
                </a:lnTo>
                <a:lnTo>
                  <a:pt x="197277" y="0"/>
                </a:lnTo>
                <a:lnTo>
                  <a:pt x="197277" y="23482"/>
                </a:lnTo>
                <a:close/>
              </a:path>
              <a:path w="2435225" h="294004">
                <a:moveTo>
                  <a:pt x="234424" y="214515"/>
                </a:moveTo>
                <a:lnTo>
                  <a:pt x="115603" y="214515"/>
                </a:lnTo>
                <a:lnTo>
                  <a:pt x="66325" y="208266"/>
                </a:lnTo>
                <a:lnTo>
                  <a:pt x="30030" y="190023"/>
                </a:lnTo>
                <a:lnTo>
                  <a:pt x="7604" y="160541"/>
                </a:lnTo>
                <a:lnTo>
                  <a:pt x="65" y="121272"/>
                </a:lnTo>
                <a:lnTo>
                  <a:pt x="0" y="117767"/>
                </a:lnTo>
                <a:lnTo>
                  <a:pt x="7626" y="78046"/>
                </a:lnTo>
                <a:lnTo>
                  <a:pt x="7654" y="77901"/>
                </a:lnTo>
                <a:lnTo>
                  <a:pt x="30066" y="48323"/>
                </a:lnTo>
                <a:lnTo>
                  <a:pt x="30164" y="48194"/>
                </a:lnTo>
                <a:lnTo>
                  <a:pt x="66475" y="29792"/>
                </a:lnTo>
                <a:lnTo>
                  <a:pt x="115603" y="23482"/>
                </a:lnTo>
                <a:lnTo>
                  <a:pt x="234424" y="23482"/>
                </a:lnTo>
                <a:lnTo>
                  <a:pt x="283234" y="29792"/>
                </a:lnTo>
                <a:lnTo>
                  <a:pt x="283512" y="29792"/>
                </a:lnTo>
                <a:lnTo>
                  <a:pt x="320041" y="48323"/>
                </a:lnTo>
                <a:lnTo>
                  <a:pt x="331017" y="62737"/>
                </a:lnTo>
                <a:lnTo>
                  <a:pt x="115603" y="62737"/>
                </a:lnTo>
                <a:lnTo>
                  <a:pt x="83782" y="66014"/>
                </a:lnTo>
                <a:lnTo>
                  <a:pt x="61621" y="76060"/>
                </a:lnTo>
                <a:lnTo>
                  <a:pt x="48662" y="93202"/>
                </a:lnTo>
                <a:lnTo>
                  <a:pt x="44445" y="117767"/>
                </a:lnTo>
                <a:lnTo>
                  <a:pt x="44445" y="121272"/>
                </a:lnTo>
                <a:lnTo>
                  <a:pt x="48587" y="145384"/>
                </a:lnTo>
                <a:lnTo>
                  <a:pt x="48612" y="145534"/>
                </a:lnTo>
                <a:lnTo>
                  <a:pt x="61386" y="162201"/>
                </a:lnTo>
                <a:lnTo>
                  <a:pt x="61488" y="162334"/>
                </a:lnTo>
                <a:lnTo>
                  <a:pt x="83518" y="172050"/>
                </a:lnTo>
                <a:lnTo>
                  <a:pt x="83126" y="172050"/>
                </a:lnTo>
                <a:lnTo>
                  <a:pt x="115603" y="175259"/>
                </a:lnTo>
                <a:lnTo>
                  <a:pt x="331466" y="175259"/>
                </a:lnTo>
                <a:lnTo>
                  <a:pt x="320174" y="190023"/>
                </a:lnTo>
                <a:lnTo>
                  <a:pt x="283757" y="208266"/>
                </a:lnTo>
                <a:lnTo>
                  <a:pt x="234424" y="214515"/>
                </a:lnTo>
                <a:close/>
              </a:path>
              <a:path w="2435225" h="294004">
                <a:moveTo>
                  <a:pt x="197277" y="175259"/>
                </a:moveTo>
                <a:lnTo>
                  <a:pt x="153462" y="175259"/>
                </a:lnTo>
                <a:lnTo>
                  <a:pt x="153462" y="62737"/>
                </a:lnTo>
                <a:lnTo>
                  <a:pt x="197277" y="62737"/>
                </a:lnTo>
                <a:lnTo>
                  <a:pt x="197277" y="175259"/>
                </a:lnTo>
                <a:close/>
              </a:path>
              <a:path w="2435225" h="294004">
                <a:moveTo>
                  <a:pt x="331466" y="175259"/>
                </a:moveTo>
                <a:lnTo>
                  <a:pt x="234424" y="175259"/>
                </a:lnTo>
                <a:lnTo>
                  <a:pt x="266451" y="172050"/>
                </a:lnTo>
                <a:lnTo>
                  <a:pt x="288717" y="162201"/>
                </a:lnTo>
                <a:lnTo>
                  <a:pt x="301599" y="145534"/>
                </a:lnTo>
                <a:lnTo>
                  <a:pt x="301715" y="145384"/>
                </a:lnTo>
                <a:lnTo>
                  <a:pt x="305938" y="121272"/>
                </a:lnTo>
                <a:lnTo>
                  <a:pt x="305938" y="117767"/>
                </a:lnTo>
                <a:lnTo>
                  <a:pt x="301616" y="93347"/>
                </a:lnTo>
                <a:lnTo>
                  <a:pt x="288455" y="76188"/>
                </a:lnTo>
                <a:lnTo>
                  <a:pt x="266050" y="66014"/>
                </a:lnTo>
                <a:lnTo>
                  <a:pt x="265696" y="66014"/>
                </a:lnTo>
                <a:lnTo>
                  <a:pt x="234424" y="62737"/>
                </a:lnTo>
                <a:lnTo>
                  <a:pt x="331017" y="62737"/>
                </a:lnTo>
                <a:lnTo>
                  <a:pt x="342563" y="77901"/>
                </a:lnTo>
                <a:lnTo>
                  <a:pt x="342673" y="78046"/>
                </a:lnTo>
                <a:lnTo>
                  <a:pt x="350382" y="117767"/>
                </a:lnTo>
                <a:lnTo>
                  <a:pt x="350451" y="120573"/>
                </a:lnTo>
                <a:lnTo>
                  <a:pt x="342723" y="160541"/>
                </a:lnTo>
                <a:lnTo>
                  <a:pt x="331466" y="175259"/>
                </a:lnTo>
                <a:close/>
              </a:path>
              <a:path w="2435225" h="294004">
                <a:moveTo>
                  <a:pt x="197277" y="238353"/>
                </a:moveTo>
                <a:lnTo>
                  <a:pt x="153462" y="238353"/>
                </a:lnTo>
                <a:lnTo>
                  <a:pt x="153462" y="214515"/>
                </a:lnTo>
                <a:lnTo>
                  <a:pt x="197277" y="214515"/>
                </a:lnTo>
                <a:lnTo>
                  <a:pt x="197277" y="238353"/>
                </a:lnTo>
                <a:close/>
              </a:path>
              <a:path w="2435225" h="294004">
                <a:moveTo>
                  <a:pt x="487853" y="238353"/>
                </a:moveTo>
                <a:lnTo>
                  <a:pt x="443859" y="232240"/>
                </a:lnTo>
                <a:lnTo>
                  <a:pt x="410646" y="214691"/>
                </a:lnTo>
                <a:lnTo>
                  <a:pt x="389658" y="186891"/>
                </a:lnTo>
                <a:lnTo>
                  <a:pt x="382341" y="150025"/>
                </a:lnTo>
                <a:lnTo>
                  <a:pt x="382341" y="144767"/>
                </a:lnTo>
                <a:lnTo>
                  <a:pt x="389610" y="107435"/>
                </a:lnTo>
                <a:lnTo>
                  <a:pt x="410517" y="79306"/>
                </a:lnTo>
                <a:lnTo>
                  <a:pt x="443715" y="61562"/>
                </a:lnTo>
                <a:lnTo>
                  <a:pt x="487853" y="55384"/>
                </a:lnTo>
                <a:lnTo>
                  <a:pt x="531531" y="61562"/>
                </a:lnTo>
                <a:lnTo>
                  <a:pt x="564399" y="79306"/>
                </a:lnTo>
                <a:lnTo>
                  <a:pt x="575173" y="93941"/>
                </a:lnTo>
                <a:lnTo>
                  <a:pt x="487497" y="93941"/>
                </a:lnTo>
                <a:lnTo>
                  <a:pt x="461153" y="97298"/>
                </a:lnTo>
                <a:lnTo>
                  <a:pt x="441806" y="107129"/>
                </a:lnTo>
                <a:lnTo>
                  <a:pt x="429883" y="123072"/>
                </a:lnTo>
                <a:lnTo>
                  <a:pt x="425813" y="144767"/>
                </a:lnTo>
                <a:lnTo>
                  <a:pt x="425813" y="150025"/>
                </a:lnTo>
                <a:lnTo>
                  <a:pt x="429981" y="170960"/>
                </a:lnTo>
                <a:lnTo>
                  <a:pt x="442067" y="186607"/>
                </a:lnTo>
                <a:lnTo>
                  <a:pt x="461448" y="196405"/>
                </a:lnTo>
                <a:lnTo>
                  <a:pt x="487497" y="199796"/>
                </a:lnTo>
                <a:lnTo>
                  <a:pt x="575495" y="199796"/>
                </a:lnTo>
                <a:lnTo>
                  <a:pt x="564399" y="214691"/>
                </a:lnTo>
                <a:lnTo>
                  <a:pt x="531531" y="232240"/>
                </a:lnTo>
                <a:lnTo>
                  <a:pt x="487853" y="238353"/>
                </a:lnTo>
                <a:close/>
              </a:path>
              <a:path w="2435225" h="294004">
                <a:moveTo>
                  <a:pt x="575495" y="199796"/>
                </a:moveTo>
                <a:lnTo>
                  <a:pt x="487497" y="199796"/>
                </a:lnTo>
                <a:lnTo>
                  <a:pt x="513348" y="196405"/>
                </a:lnTo>
                <a:lnTo>
                  <a:pt x="532626" y="186607"/>
                </a:lnTo>
                <a:lnTo>
                  <a:pt x="544676" y="170960"/>
                </a:lnTo>
                <a:lnTo>
                  <a:pt x="548838" y="150025"/>
                </a:lnTo>
                <a:lnTo>
                  <a:pt x="548838" y="144767"/>
                </a:lnTo>
                <a:lnTo>
                  <a:pt x="544726" y="123216"/>
                </a:lnTo>
                <a:lnTo>
                  <a:pt x="532760" y="107257"/>
                </a:lnTo>
                <a:lnTo>
                  <a:pt x="513404" y="97298"/>
                </a:lnTo>
                <a:lnTo>
                  <a:pt x="513130" y="97298"/>
                </a:lnTo>
                <a:lnTo>
                  <a:pt x="487497" y="93941"/>
                </a:lnTo>
                <a:lnTo>
                  <a:pt x="575173" y="93941"/>
                </a:lnTo>
                <a:lnTo>
                  <a:pt x="585108" y="107435"/>
                </a:lnTo>
                <a:lnTo>
                  <a:pt x="592310" y="144767"/>
                </a:lnTo>
                <a:lnTo>
                  <a:pt x="592310" y="150025"/>
                </a:lnTo>
                <a:lnTo>
                  <a:pt x="585163" y="186607"/>
                </a:lnTo>
                <a:lnTo>
                  <a:pt x="585108" y="186891"/>
                </a:lnTo>
                <a:lnTo>
                  <a:pt x="575495" y="199796"/>
                </a:lnTo>
                <a:close/>
              </a:path>
              <a:path w="2435225" h="294004">
                <a:moveTo>
                  <a:pt x="805837" y="75704"/>
                </a:moveTo>
                <a:lnTo>
                  <a:pt x="675381" y="75704"/>
                </a:lnTo>
                <a:lnTo>
                  <a:pt x="688562" y="67059"/>
                </a:lnTo>
                <a:lnTo>
                  <a:pt x="703289" y="60682"/>
                </a:lnTo>
                <a:lnTo>
                  <a:pt x="719397" y="56736"/>
                </a:lnTo>
                <a:lnTo>
                  <a:pt x="736722" y="55384"/>
                </a:lnTo>
                <a:lnTo>
                  <a:pt x="779956" y="61654"/>
                </a:lnTo>
                <a:lnTo>
                  <a:pt x="805837" y="75704"/>
                </a:lnTo>
                <a:close/>
              </a:path>
              <a:path w="2435225" h="294004">
                <a:moveTo>
                  <a:pt x="677133" y="293738"/>
                </a:moveTo>
                <a:lnTo>
                  <a:pt x="635071" y="293738"/>
                </a:lnTo>
                <a:lnTo>
                  <a:pt x="635071" y="59588"/>
                </a:lnTo>
                <a:lnTo>
                  <a:pt x="674327" y="59588"/>
                </a:lnTo>
                <a:lnTo>
                  <a:pt x="675381" y="75704"/>
                </a:lnTo>
                <a:lnTo>
                  <a:pt x="805837" y="75704"/>
                </a:lnTo>
                <a:lnTo>
                  <a:pt x="812873" y="79524"/>
                </a:lnTo>
                <a:lnTo>
                  <a:pt x="823641" y="93941"/>
                </a:lnTo>
                <a:lnTo>
                  <a:pt x="736023" y="93941"/>
                </a:lnTo>
                <a:lnTo>
                  <a:pt x="717803" y="95589"/>
                </a:lnTo>
                <a:lnTo>
                  <a:pt x="701454" y="100291"/>
                </a:lnTo>
                <a:lnTo>
                  <a:pt x="687871" y="107580"/>
                </a:lnTo>
                <a:lnTo>
                  <a:pt x="677133" y="117424"/>
                </a:lnTo>
                <a:lnTo>
                  <a:pt x="677133" y="175602"/>
                </a:lnTo>
                <a:lnTo>
                  <a:pt x="687715" y="185598"/>
                </a:lnTo>
                <a:lnTo>
                  <a:pt x="701582" y="193224"/>
                </a:lnTo>
                <a:lnTo>
                  <a:pt x="717947" y="198087"/>
                </a:lnTo>
                <a:lnTo>
                  <a:pt x="736023" y="199796"/>
                </a:lnTo>
                <a:lnTo>
                  <a:pt x="823375" y="199796"/>
                </a:lnTo>
                <a:lnTo>
                  <a:pt x="812744" y="214036"/>
                </a:lnTo>
                <a:lnTo>
                  <a:pt x="802242" y="219773"/>
                </a:lnTo>
                <a:lnTo>
                  <a:pt x="677133" y="219773"/>
                </a:lnTo>
                <a:lnTo>
                  <a:pt x="677133" y="293738"/>
                </a:lnTo>
                <a:close/>
              </a:path>
              <a:path w="2435225" h="294004">
                <a:moveTo>
                  <a:pt x="823375" y="199796"/>
                </a:moveTo>
                <a:lnTo>
                  <a:pt x="736023" y="199796"/>
                </a:lnTo>
                <a:lnTo>
                  <a:pt x="761928" y="196339"/>
                </a:lnTo>
                <a:lnTo>
                  <a:pt x="781324" y="186342"/>
                </a:lnTo>
                <a:lnTo>
                  <a:pt x="793491" y="170365"/>
                </a:lnTo>
                <a:lnTo>
                  <a:pt x="797707" y="148970"/>
                </a:lnTo>
                <a:lnTo>
                  <a:pt x="797707" y="144411"/>
                </a:lnTo>
                <a:lnTo>
                  <a:pt x="793491" y="123216"/>
                </a:lnTo>
                <a:lnTo>
                  <a:pt x="781324" y="107346"/>
                </a:lnTo>
                <a:lnTo>
                  <a:pt x="761928" y="97391"/>
                </a:lnTo>
                <a:lnTo>
                  <a:pt x="736023" y="93941"/>
                </a:lnTo>
                <a:lnTo>
                  <a:pt x="823641" y="93941"/>
                </a:lnTo>
                <a:lnTo>
                  <a:pt x="833829" y="107580"/>
                </a:lnTo>
                <a:lnTo>
                  <a:pt x="841179" y="144411"/>
                </a:lnTo>
                <a:lnTo>
                  <a:pt x="841179" y="148970"/>
                </a:lnTo>
                <a:lnTo>
                  <a:pt x="833832" y="185598"/>
                </a:lnTo>
                <a:lnTo>
                  <a:pt x="833780" y="185857"/>
                </a:lnTo>
                <a:lnTo>
                  <a:pt x="823375" y="199796"/>
                </a:lnTo>
                <a:close/>
              </a:path>
              <a:path w="2435225" h="294004">
                <a:moveTo>
                  <a:pt x="736722" y="238353"/>
                </a:moveTo>
                <a:lnTo>
                  <a:pt x="719723" y="237125"/>
                </a:lnTo>
                <a:lnTo>
                  <a:pt x="704037" y="233530"/>
                </a:lnTo>
                <a:lnTo>
                  <a:pt x="689796" y="227702"/>
                </a:lnTo>
                <a:lnTo>
                  <a:pt x="677133" y="219773"/>
                </a:lnTo>
                <a:lnTo>
                  <a:pt x="802242" y="219773"/>
                </a:lnTo>
                <a:lnTo>
                  <a:pt x="779811" y="232027"/>
                </a:lnTo>
                <a:lnTo>
                  <a:pt x="736722" y="238353"/>
                </a:lnTo>
                <a:close/>
              </a:path>
              <a:path w="2435225" h="294004">
                <a:moveTo>
                  <a:pt x="924593" y="234149"/>
                </a:moveTo>
                <a:lnTo>
                  <a:pt x="883940" y="234149"/>
                </a:lnTo>
                <a:lnTo>
                  <a:pt x="883940" y="59588"/>
                </a:lnTo>
                <a:lnTo>
                  <a:pt x="943871" y="59588"/>
                </a:lnTo>
                <a:lnTo>
                  <a:pt x="968709" y="103746"/>
                </a:lnTo>
                <a:lnTo>
                  <a:pt x="924593" y="103746"/>
                </a:lnTo>
                <a:lnTo>
                  <a:pt x="924593" y="234149"/>
                </a:lnTo>
                <a:close/>
              </a:path>
              <a:path w="2435225" h="294004">
                <a:moveTo>
                  <a:pt x="1060523" y="188582"/>
                </a:moveTo>
                <a:lnTo>
                  <a:pt x="1016427" y="188582"/>
                </a:lnTo>
                <a:lnTo>
                  <a:pt x="1088639" y="59588"/>
                </a:lnTo>
                <a:lnTo>
                  <a:pt x="1148583" y="59588"/>
                </a:lnTo>
                <a:lnTo>
                  <a:pt x="1148583" y="103746"/>
                </a:lnTo>
                <a:lnTo>
                  <a:pt x="1107917" y="103746"/>
                </a:lnTo>
                <a:lnTo>
                  <a:pt x="1098799" y="120230"/>
                </a:lnTo>
                <a:lnTo>
                  <a:pt x="1060523" y="188582"/>
                </a:lnTo>
                <a:close/>
              </a:path>
              <a:path w="2435225" h="294004">
                <a:moveTo>
                  <a:pt x="1035007" y="234149"/>
                </a:moveTo>
                <a:lnTo>
                  <a:pt x="997504" y="234149"/>
                </a:lnTo>
                <a:lnTo>
                  <a:pt x="933711" y="120230"/>
                </a:lnTo>
                <a:lnTo>
                  <a:pt x="924593" y="103746"/>
                </a:lnTo>
                <a:lnTo>
                  <a:pt x="968709" y="103746"/>
                </a:lnTo>
                <a:lnTo>
                  <a:pt x="1016427" y="188582"/>
                </a:lnTo>
                <a:lnTo>
                  <a:pt x="1060523" y="188582"/>
                </a:lnTo>
                <a:lnTo>
                  <a:pt x="1035007" y="234149"/>
                </a:lnTo>
                <a:close/>
              </a:path>
              <a:path w="2435225" h="294004">
                <a:moveTo>
                  <a:pt x="1148583" y="234149"/>
                </a:moveTo>
                <a:lnTo>
                  <a:pt x="1107917" y="234149"/>
                </a:lnTo>
                <a:lnTo>
                  <a:pt x="1107917" y="103746"/>
                </a:lnTo>
                <a:lnTo>
                  <a:pt x="1148583" y="103746"/>
                </a:lnTo>
                <a:lnTo>
                  <a:pt x="1148583" y="234149"/>
                </a:lnTo>
                <a:close/>
              </a:path>
              <a:path w="2435225" h="294004">
                <a:moveTo>
                  <a:pt x="1242512" y="234149"/>
                </a:moveTo>
                <a:lnTo>
                  <a:pt x="1203955" y="234149"/>
                </a:lnTo>
                <a:lnTo>
                  <a:pt x="1203955" y="59588"/>
                </a:lnTo>
                <a:lnTo>
                  <a:pt x="1244620" y="59588"/>
                </a:lnTo>
                <a:lnTo>
                  <a:pt x="1244620" y="182613"/>
                </a:lnTo>
                <a:lnTo>
                  <a:pt x="1290820" y="182613"/>
                </a:lnTo>
                <a:lnTo>
                  <a:pt x="1242512" y="234149"/>
                </a:lnTo>
                <a:close/>
              </a:path>
              <a:path w="2435225" h="294004">
                <a:moveTo>
                  <a:pt x="1290820" y="182613"/>
                </a:moveTo>
                <a:lnTo>
                  <a:pt x="1244620" y="182613"/>
                </a:lnTo>
                <a:lnTo>
                  <a:pt x="1359936" y="59588"/>
                </a:lnTo>
                <a:lnTo>
                  <a:pt x="1398493" y="59588"/>
                </a:lnTo>
                <a:lnTo>
                  <a:pt x="1398493" y="111112"/>
                </a:lnTo>
                <a:lnTo>
                  <a:pt x="1357841" y="111112"/>
                </a:lnTo>
                <a:lnTo>
                  <a:pt x="1290820" y="182613"/>
                </a:lnTo>
                <a:close/>
              </a:path>
              <a:path w="2435225" h="294004">
                <a:moveTo>
                  <a:pt x="1398493" y="234149"/>
                </a:moveTo>
                <a:lnTo>
                  <a:pt x="1357841" y="234149"/>
                </a:lnTo>
                <a:lnTo>
                  <a:pt x="1357841" y="111112"/>
                </a:lnTo>
                <a:lnTo>
                  <a:pt x="1398493" y="111112"/>
                </a:lnTo>
                <a:lnTo>
                  <a:pt x="1398493" y="234149"/>
                </a:lnTo>
                <a:close/>
              </a:path>
              <a:path w="2435225" h="294004">
                <a:moveTo>
                  <a:pt x="1624644" y="75704"/>
                </a:moveTo>
                <a:lnTo>
                  <a:pt x="1494188" y="75704"/>
                </a:lnTo>
                <a:lnTo>
                  <a:pt x="1507369" y="67059"/>
                </a:lnTo>
                <a:lnTo>
                  <a:pt x="1522096" y="60682"/>
                </a:lnTo>
                <a:lnTo>
                  <a:pt x="1538204" y="56736"/>
                </a:lnTo>
                <a:lnTo>
                  <a:pt x="1555529" y="55384"/>
                </a:lnTo>
                <a:lnTo>
                  <a:pt x="1598763" y="61654"/>
                </a:lnTo>
                <a:lnTo>
                  <a:pt x="1624644" y="75704"/>
                </a:lnTo>
                <a:close/>
              </a:path>
              <a:path w="2435225" h="294004">
                <a:moveTo>
                  <a:pt x="1495940" y="293738"/>
                </a:moveTo>
                <a:lnTo>
                  <a:pt x="1453878" y="293738"/>
                </a:lnTo>
                <a:lnTo>
                  <a:pt x="1453878" y="59588"/>
                </a:lnTo>
                <a:lnTo>
                  <a:pt x="1493134" y="59588"/>
                </a:lnTo>
                <a:lnTo>
                  <a:pt x="1494188" y="75704"/>
                </a:lnTo>
                <a:lnTo>
                  <a:pt x="1624644" y="75704"/>
                </a:lnTo>
                <a:lnTo>
                  <a:pt x="1631680" y="79524"/>
                </a:lnTo>
                <a:lnTo>
                  <a:pt x="1642449" y="93941"/>
                </a:lnTo>
                <a:lnTo>
                  <a:pt x="1554830" y="93941"/>
                </a:lnTo>
                <a:lnTo>
                  <a:pt x="1536610" y="95589"/>
                </a:lnTo>
                <a:lnTo>
                  <a:pt x="1520261" y="100291"/>
                </a:lnTo>
                <a:lnTo>
                  <a:pt x="1506678" y="107580"/>
                </a:lnTo>
                <a:lnTo>
                  <a:pt x="1495940" y="117424"/>
                </a:lnTo>
                <a:lnTo>
                  <a:pt x="1495940" y="175602"/>
                </a:lnTo>
                <a:lnTo>
                  <a:pt x="1506523" y="185598"/>
                </a:lnTo>
                <a:lnTo>
                  <a:pt x="1520390" y="193224"/>
                </a:lnTo>
                <a:lnTo>
                  <a:pt x="1536754" y="198087"/>
                </a:lnTo>
                <a:lnTo>
                  <a:pt x="1554830" y="199796"/>
                </a:lnTo>
                <a:lnTo>
                  <a:pt x="1642182" y="199796"/>
                </a:lnTo>
                <a:lnTo>
                  <a:pt x="1631551" y="214036"/>
                </a:lnTo>
                <a:lnTo>
                  <a:pt x="1621049" y="219773"/>
                </a:lnTo>
                <a:lnTo>
                  <a:pt x="1495940" y="219773"/>
                </a:lnTo>
                <a:lnTo>
                  <a:pt x="1495940" y="293738"/>
                </a:lnTo>
                <a:close/>
              </a:path>
              <a:path w="2435225" h="294004">
                <a:moveTo>
                  <a:pt x="1642182" y="199796"/>
                </a:moveTo>
                <a:lnTo>
                  <a:pt x="1554830" y="199796"/>
                </a:lnTo>
                <a:lnTo>
                  <a:pt x="1580735" y="196339"/>
                </a:lnTo>
                <a:lnTo>
                  <a:pt x="1600131" y="186342"/>
                </a:lnTo>
                <a:lnTo>
                  <a:pt x="1612298" y="170365"/>
                </a:lnTo>
                <a:lnTo>
                  <a:pt x="1616514" y="148970"/>
                </a:lnTo>
                <a:lnTo>
                  <a:pt x="1616514" y="144411"/>
                </a:lnTo>
                <a:lnTo>
                  <a:pt x="1612298" y="123216"/>
                </a:lnTo>
                <a:lnTo>
                  <a:pt x="1600131" y="107346"/>
                </a:lnTo>
                <a:lnTo>
                  <a:pt x="1580735" y="97391"/>
                </a:lnTo>
                <a:lnTo>
                  <a:pt x="1554830" y="93941"/>
                </a:lnTo>
                <a:lnTo>
                  <a:pt x="1642449" y="93941"/>
                </a:lnTo>
                <a:lnTo>
                  <a:pt x="1652636" y="107580"/>
                </a:lnTo>
                <a:lnTo>
                  <a:pt x="1659986" y="144411"/>
                </a:lnTo>
                <a:lnTo>
                  <a:pt x="1659986" y="148970"/>
                </a:lnTo>
                <a:lnTo>
                  <a:pt x="1652639" y="185598"/>
                </a:lnTo>
                <a:lnTo>
                  <a:pt x="1652587" y="185857"/>
                </a:lnTo>
                <a:lnTo>
                  <a:pt x="1642182" y="199796"/>
                </a:lnTo>
                <a:close/>
              </a:path>
              <a:path w="2435225" h="294004">
                <a:moveTo>
                  <a:pt x="1555529" y="238353"/>
                </a:moveTo>
                <a:lnTo>
                  <a:pt x="1538530" y="237125"/>
                </a:lnTo>
                <a:lnTo>
                  <a:pt x="1522844" y="233530"/>
                </a:lnTo>
                <a:lnTo>
                  <a:pt x="1508603" y="227702"/>
                </a:lnTo>
                <a:lnTo>
                  <a:pt x="1495940" y="219773"/>
                </a:lnTo>
                <a:lnTo>
                  <a:pt x="1621049" y="219773"/>
                </a:lnTo>
                <a:lnTo>
                  <a:pt x="1598618" y="232027"/>
                </a:lnTo>
                <a:lnTo>
                  <a:pt x="1555529" y="238353"/>
                </a:lnTo>
                <a:close/>
              </a:path>
              <a:path w="2435225" h="294004">
                <a:moveTo>
                  <a:pt x="1733951" y="293738"/>
                </a:moveTo>
                <a:lnTo>
                  <a:pt x="1694340" y="293738"/>
                </a:lnTo>
                <a:lnTo>
                  <a:pt x="1694340" y="256578"/>
                </a:lnTo>
                <a:lnTo>
                  <a:pt x="1733596" y="256578"/>
                </a:lnTo>
                <a:lnTo>
                  <a:pt x="1744834" y="255733"/>
                </a:lnTo>
                <a:lnTo>
                  <a:pt x="1753050" y="252720"/>
                </a:lnTo>
                <a:lnTo>
                  <a:pt x="1759426" y="246816"/>
                </a:lnTo>
                <a:lnTo>
                  <a:pt x="1765142" y="237299"/>
                </a:lnTo>
                <a:lnTo>
                  <a:pt x="1676458" y="65544"/>
                </a:lnTo>
                <a:lnTo>
                  <a:pt x="1676458" y="59588"/>
                </a:lnTo>
                <a:lnTo>
                  <a:pt x="1721327" y="59588"/>
                </a:lnTo>
                <a:lnTo>
                  <a:pt x="1788980" y="194881"/>
                </a:lnTo>
                <a:lnTo>
                  <a:pt x="1834644" y="194881"/>
                </a:lnTo>
                <a:lnTo>
                  <a:pt x="1805808" y="250964"/>
                </a:lnTo>
                <a:lnTo>
                  <a:pt x="1793001" y="270517"/>
                </a:lnTo>
                <a:lnTo>
                  <a:pt x="1777499" y="283791"/>
                </a:lnTo>
                <a:lnTo>
                  <a:pt x="1758187" y="291344"/>
                </a:lnTo>
                <a:lnTo>
                  <a:pt x="1733951" y="293738"/>
                </a:lnTo>
                <a:close/>
              </a:path>
              <a:path w="2435225" h="294004">
                <a:moveTo>
                  <a:pt x="1834644" y="194881"/>
                </a:moveTo>
                <a:lnTo>
                  <a:pt x="1788980" y="194881"/>
                </a:lnTo>
                <a:lnTo>
                  <a:pt x="1856278" y="59588"/>
                </a:lnTo>
                <a:lnTo>
                  <a:pt x="1901147" y="59588"/>
                </a:lnTo>
                <a:lnTo>
                  <a:pt x="1901147" y="65544"/>
                </a:lnTo>
                <a:lnTo>
                  <a:pt x="1834644" y="194881"/>
                </a:lnTo>
                <a:close/>
              </a:path>
              <a:path w="2435225" h="294004">
                <a:moveTo>
                  <a:pt x="2021378" y="238353"/>
                </a:moveTo>
                <a:lnTo>
                  <a:pt x="1978103" y="232251"/>
                </a:lnTo>
                <a:lnTo>
                  <a:pt x="1945443" y="214779"/>
                </a:lnTo>
                <a:lnTo>
                  <a:pt x="1924810" y="187186"/>
                </a:lnTo>
                <a:lnTo>
                  <a:pt x="1917619" y="150723"/>
                </a:lnTo>
                <a:lnTo>
                  <a:pt x="1917619" y="143713"/>
                </a:lnTo>
                <a:lnTo>
                  <a:pt x="1924860" y="106991"/>
                </a:lnTo>
                <a:lnTo>
                  <a:pt x="1945576" y="79174"/>
                </a:lnTo>
                <a:lnTo>
                  <a:pt x="1978253" y="61545"/>
                </a:lnTo>
                <a:lnTo>
                  <a:pt x="2021378" y="55384"/>
                </a:lnTo>
                <a:lnTo>
                  <a:pt x="2063967" y="61325"/>
                </a:lnTo>
                <a:lnTo>
                  <a:pt x="2095814" y="78470"/>
                </a:lnTo>
                <a:lnTo>
                  <a:pt x="2107108" y="93941"/>
                </a:lnTo>
                <a:lnTo>
                  <a:pt x="2021022" y="93941"/>
                </a:lnTo>
                <a:lnTo>
                  <a:pt x="1999809" y="96065"/>
                </a:lnTo>
                <a:lnTo>
                  <a:pt x="1982770" y="102261"/>
                </a:lnTo>
                <a:lnTo>
                  <a:pt x="1970398" y="112270"/>
                </a:lnTo>
                <a:lnTo>
                  <a:pt x="1963186" y="125831"/>
                </a:lnTo>
                <a:lnTo>
                  <a:pt x="2119556" y="125831"/>
                </a:lnTo>
                <a:lnTo>
                  <a:pt x="2122673" y="142303"/>
                </a:lnTo>
                <a:lnTo>
                  <a:pt x="2122673" y="160883"/>
                </a:lnTo>
                <a:lnTo>
                  <a:pt x="1961789" y="160883"/>
                </a:lnTo>
                <a:lnTo>
                  <a:pt x="1967548" y="177315"/>
                </a:lnTo>
                <a:lnTo>
                  <a:pt x="1979749" y="189541"/>
                </a:lnTo>
                <a:lnTo>
                  <a:pt x="1997867" y="197166"/>
                </a:lnTo>
                <a:lnTo>
                  <a:pt x="2021378" y="199796"/>
                </a:lnTo>
                <a:lnTo>
                  <a:pt x="2113794" y="199796"/>
                </a:lnTo>
                <a:lnTo>
                  <a:pt x="2113302" y="201234"/>
                </a:lnTo>
                <a:lnTo>
                  <a:pt x="2092661" y="221484"/>
                </a:lnTo>
                <a:lnTo>
                  <a:pt x="2061703" y="234043"/>
                </a:lnTo>
                <a:lnTo>
                  <a:pt x="2021378" y="238353"/>
                </a:lnTo>
                <a:close/>
              </a:path>
              <a:path w="2435225" h="294004">
                <a:moveTo>
                  <a:pt x="2119556" y="125831"/>
                </a:moveTo>
                <a:lnTo>
                  <a:pt x="2077105" y="125831"/>
                </a:lnTo>
                <a:lnTo>
                  <a:pt x="2070219" y="112420"/>
                </a:lnTo>
                <a:lnTo>
                  <a:pt x="2058269" y="102395"/>
                </a:lnTo>
                <a:lnTo>
                  <a:pt x="2041585" y="96065"/>
                </a:lnTo>
                <a:lnTo>
                  <a:pt x="2041241" y="96065"/>
                </a:lnTo>
                <a:lnTo>
                  <a:pt x="2021022" y="93941"/>
                </a:lnTo>
                <a:lnTo>
                  <a:pt x="2107108" y="93941"/>
                </a:lnTo>
                <a:lnTo>
                  <a:pt x="2115766" y="105801"/>
                </a:lnTo>
                <a:lnTo>
                  <a:pt x="2119556" y="125831"/>
                </a:lnTo>
                <a:close/>
              </a:path>
              <a:path w="2435225" h="294004">
                <a:moveTo>
                  <a:pt x="2113794" y="199796"/>
                </a:moveTo>
                <a:lnTo>
                  <a:pt x="2021378" y="199796"/>
                </a:lnTo>
                <a:lnTo>
                  <a:pt x="2043448" y="197960"/>
                </a:lnTo>
                <a:lnTo>
                  <a:pt x="2060721" y="192738"/>
                </a:lnTo>
                <a:lnTo>
                  <a:pt x="2072343" y="184558"/>
                </a:lnTo>
                <a:lnTo>
                  <a:pt x="2077461" y="173850"/>
                </a:lnTo>
                <a:lnTo>
                  <a:pt x="2122673" y="173850"/>
                </a:lnTo>
                <a:lnTo>
                  <a:pt x="2113794" y="199796"/>
                </a:lnTo>
                <a:close/>
              </a:path>
              <a:path w="2435225" h="294004">
                <a:moveTo>
                  <a:pt x="2338941" y="97447"/>
                </a:moveTo>
                <a:lnTo>
                  <a:pt x="2135639" y="97447"/>
                </a:lnTo>
                <a:lnTo>
                  <a:pt x="2135639" y="59588"/>
                </a:lnTo>
                <a:lnTo>
                  <a:pt x="2338941" y="59588"/>
                </a:lnTo>
                <a:lnTo>
                  <a:pt x="2338941" y="97447"/>
                </a:lnTo>
                <a:close/>
              </a:path>
              <a:path w="2435225" h="294004">
                <a:moveTo>
                  <a:pt x="2259020" y="234149"/>
                </a:moveTo>
                <a:lnTo>
                  <a:pt x="2216615" y="234149"/>
                </a:lnTo>
                <a:lnTo>
                  <a:pt x="2216615" y="97447"/>
                </a:lnTo>
                <a:lnTo>
                  <a:pt x="2259020" y="97447"/>
                </a:lnTo>
                <a:lnTo>
                  <a:pt x="2259020" y="234149"/>
                </a:lnTo>
                <a:close/>
              </a:path>
              <a:path w="2435225" h="294004">
                <a:moveTo>
                  <a:pt x="2409045" y="238353"/>
                </a:moveTo>
                <a:lnTo>
                  <a:pt x="2398481" y="236480"/>
                </a:lnTo>
                <a:lnTo>
                  <a:pt x="2390286" y="231255"/>
                </a:lnTo>
                <a:lnTo>
                  <a:pt x="2384983" y="223271"/>
                </a:lnTo>
                <a:lnTo>
                  <a:pt x="2383099" y="213118"/>
                </a:lnTo>
                <a:lnTo>
                  <a:pt x="2384983" y="202958"/>
                </a:lnTo>
                <a:lnTo>
                  <a:pt x="2390286" y="194970"/>
                </a:lnTo>
                <a:lnTo>
                  <a:pt x="2398481" y="189744"/>
                </a:lnTo>
                <a:lnTo>
                  <a:pt x="2409045" y="187871"/>
                </a:lnTo>
                <a:lnTo>
                  <a:pt x="2419602" y="189744"/>
                </a:lnTo>
                <a:lnTo>
                  <a:pt x="2427793" y="194970"/>
                </a:lnTo>
                <a:lnTo>
                  <a:pt x="2433094" y="202958"/>
                </a:lnTo>
                <a:lnTo>
                  <a:pt x="2434978" y="213118"/>
                </a:lnTo>
                <a:lnTo>
                  <a:pt x="2433094" y="223271"/>
                </a:lnTo>
                <a:lnTo>
                  <a:pt x="2427793" y="231255"/>
                </a:lnTo>
                <a:lnTo>
                  <a:pt x="2419602" y="236480"/>
                </a:lnTo>
                <a:lnTo>
                  <a:pt x="2409045" y="238353"/>
                </a:lnTo>
                <a:close/>
              </a:path>
              <a:path w="2435225" h="294004">
                <a:moveTo>
                  <a:pt x="2409045" y="115315"/>
                </a:moveTo>
                <a:lnTo>
                  <a:pt x="2398481" y="113442"/>
                </a:lnTo>
                <a:lnTo>
                  <a:pt x="2390286" y="108218"/>
                </a:lnTo>
                <a:lnTo>
                  <a:pt x="2384983" y="100233"/>
                </a:lnTo>
                <a:lnTo>
                  <a:pt x="2383099" y="90081"/>
                </a:lnTo>
                <a:lnTo>
                  <a:pt x="2384983" y="79928"/>
                </a:lnTo>
                <a:lnTo>
                  <a:pt x="2390286" y="71943"/>
                </a:lnTo>
                <a:lnTo>
                  <a:pt x="2398481" y="66719"/>
                </a:lnTo>
                <a:lnTo>
                  <a:pt x="2409045" y="64846"/>
                </a:lnTo>
                <a:lnTo>
                  <a:pt x="2419602" y="66719"/>
                </a:lnTo>
                <a:lnTo>
                  <a:pt x="2427793" y="71943"/>
                </a:lnTo>
                <a:lnTo>
                  <a:pt x="2433094" y="79928"/>
                </a:lnTo>
                <a:lnTo>
                  <a:pt x="2434978" y="90081"/>
                </a:lnTo>
                <a:lnTo>
                  <a:pt x="2433094" y="100233"/>
                </a:lnTo>
                <a:lnTo>
                  <a:pt x="2427793" y="108218"/>
                </a:lnTo>
                <a:lnTo>
                  <a:pt x="2419602" y="113442"/>
                </a:lnTo>
                <a:lnTo>
                  <a:pt x="2409045" y="115315"/>
                </a:lnTo>
                <a:close/>
              </a:path>
            </a:pathLst>
          </a:custGeom>
          <a:solidFill>
            <a:srgbClr val="221f1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5" name="object 5"/>
          <p:cNvSpPr/>
          <p:nvPr/>
        </p:nvSpPr>
        <p:spPr>
          <a:xfrm>
            <a:off x="649080" y="8960400"/>
            <a:ext cx="3529440" cy="238320"/>
          </a:xfrm>
          <a:custGeom>
            <a:avLst/>
            <a:gdLst>
              <a:gd name="textAreaLeft" fmla="*/ 0 w 3529440"/>
              <a:gd name="textAreaRight" fmla="*/ 3529800 w 3529440"/>
              <a:gd name="textAreaTop" fmla="*/ 0 h 238320"/>
              <a:gd name="textAreaBottom" fmla="*/ 238680 h 238320"/>
            </a:gdLst>
            <a:ahLst/>
            <a:cxnLst/>
            <a:rect l="textAreaLeft" t="textAreaTop" r="textAreaRight" b="textAreaBottom"/>
            <a:pathLst>
              <a:path w="3529965" h="238759">
                <a:moveTo>
                  <a:pt x="42062" y="178765"/>
                </a:moveTo>
                <a:lnTo>
                  <a:pt x="0" y="178765"/>
                </a:lnTo>
                <a:lnTo>
                  <a:pt x="0" y="4203"/>
                </a:lnTo>
                <a:lnTo>
                  <a:pt x="192786" y="4203"/>
                </a:lnTo>
                <a:lnTo>
                  <a:pt x="192786" y="41363"/>
                </a:lnTo>
                <a:lnTo>
                  <a:pt x="42062" y="41363"/>
                </a:lnTo>
                <a:lnTo>
                  <a:pt x="42062" y="178765"/>
                </a:lnTo>
                <a:close/>
              </a:path>
              <a:path w="3529965" h="238759">
                <a:moveTo>
                  <a:pt x="192786" y="178765"/>
                </a:moveTo>
                <a:lnTo>
                  <a:pt x="150723" y="178765"/>
                </a:lnTo>
                <a:lnTo>
                  <a:pt x="150723" y="41363"/>
                </a:lnTo>
                <a:lnTo>
                  <a:pt x="192786" y="41363"/>
                </a:lnTo>
                <a:lnTo>
                  <a:pt x="192786" y="178765"/>
                </a:lnTo>
                <a:close/>
              </a:path>
              <a:path w="3529965" h="238759">
                <a:moveTo>
                  <a:pt x="418954" y="20332"/>
                </a:moveTo>
                <a:lnTo>
                  <a:pt x="288480" y="20332"/>
                </a:lnTo>
                <a:lnTo>
                  <a:pt x="301661" y="11685"/>
                </a:lnTo>
                <a:lnTo>
                  <a:pt x="316388" y="5303"/>
                </a:lnTo>
                <a:lnTo>
                  <a:pt x="332496" y="1353"/>
                </a:lnTo>
                <a:lnTo>
                  <a:pt x="349821" y="0"/>
                </a:lnTo>
                <a:lnTo>
                  <a:pt x="393053" y="6270"/>
                </a:lnTo>
                <a:lnTo>
                  <a:pt x="418954" y="20332"/>
                </a:lnTo>
                <a:close/>
              </a:path>
              <a:path w="3529965" h="238759">
                <a:moveTo>
                  <a:pt x="290233" y="238353"/>
                </a:moveTo>
                <a:lnTo>
                  <a:pt x="248170" y="238353"/>
                </a:lnTo>
                <a:lnTo>
                  <a:pt x="248170" y="4203"/>
                </a:lnTo>
                <a:lnTo>
                  <a:pt x="287426" y="4203"/>
                </a:lnTo>
                <a:lnTo>
                  <a:pt x="288480" y="20332"/>
                </a:lnTo>
                <a:lnTo>
                  <a:pt x="418954" y="20332"/>
                </a:lnTo>
                <a:lnTo>
                  <a:pt x="425965" y="24139"/>
                </a:lnTo>
                <a:lnTo>
                  <a:pt x="436732" y="38557"/>
                </a:lnTo>
                <a:lnTo>
                  <a:pt x="349110" y="38557"/>
                </a:lnTo>
                <a:lnTo>
                  <a:pt x="330889" y="40206"/>
                </a:lnTo>
                <a:lnTo>
                  <a:pt x="314542" y="44911"/>
                </a:lnTo>
                <a:lnTo>
                  <a:pt x="300973" y="52195"/>
                </a:lnTo>
                <a:lnTo>
                  <a:pt x="290233" y="62039"/>
                </a:lnTo>
                <a:lnTo>
                  <a:pt x="290233" y="120230"/>
                </a:lnTo>
                <a:lnTo>
                  <a:pt x="300809" y="130218"/>
                </a:lnTo>
                <a:lnTo>
                  <a:pt x="314675" y="137841"/>
                </a:lnTo>
                <a:lnTo>
                  <a:pt x="331039" y="142703"/>
                </a:lnTo>
                <a:lnTo>
                  <a:pt x="349110" y="144411"/>
                </a:lnTo>
                <a:lnTo>
                  <a:pt x="436462" y="144411"/>
                </a:lnTo>
                <a:lnTo>
                  <a:pt x="425832" y="158651"/>
                </a:lnTo>
                <a:lnTo>
                  <a:pt x="415331" y="164388"/>
                </a:lnTo>
                <a:lnTo>
                  <a:pt x="290233" y="164388"/>
                </a:lnTo>
                <a:lnTo>
                  <a:pt x="290233" y="238353"/>
                </a:lnTo>
                <a:close/>
              </a:path>
              <a:path w="3529965" h="238759">
                <a:moveTo>
                  <a:pt x="436462" y="144411"/>
                </a:moveTo>
                <a:lnTo>
                  <a:pt x="349110" y="144411"/>
                </a:lnTo>
                <a:lnTo>
                  <a:pt x="375016" y="140956"/>
                </a:lnTo>
                <a:lnTo>
                  <a:pt x="394417" y="130962"/>
                </a:lnTo>
                <a:lnTo>
                  <a:pt x="406588" y="114986"/>
                </a:lnTo>
                <a:lnTo>
                  <a:pt x="410806" y="93586"/>
                </a:lnTo>
                <a:lnTo>
                  <a:pt x="410806" y="89026"/>
                </a:lnTo>
                <a:lnTo>
                  <a:pt x="406588" y="67832"/>
                </a:lnTo>
                <a:lnTo>
                  <a:pt x="394417" y="51962"/>
                </a:lnTo>
                <a:lnTo>
                  <a:pt x="375016" y="42006"/>
                </a:lnTo>
                <a:lnTo>
                  <a:pt x="349110" y="38557"/>
                </a:lnTo>
                <a:lnTo>
                  <a:pt x="436732" y="38557"/>
                </a:lnTo>
                <a:lnTo>
                  <a:pt x="446917" y="52195"/>
                </a:lnTo>
                <a:lnTo>
                  <a:pt x="454266" y="89026"/>
                </a:lnTo>
                <a:lnTo>
                  <a:pt x="454266" y="93586"/>
                </a:lnTo>
                <a:lnTo>
                  <a:pt x="446918" y="130218"/>
                </a:lnTo>
                <a:lnTo>
                  <a:pt x="446867" y="130473"/>
                </a:lnTo>
                <a:lnTo>
                  <a:pt x="436462" y="144411"/>
                </a:lnTo>
                <a:close/>
              </a:path>
              <a:path w="3529965" h="238759">
                <a:moveTo>
                  <a:pt x="349821" y="182968"/>
                </a:moveTo>
                <a:lnTo>
                  <a:pt x="332816" y="181742"/>
                </a:lnTo>
                <a:lnTo>
                  <a:pt x="317131" y="178150"/>
                </a:lnTo>
                <a:lnTo>
                  <a:pt x="302894" y="172322"/>
                </a:lnTo>
                <a:lnTo>
                  <a:pt x="290233" y="164388"/>
                </a:lnTo>
                <a:lnTo>
                  <a:pt x="415331" y="164388"/>
                </a:lnTo>
                <a:lnTo>
                  <a:pt x="392903" y="176643"/>
                </a:lnTo>
                <a:lnTo>
                  <a:pt x="349821" y="182968"/>
                </a:lnTo>
                <a:close/>
              </a:path>
              <a:path w="3529965" h="238759">
                <a:moveTo>
                  <a:pt x="589915" y="182968"/>
                </a:moveTo>
                <a:lnTo>
                  <a:pt x="545929" y="176857"/>
                </a:lnTo>
                <a:lnTo>
                  <a:pt x="512719" y="159311"/>
                </a:lnTo>
                <a:lnTo>
                  <a:pt x="491733" y="131512"/>
                </a:lnTo>
                <a:lnTo>
                  <a:pt x="484416" y="94640"/>
                </a:lnTo>
                <a:lnTo>
                  <a:pt x="484416" y="89382"/>
                </a:lnTo>
                <a:lnTo>
                  <a:pt x="491683" y="52051"/>
                </a:lnTo>
                <a:lnTo>
                  <a:pt x="512586" y="23922"/>
                </a:lnTo>
                <a:lnTo>
                  <a:pt x="545779" y="6177"/>
                </a:lnTo>
                <a:lnTo>
                  <a:pt x="589915" y="0"/>
                </a:lnTo>
                <a:lnTo>
                  <a:pt x="633593" y="6177"/>
                </a:lnTo>
                <a:lnTo>
                  <a:pt x="666461" y="23922"/>
                </a:lnTo>
                <a:lnTo>
                  <a:pt x="677235" y="38557"/>
                </a:lnTo>
                <a:lnTo>
                  <a:pt x="589572" y="38557"/>
                </a:lnTo>
                <a:lnTo>
                  <a:pt x="563220" y="41914"/>
                </a:lnTo>
                <a:lnTo>
                  <a:pt x="543869" y="51744"/>
                </a:lnTo>
                <a:lnTo>
                  <a:pt x="531945" y="67687"/>
                </a:lnTo>
                <a:lnTo>
                  <a:pt x="527875" y="89382"/>
                </a:lnTo>
                <a:lnTo>
                  <a:pt x="527875" y="94640"/>
                </a:lnTo>
                <a:lnTo>
                  <a:pt x="532043" y="115575"/>
                </a:lnTo>
                <a:lnTo>
                  <a:pt x="544131" y="131222"/>
                </a:lnTo>
                <a:lnTo>
                  <a:pt x="563515" y="141021"/>
                </a:lnTo>
                <a:lnTo>
                  <a:pt x="589572" y="144411"/>
                </a:lnTo>
                <a:lnTo>
                  <a:pt x="677560" y="144411"/>
                </a:lnTo>
                <a:lnTo>
                  <a:pt x="666461" y="159311"/>
                </a:lnTo>
                <a:lnTo>
                  <a:pt x="633593" y="176857"/>
                </a:lnTo>
                <a:lnTo>
                  <a:pt x="589915" y="182968"/>
                </a:lnTo>
                <a:close/>
              </a:path>
              <a:path w="3529965" h="238759">
                <a:moveTo>
                  <a:pt x="677560" y="144411"/>
                </a:moveTo>
                <a:lnTo>
                  <a:pt x="589572" y="144411"/>
                </a:lnTo>
                <a:lnTo>
                  <a:pt x="615422" y="141021"/>
                </a:lnTo>
                <a:lnTo>
                  <a:pt x="634701" y="131222"/>
                </a:lnTo>
                <a:lnTo>
                  <a:pt x="646750" y="115575"/>
                </a:lnTo>
                <a:lnTo>
                  <a:pt x="650913" y="94640"/>
                </a:lnTo>
                <a:lnTo>
                  <a:pt x="650913" y="89382"/>
                </a:lnTo>
                <a:lnTo>
                  <a:pt x="646798" y="67837"/>
                </a:lnTo>
                <a:lnTo>
                  <a:pt x="634830" y="51877"/>
                </a:lnTo>
                <a:lnTo>
                  <a:pt x="615470" y="41914"/>
                </a:lnTo>
                <a:lnTo>
                  <a:pt x="615186" y="41914"/>
                </a:lnTo>
                <a:lnTo>
                  <a:pt x="589572" y="38557"/>
                </a:lnTo>
                <a:lnTo>
                  <a:pt x="677235" y="38557"/>
                </a:lnTo>
                <a:lnTo>
                  <a:pt x="687170" y="52051"/>
                </a:lnTo>
                <a:lnTo>
                  <a:pt x="694372" y="89382"/>
                </a:lnTo>
                <a:lnTo>
                  <a:pt x="694372" y="94640"/>
                </a:lnTo>
                <a:lnTo>
                  <a:pt x="687226" y="131222"/>
                </a:lnTo>
                <a:lnTo>
                  <a:pt x="687170" y="131512"/>
                </a:lnTo>
                <a:lnTo>
                  <a:pt x="677560" y="144411"/>
                </a:lnTo>
                <a:close/>
              </a:path>
              <a:path w="3529965" h="238759">
                <a:moveTo>
                  <a:pt x="775690" y="178765"/>
                </a:moveTo>
                <a:lnTo>
                  <a:pt x="737133" y="178765"/>
                </a:lnTo>
                <a:lnTo>
                  <a:pt x="737133" y="4203"/>
                </a:lnTo>
                <a:lnTo>
                  <a:pt x="777798" y="4203"/>
                </a:lnTo>
                <a:lnTo>
                  <a:pt x="777798" y="127241"/>
                </a:lnTo>
                <a:lnTo>
                  <a:pt x="823986" y="127241"/>
                </a:lnTo>
                <a:lnTo>
                  <a:pt x="775690" y="178765"/>
                </a:lnTo>
                <a:close/>
              </a:path>
              <a:path w="3529965" h="238759">
                <a:moveTo>
                  <a:pt x="823986" y="127241"/>
                </a:moveTo>
                <a:lnTo>
                  <a:pt x="777798" y="127241"/>
                </a:lnTo>
                <a:lnTo>
                  <a:pt x="893114" y="4203"/>
                </a:lnTo>
                <a:lnTo>
                  <a:pt x="931672" y="4203"/>
                </a:lnTo>
                <a:lnTo>
                  <a:pt x="931672" y="55727"/>
                </a:lnTo>
                <a:lnTo>
                  <a:pt x="891019" y="55727"/>
                </a:lnTo>
                <a:lnTo>
                  <a:pt x="823986" y="127241"/>
                </a:lnTo>
                <a:close/>
              </a:path>
              <a:path w="3529965" h="238759">
                <a:moveTo>
                  <a:pt x="931672" y="178765"/>
                </a:moveTo>
                <a:lnTo>
                  <a:pt x="891019" y="178765"/>
                </a:lnTo>
                <a:lnTo>
                  <a:pt x="891019" y="55727"/>
                </a:lnTo>
                <a:lnTo>
                  <a:pt x="931672" y="55727"/>
                </a:lnTo>
                <a:lnTo>
                  <a:pt x="931672" y="178765"/>
                </a:lnTo>
                <a:close/>
              </a:path>
              <a:path w="3529965" h="238759">
                <a:moveTo>
                  <a:pt x="1018247" y="77114"/>
                </a:moveTo>
                <a:lnTo>
                  <a:pt x="976185" y="77114"/>
                </a:lnTo>
                <a:lnTo>
                  <a:pt x="976185" y="74663"/>
                </a:lnTo>
                <a:lnTo>
                  <a:pt x="982852" y="42294"/>
                </a:lnTo>
                <a:lnTo>
                  <a:pt x="1002698" y="18929"/>
                </a:lnTo>
                <a:lnTo>
                  <a:pt x="1035491" y="4765"/>
                </a:lnTo>
                <a:lnTo>
                  <a:pt x="1080998" y="0"/>
                </a:lnTo>
                <a:lnTo>
                  <a:pt x="1121478" y="3599"/>
                </a:lnTo>
                <a:lnTo>
                  <a:pt x="1151408" y="14066"/>
                </a:lnTo>
                <a:lnTo>
                  <a:pt x="1169968" y="30909"/>
                </a:lnTo>
                <a:lnTo>
                  <a:pt x="1171720" y="37160"/>
                </a:lnTo>
                <a:lnTo>
                  <a:pt x="1078890" y="37160"/>
                </a:lnTo>
                <a:lnTo>
                  <a:pt x="1051225" y="39273"/>
                </a:lnTo>
                <a:lnTo>
                  <a:pt x="1032400" y="45920"/>
                </a:lnTo>
                <a:lnTo>
                  <a:pt x="1021660" y="57562"/>
                </a:lnTo>
                <a:lnTo>
                  <a:pt x="1018247" y="74663"/>
                </a:lnTo>
                <a:lnTo>
                  <a:pt x="1018247" y="77114"/>
                </a:lnTo>
                <a:close/>
              </a:path>
              <a:path w="3529965" h="238759">
                <a:moveTo>
                  <a:pt x="1176588" y="145821"/>
                </a:moveTo>
                <a:lnTo>
                  <a:pt x="1083805" y="145821"/>
                </a:lnTo>
                <a:lnTo>
                  <a:pt x="1107321" y="144637"/>
                </a:lnTo>
                <a:lnTo>
                  <a:pt x="1124199" y="141087"/>
                </a:lnTo>
                <a:lnTo>
                  <a:pt x="1134374" y="135170"/>
                </a:lnTo>
                <a:lnTo>
                  <a:pt x="1137780" y="126885"/>
                </a:lnTo>
                <a:lnTo>
                  <a:pt x="1137780" y="124790"/>
                </a:lnTo>
                <a:lnTo>
                  <a:pt x="1135786" y="117942"/>
                </a:lnTo>
                <a:lnTo>
                  <a:pt x="1129718" y="113131"/>
                </a:lnTo>
                <a:lnTo>
                  <a:pt x="1119445" y="110291"/>
                </a:lnTo>
                <a:lnTo>
                  <a:pt x="1104836" y="109359"/>
                </a:lnTo>
                <a:lnTo>
                  <a:pt x="1049794" y="109359"/>
                </a:lnTo>
                <a:lnTo>
                  <a:pt x="1049794" y="72555"/>
                </a:lnTo>
                <a:lnTo>
                  <a:pt x="1101331" y="72555"/>
                </a:lnTo>
                <a:lnTo>
                  <a:pt x="1115427" y="71619"/>
                </a:lnTo>
                <a:lnTo>
                  <a:pt x="1125253" y="68745"/>
                </a:lnTo>
                <a:lnTo>
                  <a:pt x="1131004" y="63832"/>
                </a:lnTo>
                <a:lnTo>
                  <a:pt x="1132878" y="56781"/>
                </a:lnTo>
                <a:lnTo>
                  <a:pt x="1132878" y="54686"/>
                </a:lnTo>
                <a:lnTo>
                  <a:pt x="1129323" y="47211"/>
                </a:lnTo>
                <a:lnTo>
                  <a:pt x="1118900" y="41713"/>
                </a:lnTo>
                <a:lnTo>
                  <a:pt x="1101968" y="38319"/>
                </a:lnTo>
                <a:lnTo>
                  <a:pt x="1078890" y="37160"/>
                </a:lnTo>
                <a:lnTo>
                  <a:pt x="1171720" y="37160"/>
                </a:lnTo>
                <a:lnTo>
                  <a:pt x="1176337" y="53632"/>
                </a:lnTo>
                <a:lnTo>
                  <a:pt x="1176337" y="55727"/>
                </a:lnTo>
                <a:lnTo>
                  <a:pt x="1174732" y="65828"/>
                </a:lnTo>
                <a:lnTo>
                  <a:pt x="1170071" y="75009"/>
                </a:lnTo>
                <a:lnTo>
                  <a:pt x="1162583" y="83138"/>
                </a:lnTo>
                <a:lnTo>
                  <a:pt x="1152499" y="90081"/>
                </a:lnTo>
                <a:lnTo>
                  <a:pt x="1164534" y="97215"/>
                </a:lnTo>
                <a:lnTo>
                  <a:pt x="1173575" y="105859"/>
                </a:lnTo>
                <a:lnTo>
                  <a:pt x="1179263" y="115814"/>
                </a:lnTo>
                <a:lnTo>
                  <a:pt x="1181239" y="126885"/>
                </a:lnTo>
                <a:lnTo>
                  <a:pt x="1181239" y="128993"/>
                </a:lnTo>
                <a:lnTo>
                  <a:pt x="1176588" y="145821"/>
                </a:lnTo>
                <a:close/>
              </a:path>
              <a:path w="3529965" h="238759">
                <a:moveTo>
                  <a:pt x="1082751" y="182968"/>
                </a:moveTo>
                <a:lnTo>
                  <a:pt x="1035930" y="178357"/>
                </a:lnTo>
                <a:lnTo>
                  <a:pt x="1002650" y="164479"/>
                </a:lnTo>
                <a:lnTo>
                  <a:pt x="982779" y="141269"/>
                </a:lnTo>
                <a:lnTo>
                  <a:pt x="976185" y="108661"/>
                </a:lnTo>
                <a:lnTo>
                  <a:pt x="976185" y="106210"/>
                </a:lnTo>
                <a:lnTo>
                  <a:pt x="1018247" y="106210"/>
                </a:lnTo>
                <a:lnTo>
                  <a:pt x="1018247" y="108661"/>
                </a:lnTo>
                <a:lnTo>
                  <a:pt x="1022033" y="125408"/>
                </a:lnTo>
                <a:lnTo>
                  <a:pt x="1033805" y="136966"/>
                </a:lnTo>
                <a:lnTo>
                  <a:pt x="1054188" y="143662"/>
                </a:lnTo>
                <a:lnTo>
                  <a:pt x="1083805" y="145821"/>
                </a:lnTo>
                <a:lnTo>
                  <a:pt x="1176588" y="145821"/>
                </a:lnTo>
                <a:lnTo>
                  <a:pt x="1174821" y="152215"/>
                </a:lnTo>
                <a:lnTo>
                  <a:pt x="1155917" y="169125"/>
                </a:lnTo>
                <a:lnTo>
                  <a:pt x="1125052" y="179464"/>
                </a:lnTo>
                <a:lnTo>
                  <a:pt x="1082751" y="182968"/>
                </a:lnTo>
                <a:close/>
              </a:path>
              <a:path w="3529965" h="238759">
                <a:moveTo>
                  <a:pt x="1359662" y="178765"/>
                </a:moveTo>
                <a:lnTo>
                  <a:pt x="1226807" y="178765"/>
                </a:lnTo>
                <a:lnTo>
                  <a:pt x="1226807" y="4203"/>
                </a:lnTo>
                <a:lnTo>
                  <a:pt x="1354747" y="4203"/>
                </a:lnTo>
                <a:lnTo>
                  <a:pt x="1384889" y="7429"/>
                </a:lnTo>
                <a:lnTo>
                  <a:pt x="1407107" y="16867"/>
                </a:lnTo>
                <a:lnTo>
                  <a:pt x="1420846" y="32155"/>
                </a:lnTo>
                <a:lnTo>
                  <a:pt x="1421898" y="36804"/>
                </a:lnTo>
                <a:lnTo>
                  <a:pt x="1268869" y="36804"/>
                </a:lnTo>
                <a:lnTo>
                  <a:pt x="1268869" y="74307"/>
                </a:lnTo>
                <a:lnTo>
                  <a:pt x="1420539" y="74307"/>
                </a:lnTo>
                <a:lnTo>
                  <a:pt x="1419726" y="76022"/>
                </a:lnTo>
                <a:lnTo>
                  <a:pt x="1412690" y="83792"/>
                </a:lnTo>
                <a:lnTo>
                  <a:pt x="1403121" y="90081"/>
                </a:lnTo>
                <a:lnTo>
                  <a:pt x="1414731" y="96254"/>
                </a:lnTo>
                <a:lnTo>
                  <a:pt x="1423187" y="104236"/>
                </a:lnTo>
                <a:lnTo>
                  <a:pt x="1424973" y="107607"/>
                </a:lnTo>
                <a:lnTo>
                  <a:pt x="1268869" y="107607"/>
                </a:lnTo>
                <a:lnTo>
                  <a:pt x="1268869" y="146164"/>
                </a:lnTo>
                <a:lnTo>
                  <a:pt x="1426348" y="146164"/>
                </a:lnTo>
                <a:lnTo>
                  <a:pt x="1425459" y="150224"/>
                </a:lnTo>
                <a:lnTo>
                  <a:pt x="1411839" y="165838"/>
                </a:lnTo>
                <a:lnTo>
                  <a:pt x="1389743" y="175472"/>
                </a:lnTo>
                <a:lnTo>
                  <a:pt x="1359662" y="178765"/>
                </a:lnTo>
                <a:close/>
              </a:path>
              <a:path w="3529965" h="238759">
                <a:moveTo>
                  <a:pt x="1420539" y="74307"/>
                </a:moveTo>
                <a:lnTo>
                  <a:pt x="1353350" y="74307"/>
                </a:lnTo>
                <a:lnTo>
                  <a:pt x="1365679" y="73146"/>
                </a:lnTo>
                <a:lnTo>
                  <a:pt x="1374687" y="69749"/>
                </a:lnTo>
                <a:lnTo>
                  <a:pt x="1380212" y="64251"/>
                </a:lnTo>
                <a:lnTo>
                  <a:pt x="1382090" y="56781"/>
                </a:lnTo>
                <a:lnTo>
                  <a:pt x="1382002" y="52933"/>
                </a:lnTo>
                <a:lnTo>
                  <a:pt x="1380260" y="46121"/>
                </a:lnTo>
                <a:lnTo>
                  <a:pt x="1374816" y="40968"/>
                </a:lnTo>
                <a:lnTo>
                  <a:pt x="1365823" y="37851"/>
                </a:lnTo>
                <a:lnTo>
                  <a:pt x="1353350" y="36804"/>
                </a:lnTo>
                <a:lnTo>
                  <a:pt x="1421898" y="36804"/>
                </a:lnTo>
                <a:lnTo>
                  <a:pt x="1425549" y="52933"/>
                </a:lnTo>
                <a:lnTo>
                  <a:pt x="1425500" y="56781"/>
                </a:lnTo>
                <a:lnTo>
                  <a:pt x="1424066" y="66871"/>
                </a:lnTo>
                <a:lnTo>
                  <a:pt x="1420539" y="74307"/>
                </a:lnTo>
                <a:close/>
              </a:path>
              <a:path w="3529965" h="238759">
                <a:moveTo>
                  <a:pt x="1426348" y="146164"/>
                </a:moveTo>
                <a:lnTo>
                  <a:pt x="1358252" y="146164"/>
                </a:lnTo>
                <a:lnTo>
                  <a:pt x="1370527" y="144997"/>
                </a:lnTo>
                <a:lnTo>
                  <a:pt x="1379418" y="141563"/>
                </a:lnTo>
                <a:lnTo>
                  <a:pt x="1384825" y="135963"/>
                </a:lnTo>
                <a:lnTo>
                  <a:pt x="1386649" y="128295"/>
                </a:lnTo>
                <a:lnTo>
                  <a:pt x="1386649" y="124790"/>
                </a:lnTo>
                <a:lnTo>
                  <a:pt x="1384775" y="117369"/>
                </a:lnTo>
                <a:lnTo>
                  <a:pt x="1379285" y="111988"/>
                </a:lnTo>
                <a:lnTo>
                  <a:pt x="1370377" y="108713"/>
                </a:lnTo>
                <a:lnTo>
                  <a:pt x="1358252" y="107607"/>
                </a:lnTo>
                <a:lnTo>
                  <a:pt x="1424973" y="107607"/>
                </a:lnTo>
                <a:lnTo>
                  <a:pt x="1428356" y="113993"/>
                </a:lnTo>
                <a:lnTo>
                  <a:pt x="1430002" y="124790"/>
                </a:lnTo>
                <a:lnTo>
                  <a:pt x="1430108" y="128993"/>
                </a:lnTo>
                <a:lnTo>
                  <a:pt x="1426348" y="146164"/>
                </a:lnTo>
                <a:close/>
              </a:path>
              <a:path w="3529965" h="238759">
                <a:moveTo>
                  <a:pt x="1568564" y="182968"/>
                </a:moveTo>
                <a:lnTo>
                  <a:pt x="1524571" y="176857"/>
                </a:lnTo>
                <a:lnTo>
                  <a:pt x="1491357" y="159311"/>
                </a:lnTo>
                <a:lnTo>
                  <a:pt x="1470369" y="131512"/>
                </a:lnTo>
                <a:lnTo>
                  <a:pt x="1463052" y="94640"/>
                </a:lnTo>
                <a:lnTo>
                  <a:pt x="1463052" y="89382"/>
                </a:lnTo>
                <a:lnTo>
                  <a:pt x="1470321" y="52051"/>
                </a:lnTo>
                <a:lnTo>
                  <a:pt x="1491229" y="23922"/>
                </a:lnTo>
                <a:lnTo>
                  <a:pt x="1524426" y="6177"/>
                </a:lnTo>
                <a:lnTo>
                  <a:pt x="1568564" y="0"/>
                </a:lnTo>
                <a:lnTo>
                  <a:pt x="1612242" y="6177"/>
                </a:lnTo>
                <a:lnTo>
                  <a:pt x="1645110" y="23922"/>
                </a:lnTo>
                <a:lnTo>
                  <a:pt x="1655884" y="38557"/>
                </a:lnTo>
                <a:lnTo>
                  <a:pt x="1568208" y="38557"/>
                </a:lnTo>
                <a:lnTo>
                  <a:pt x="1541864" y="41914"/>
                </a:lnTo>
                <a:lnTo>
                  <a:pt x="1522517" y="51744"/>
                </a:lnTo>
                <a:lnTo>
                  <a:pt x="1510594" y="67687"/>
                </a:lnTo>
                <a:lnTo>
                  <a:pt x="1506524" y="89382"/>
                </a:lnTo>
                <a:lnTo>
                  <a:pt x="1506524" y="94640"/>
                </a:lnTo>
                <a:lnTo>
                  <a:pt x="1510692" y="115575"/>
                </a:lnTo>
                <a:lnTo>
                  <a:pt x="1522779" y="131222"/>
                </a:lnTo>
                <a:lnTo>
                  <a:pt x="1542159" y="141021"/>
                </a:lnTo>
                <a:lnTo>
                  <a:pt x="1568208" y="144411"/>
                </a:lnTo>
                <a:lnTo>
                  <a:pt x="1656210" y="144411"/>
                </a:lnTo>
                <a:lnTo>
                  <a:pt x="1645110" y="159311"/>
                </a:lnTo>
                <a:lnTo>
                  <a:pt x="1612242" y="176857"/>
                </a:lnTo>
                <a:lnTo>
                  <a:pt x="1568564" y="182968"/>
                </a:lnTo>
                <a:close/>
              </a:path>
              <a:path w="3529965" h="238759">
                <a:moveTo>
                  <a:pt x="1656210" y="144411"/>
                </a:moveTo>
                <a:lnTo>
                  <a:pt x="1568208" y="144411"/>
                </a:lnTo>
                <a:lnTo>
                  <a:pt x="1594059" y="141021"/>
                </a:lnTo>
                <a:lnTo>
                  <a:pt x="1613338" y="131222"/>
                </a:lnTo>
                <a:lnTo>
                  <a:pt x="1625387" y="115575"/>
                </a:lnTo>
                <a:lnTo>
                  <a:pt x="1629549" y="94640"/>
                </a:lnTo>
                <a:lnTo>
                  <a:pt x="1629549" y="89382"/>
                </a:lnTo>
                <a:lnTo>
                  <a:pt x="1625437" y="67837"/>
                </a:lnTo>
                <a:lnTo>
                  <a:pt x="1613471" y="51877"/>
                </a:lnTo>
                <a:lnTo>
                  <a:pt x="1594112" y="41914"/>
                </a:lnTo>
                <a:lnTo>
                  <a:pt x="1593827" y="41914"/>
                </a:lnTo>
                <a:lnTo>
                  <a:pt x="1568208" y="38557"/>
                </a:lnTo>
                <a:lnTo>
                  <a:pt x="1655884" y="38557"/>
                </a:lnTo>
                <a:lnTo>
                  <a:pt x="1665819" y="52051"/>
                </a:lnTo>
                <a:lnTo>
                  <a:pt x="1673021" y="89382"/>
                </a:lnTo>
                <a:lnTo>
                  <a:pt x="1673021" y="94640"/>
                </a:lnTo>
                <a:lnTo>
                  <a:pt x="1665875" y="131222"/>
                </a:lnTo>
                <a:lnTo>
                  <a:pt x="1665819" y="131512"/>
                </a:lnTo>
                <a:lnTo>
                  <a:pt x="1656210" y="144411"/>
                </a:lnTo>
                <a:close/>
              </a:path>
              <a:path w="3529965" h="238759">
                <a:moveTo>
                  <a:pt x="1753285" y="141605"/>
                </a:moveTo>
                <a:lnTo>
                  <a:pt x="1711921" y="141605"/>
                </a:lnTo>
                <a:lnTo>
                  <a:pt x="1718883" y="128338"/>
                </a:lnTo>
                <a:lnTo>
                  <a:pt x="1723974" y="113523"/>
                </a:lnTo>
                <a:lnTo>
                  <a:pt x="1727037" y="97444"/>
                </a:lnTo>
                <a:lnTo>
                  <a:pt x="1727159" y="96801"/>
                </a:lnTo>
                <a:lnTo>
                  <a:pt x="1728383" y="78168"/>
                </a:lnTo>
                <a:lnTo>
                  <a:pt x="1728406" y="77812"/>
                </a:lnTo>
                <a:lnTo>
                  <a:pt x="1729447" y="4203"/>
                </a:lnTo>
                <a:lnTo>
                  <a:pt x="1906117" y="4203"/>
                </a:lnTo>
                <a:lnTo>
                  <a:pt x="1906117" y="41363"/>
                </a:lnTo>
                <a:lnTo>
                  <a:pt x="1768005" y="41363"/>
                </a:lnTo>
                <a:lnTo>
                  <a:pt x="1767313" y="77812"/>
                </a:lnTo>
                <a:lnTo>
                  <a:pt x="1767306" y="78168"/>
                </a:lnTo>
                <a:lnTo>
                  <a:pt x="1766143" y="96801"/>
                </a:lnTo>
                <a:lnTo>
                  <a:pt x="1766103" y="97444"/>
                </a:lnTo>
                <a:lnTo>
                  <a:pt x="1763544" y="113523"/>
                </a:lnTo>
                <a:lnTo>
                  <a:pt x="1763453" y="114092"/>
                </a:lnTo>
                <a:lnTo>
                  <a:pt x="1759311" y="128338"/>
                </a:lnTo>
                <a:lnTo>
                  <a:pt x="1759225" y="128637"/>
                </a:lnTo>
                <a:lnTo>
                  <a:pt x="1753285" y="141605"/>
                </a:lnTo>
                <a:close/>
              </a:path>
              <a:path w="3529965" h="238759">
                <a:moveTo>
                  <a:pt x="1906117" y="141605"/>
                </a:moveTo>
                <a:lnTo>
                  <a:pt x="1864055" y="141605"/>
                </a:lnTo>
                <a:lnTo>
                  <a:pt x="1864055" y="41363"/>
                </a:lnTo>
                <a:lnTo>
                  <a:pt x="1906117" y="41363"/>
                </a:lnTo>
                <a:lnTo>
                  <a:pt x="1906117" y="141605"/>
                </a:lnTo>
                <a:close/>
              </a:path>
              <a:path w="3529965" h="238759">
                <a:moveTo>
                  <a:pt x="1726653" y="223634"/>
                </a:moveTo>
                <a:lnTo>
                  <a:pt x="1684591" y="223634"/>
                </a:lnTo>
                <a:lnTo>
                  <a:pt x="1684591" y="141605"/>
                </a:lnTo>
                <a:lnTo>
                  <a:pt x="1940115" y="141605"/>
                </a:lnTo>
                <a:lnTo>
                  <a:pt x="1940115" y="178765"/>
                </a:lnTo>
                <a:lnTo>
                  <a:pt x="1726653" y="178765"/>
                </a:lnTo>
                <a:lnTo>
                  <a:pt x="1726653" y="223634"/>
                </a:lnTo>
                <a:close/>
              </a:path>
              <a:path w="3529965" h="238759">
                <a:moveTo>
                  <a:pt x="1940115" y="223634"/>
                </a:moveTo>
                <a:lnTo>
                  <a:pt x="1898053" y="223634"/>
                </a:lnTo>
                <a:lnTo>
                  <a:pt x="1898053" y="178765"/>
                </a:lnTo>
                <a:lnTo>
                  <a:pt x="1940115" y="178765"/>
                </a:lnTo>
                <a:lnTo>
                  <a:pt x="1940115" y="223634"/>
                </a:lnTo>
                <a:close/>
              </a:path>
              <a:path w="3529965" h="238759">
                <a:moveTo>
                  <a:pt x="2011273" y="178765"/>
                </a:moveTo>
                <a:lnTo>
                  <a:pt x="1972716" y="178765"/>
                </a:lnTo>
                <a:lnTo>
                  <a:pt x="1972716" y="4203"/>
                </a:lnTo>
                <a:lnTo>
                  <a:pt x="2013369" y="4203"/>
                </a:lnTo>
                <a:lnTo>
                  <a:pt x="2013369" y="127241"/>
                </a:lnTo>
                <a:lnTo>
                  <a:pt x="2059563" y="127241"/>
                </a:lnTo>
                <a:lnTo>
                  <a:pt x="2011273" y="178765"/>
                </a:lnTo>
                <a:close/>
              </a:path>
              <a:path w="3529965" h="238759">
                <a:moveTo>
                  <a:pt x="2059563" y="127241"/>
                </a:moveTo>
                <a:lnTo>
                  <a:pt x="2013369" y="127241"/>
                </a:lnTo>
                <a:lnTo>
                  <a:pt x="2128697" y="4203"/>
                </a:lnTo>
                <a:lnTo>
                  <a:pt x="2167255" y="4203"/>
                </a:lnTo>
                <a:lnTo>
                  <a:pt x="2167255" y="55727"/>
                </a:lnTo>
                <a:lnTo>
                  <a:pt x="2126589" y="55727"/>
                </a:lnTo>
                <a:lnTo>
                  <a:pt x="2059563" y="127241"/>
                </a:lnTo>
                <a:close/>
              </a:path>
              <a:path w="3529965" h="238759">
                <a:moveTo>
                  <a:pt x="2167255" y="178765"/>
                </a:moveTo>
                <a:lnTo>
                  <a:pt x="2126589" y="178765"/>
                </a:lnTo>
                <a:lnTo>
                  <a:pt x="2126589" y="55727"/>
                </a:lnTo>
                <a:lnTo>
                  <a:pt x="2167255" y="55727"/>
                </a:lnTo>
                <a:lnTo>
                  <a:pt x="2167255" y="178765"/>
                </a:lnTo>
                <a:close/>
              </a:path>
              <a:path w="3529965" h="238759">
                <a:moveTo>
                  <a:pt x="2392641" y="42062"/>
                </a:moveTo>
                <a:lnTo>
                  <a:pt x="2189340" y="42062"/>
                </a:lnTo>
                <a:lnTo>
                  <a:pt x="2189340" y="4203"/>
                </a:lnTo>
                <a:lnTo>
                  <a:pt x="2392641" y="4203"/>
                </a:lnTo>
                <a:lnTo>
                  <a:pt x="2392641" y="42062"/>
                </a:lnTo>
                <a:close/>
              </a:path>
              <a:path w="3529965" h="238759">
                <a:moveTo>
                  <a:pt x="2312720" y="178765"/>
                </a:moveTo>
                <a:lnTo>
                  <a:pt x="2270302" y="178765"/>
                </a:lnTo>
                <a:lnTo>
                  <a:pt x="2270302" y="42062"/>
                </a:lnTo>
                <a:lnTo>
                  <a:pt x="2312720" y="42062"/>
                </a:lnTo>
                <a:lnTo>
                  <a:pt x="2312720" y="178765"/>
                </a:lnTo>
                <a:close/>
              </a:path>
              <a:path w="3529965" h="238759">
                <a:moveTo>
                  <a:pt x="2509354" y="182968"/>
                </a:moveTo>
                <a:lnTo>
                  <a:pt x="2466082" y="176868"/>
                </a:lnTo>
                <a:lnTo>
                  <a:pt x="2433426" y="159399"/>
                </a:lnTo>
                <a:lnTo>
                  <a:pt x="2412798" y="131807"/>
                </a:lnTo>
                <a:lnTo>
                  <a:pt x="2405608" y="95338"/>
                </a:lnTo>
                <a:lnTo>
                  <a:pt x="2405608" y="88328"/>
                </a:lnTo>
                <a:lnTo>
                  <a:pt x="2412848" y="51606"/>
                </a:lnTo>
                <a:lnTo>
                  <a:pt x="2433559" y="23790"/>
                </a:lnTo>
                <a:lnTo>
                  <a:pt x="2466232" y="6161"/>
                </a:lnTo>
                <a:lnTo>
                  <a:pt x="2509354" y="0"/>
                </a:lnTo>
                <a:lnTo>
                  <a:pt x="2551951" y="5942"/>
                </a:lnTo>
                <a:lnTo>
                  <a:pt x="2583802" y="23091"/>
                </a:lnTo>
                <a:lnTo>
                  <a:pt x="2595091" y="38557"/>
                </a:lnTo>
                <a:lnTo>
                  <a:pt x="2509012" y="38557"/>
                </a:lnTo>
                <a:lnTo>
                  <a:pt x="2487798" y="40682"/>
                </a:lnTo>
                <a:lnTo>
                  <a:pt x="2470759" y="46883"/>
                </a:lnTo>
                <a:lnTo>
                  <a:pt x="2458387" y="56896"/>
                </a:lnTo>
                <a:lnTo>
                  <a:pt x="2451176" y="70459"/>
                </a:lnTo>
                <a:lnTo>
                  <a:pt x="2607546" y="70459"/>
                </a:lnTo>
                <a:lnTo>
                  <a:pt x="2610662" y="86931"/>
                </a:lnTo>
                <a:lnTo>
                  <a:pt x="2610662" y="105511"/>
                </a:lnTo>
                <a:lnTo>
                  <a:pt x="2449766" y="105511"/>
                </a:lnTo>
                <a:lnTo>
                  <a:pt x="2455532" y="121941"/>
                </a:lnTo>
                <a:lnTo>
                  <a:pt x="2467735" y="134162"/>
                </a:lnTo>
                <a:lnTo>
                  <a:pt x="2485851" y="141783"/>
                </a:lnTo>
                <a:lnTo>
                  <a:pt x="2509354" y="144411"/>
                </a:lnTo>
                <a:lnTo>
                  <a:pt x="2601783" y="144411"/>
                </a:lnTo>
                <a:lnTo>
                  <a:pt x="2601289" y="145855"/>
                </a:lnTo>
                <a:lnTo>
                  <a:pt x="2580644" y="166101"/>
                </a:lnTo>
                <a:lnTo>
                  <a:pt x="2549681" y="178659"/>
                </a:lnTo>
                <a:lnTo>
                  <a:pt x="2509354" y="182968"/>
                </a:lnTo>
                <a:close/>
              </a:path>
              <a:path w="3529965" h="238759">
                <a:moveTo>
                  <a:pt x="2607546" y="70459"/>
                </a:moveTo>
                <a:lnTo>
                  <a:pt x="2565095" y="70459"/>
                </a:lnTo>
                <a:lnTo>
                  <a:pt x="2558202" y="57041"/>
                </a:lnTo>
                <a:lnTo>
                  <a:pt x="2546249" y="47012"/>
                </a:lnTo>
                <a:lnTo>
                  <a:pt x="2529572" y="40682"/>
                </a:lnTo>
                <a:lnTo>
                  <a:pt x="2529240" y="40682"/>
                </a:lnTo>
                <a:lnTo>
                  <a:pt x="2509012" y="38557"/>
                </a:lnTo>
                <a:lnTo>
                  <a:pt x="2595091" y="38557"/>
                </a:lnTo>
                <a:lnTo>
                  <a:pt x="2603755" y="50427"/>
                </a:lnTo>
                <a:lnTo>
                  <a:pt x="2607546" y="70459"/>
                </a:lnTo>
                <a:close/>
              </a:path>
              <a:path w="3529965" h="238759">
                <a:moveTo>
                  <a:pt x="2601783" y="144411"/>
                </a:moveTo>
                <a:lnTo>
                  <a:pt x="2509354" y="144411"/>
                </a:lnTo>
                <a:lnTo>
                  <a:pt x="2531426" y="142577"/>
                </a:lnTo>
                <a:lnTo>
                  <a:pt x="2548702" y="137360"/>
                </a:lnTo>
                <a:lnTo>
                  <a:pt x="2560325" y="129184"/>
                </a:lnTo>
                <a:lnTo>
                  <a:pt x="2565438" y="118478"/>
                </a:lnTo>
                <a:lnTo>
                  <a:pt x="2610662" y="118478"/>
                </a:lnTo>
                <a:lnTo>
                  <a:pt x="2601783" y="144411"/>
                </a:lnTo>
                <a:close/>
              </a:path>
              <a:path w="3529965" h="238759">
                <a:moveTo>
                  <a:pt x="2642908" y="178765"/>
                </a:moveTo>
                <a:lnTo>
                  <a:pt x="2624683" y="178765"/>
                </a:lnTo>
                <a:lnTo>
                  <a:pt x="2624683" y="141262"/>
                </a:lnTo>
                <a:lnTo>
                  <a:pt x="2633446" y="141262"/>
                </a:lnTo>
                <a:lnTo>
                  <a:pt x="2647907" y="138588"/>
                </a:lnTo>
                <a:lnTo>
                  <a:pt x="2657933" y="130130"/>
                </a:lnTo>
                <a:lnTo>
                  <a:pt x="2663952" y="115233"/>
                </a:lnTo>
                <a:lnTo>
                  <a:pt x="2666390" y="93243"/>
                </a:lnTo>
                <a:lnTo>
                  <a:pt x="2668498" y="4203"/>
                </a:lnTo>
                <a:lnTo>
                  <a:pt x="2844457" y="4203"/>
                </a:lnTo>
                <a:lnTo>
                  <a:pt x="2844457" y="41363"/>
                </a:lnTo>
                <a:lnTo>
                  <a:pt x="2708452" y="41363"/>
                </a:lnTo>
                <a:lnTo>
                  <a:pt x="2707118" y="93243"/>
                </a:lnTo>
                <a:lnTo>
                  <a:pt x="2707055" y="95694"/>
                </a:lnTo>
                <a:lnTo>
                  <a:pt x="2702303" y="132184"/>
                </a:lnTo>
                <a:lnTo>
                  <a:pt x="2690093" y="158127"/>
                </a:lnTo>
                <a:lnTo>
                  <a:pt x="2670327" y="173622"/>
                </a:lnTo>
                <a:lnTo>
                  <a:pt x="2642908" y="178765"/>
                </a:lnTo>
                <a:close/>
              </a:path>
              <a:path w="3529965" h="238759">
                <a:moveTo>
                  <a:pt x="2844457" y="178765"/>
                </a:moveTo>
                <a:lnTo>
                  <a:pt x="2802394" y="178765"/>
                </a:lnTo>
                <a:lnTo>
                  <a:pt x="2802394" y="41363"/>
                </a:lnTo>
                <a:lnTo>
                  <a:pt x="2844457" y="41363"/>
                </a:lnTo>
                <a:lnTo>
                  <a:pt x="2844457" y="178765"/>
                </a:lnTo>
                <a:close/>
              </a:path>
              <a:path w="3529965" h="238759">
                <a:moveTo>
                  <a:pt x="2942602" y="178765"/>
                </a:moveTo>
                <a:lnTo>
                  <a:pt x="2887916" y="178765"/>
                </a:lnTo>
                <a:lnTo>
                  <a:pt x="2887916" y="173507"/>
                </a:lnTo>
                <a:lnTo>
                  <a:pt x="2945409" y="125133"/>
                </a:lnTo>
                <a:lnTo>
                  <a:pt x="2920584" y="118968"/>
                </a:lnTo>
                <a:lnTo>
                  <a:pt x="2902200" y="107084"/>
                </a:lnTo>
                <a:lnTo>
                  <a:pt x="2890877" y="90081"/>
                </a:lnTo>
                <a:lnTo>
                  <a:pt x="2890784" y="89941"/>
                </a:lnTo>
                <a:lnTo>
                  <a:pt x="2886862" y="67995"/>
                </a:lnTo>
                <a:lnTo>
                  <a:pt x="2886862" y="63792"/>
                </a:lnTo>
                <a:lnTo>
                  <a:pt x="2891852" y="38809"/>
                </a:lnTo>
                <a:lnTo>
                  <a:pt x="2906274" y="20067"/>
                </a:lnTo>
                <a:lnTo>
                  <a:pt x="2929306" y="8290"/>
                </a:lnTo>
                <a:lnTo>
                  <a:pt x="2960128" y="4203"/>
                </a:lnTo>
                <a:lnTo>
                  <a:pt x="3090164" y="4203"/>
                </a:lnTo>
                <a:lnTo>
                  <a:pt x="3090164" y="41008"/>
                </a:lnTo>
                <a:lnTo>
                  <a:pt x="2963278" y="41008"/>
                </a:lnTo>
                <a:lnTo>
                  <a:pt x="2948813" y="42448"/>
                </a:lnTo>
                <a:lnTo>
                  <a:pt x="2938524" y="46747"/>
                </a:lnTo>
                <a:lnTo>
                  <a:pt x="2932376" y="53872"/>
                </a:lnTo>
                <a:lnTo>
                  <a:pt x="2930334" y="63792"/>
                </a:lnTo>
                <a:lnTo>
                  <a:pt x="2930334" y="67995"/>
                </a:lnTo>
                <a:lnTo>
                  <a:pt x="2932426" y="77661"/>
                </a:lnTo>
                <a:lnTo>
                  <a:pt x="2938657" y="84562"/>
                </a:lnTo>
                <a:lnTo>
                  <a:pt x="2948963" y="88701"/>
                </a:lnTo>
                <a:lnTo>
                  <a:pt x="2963278" y="90081"/>
                </a:lnTo>
                <a:lnTo>
                  <a:pt x="3090164" y="90081"/>
                </a:lnTo>
                <a:lnTo>
                  <a:pt x="3090164" y="125831"/>
                </a:lnTo>
                <a:lnTo>
                  <a:pt x="3004997" y="125831"/>
                </a:lnTo>
                <a:lnTo>
                  <a:pt x="2942602" y="178765"/>
                </a:lnTo>
                <a:close/>
              </a:path>
              <a:path w="3529965" h="238759">
                <a:moveTo>
                  <a:pt x="3090164" y="90081"/>
                </a:moveTo>
                <a:lnTo>
                  <a:pt x="3048101" y="90081"/>
                </a:lnTo>
                <a:lnTo>
                  <a:pt x="3048101" y="41008"/>
                </a:lnTo>
                <a:lnTo>
                  <a:pt x="3090164" y="41008"/>
                </a:lnTo>
                <a:lnTo>
                  <a:pt x="3090164" y="90081"/>
                </a:lnTo>
                <a:close/>
              </a:path>
              <a:path w="3529965" h="238759">
                <a:moveTo>
                  <a:pt x="3090164" y="178765"/>
                </a:moveTo>
                <a:lnTo>
                  <a:pt x="3048101" y="178765"/>
                </a:lnTo>
                <a:lnTo>
                  <a:pt x="3048101" y="125831"/>
                </a:lnTo>
                <a:lnTo>
                  <a:pt x="3090164" y="125831"/>
                </a:lnTo>
                <a:lnTo>
                  <a:pt x="3090164" y="178765"/>
                </a:lnTo>
                <a:close/>
              </a:path>
              <a:path w="3529965" h="238759">
                <a:moveTo>
                  <a:pt x="3186214" y="178765"/>
                </a:moveTo>
                <a:lnTo>
                  <a:pt x="3145548" y="178765"/>
                </a:lnTo>
                <a:lnTo>
                  <a:pt x="3145548" y="4203"/>
                </a:lnTo>
                <a:lnTo>
                  <a:pt x="3205492" y="4203"/>
                </a:lnTo>
                <a:lnTo>
                  <a:pt x="3230337" y="48374"/>
                </a:lnTo>
                <a:lnTo>
                  <a:pt x="3186214" y="48374"/>
                </a:lnTo>
                <a:lnTo>
                  <a:pt x="3186214" y="178765"/>
                </a:lnTo>
                <a:close/>
              </a:path>
              <a:path w="3529965" h="238759">
                <a:moveTo>
                  <a:pt x="3322144" y="133197"/>
                </a:moveTo>
                <a:lnTo>
                  <a:pt x="3278047" y="133197"/>
                </a:lnTo>
                <a:lnTo>
                  <a:pt x="3350247" y="4203"/>
                </a:lnTo>
                <a:lnTo>
                  <a:pt x="3410191" y="4203"/>
                </a:lnTo>
                <a:lnTo>
                  <a:pt x="3410191" y="48374"/>
                </a:lnTo>
                <a:lnTo>
                  <a:pt x="3369525" y="48374"/>
                </a:lnTo>
                <a:lnTo>
                  <a:pt x="3360420" y="64846"/>
                </a:lnTo>
                <a:lnTo>
                  <a:pt x="3322144" y="133197"/>
                </a:lnTo>
                <a:close/>
              </a:path>
              <a:path w="3529965" h="238759">
                <a:moveTo>
                  <a:pt x="3296627" y="178765"/>
                </a:moveTo>
                <a:lnTo>
                  <a:pt x="3259112" y="178765"/>
                </a:lnTo>
                <a:lnTo>
                  <a:pt x="3195320" y="64846"/>
                </a:lnTo>
                <a:lnTo>
                  <a:pt x="3186214" y="48374"/>
                </a:lnTo>
                <a:lnTo>
                  <a:pt x="3230337" y="48374"/>
                </a:lnTo>
                <a:lnTo>
                  <a:pt x="3278047" y="133197"/>
                </a:lnTo>
                <a:lnTo>
                  <a:pt x="3322144" y="133197"/>
                </a:lnTo>
                <a:lnTo>
                  <a:pt x="3296627" y="178765"/>
                </a:lnTo>
                <a:close/>
              </a:path>
              <a:path w="3529965" h="238759">
                <a:moveTo>
                  <a:pt x="3410191" y="178765"/>
                </a:moveTo>
                <a:lnTo>
                  <a:pt x="3369525" y="178765"/>
                </a:lnTo>
                <a:lnTo>
                  <a:pt x="3369525" y="48374"/>
                </a:lnTo>
                <a:lnTo>
                  <a:pt x="3410191" y="48374"/>
                </a:lnTo>
                <a:lnTo>
                  <a:pt x="3410191" y="178765"/>
                </a:lnTo>
                <a:close/>
              </a:path>
              <a:path w="3529965" h="238759">
                <a:moveTo>
                  <a:pt x="3503422" y="182968"/>
                </a:moveTo>
                <a:lnTo>
                  <a:pt x="3492865" y="181095"/>
                </a:lnTo>
                <a:lnTo>
                  <a:pt x="3484673" y="175871"/>
                </a:lnTo>
                <a:lnTo>
                  <a:pt x="3479372" y="167886"/>
                </a:lnTo>
                <a:lnTo>
                  <a:pt x="3477488" y="157734"/>
                </a:lnTo>
                <a:lnTo>
                  <a:pt x="3479372" y="147581"/>
                </a:lnTo>
                <a:lnTo>
                  <a:pt x="3484673" y="139596"/>
                </a:lnTo>
                <a:lnTo>
                  <a:pt x="3492865" y="134372"/>
                </a:lnTo>
                <a:lnTo>
                  <a:pt x="3503422" y="132499"/>
                </a:lnTo>
                <a:lnTo>
                  <a:pt x="3513985" y="134372"/>
                </a:lnTo>
                <a:lnTo>
                  <a:pt x="3522181" y="139596"/>
                </a:lnTo>
                <a:lnTo>
                  <a:pt x="3527483" y="147581"/>
                </a:lnTo>
                <a:lnTo>
                  <a:pt x="3529368" y="157734"/>
                </a:lnTo>
                <a:lnTo>
                  <a:pt x="3527483" y="167886"/>
                </a:lnTo>
                <a:lnTo>
                  <a:pt x="3522181" y="175871"/>
                </a:lnTo>
                <a:lnTo>
                  <a:pt x="3513985" y="181095"/>
                </a:lnTo>
                <a:lnTo>
                  <a:pt x="3503422" y="182968"/>
                </a:lnTo>
                <a:close/>
              </a:path>
              <a:path w="3529965" h="238759">
                <a:moveTo>
                  <a:pt x="3503422" y="59944"/>
                </a:moveTo>
                <a:lnTo>
                  <a:pt x="3492865" y="58070"/>
                </a:lnTo>
                <a:lnTo>
                  <a:pt x="3484673" y="52844"/>
                </a:lnTo>
                <a:lnTo>
                  <a:pt x="3479372" y="44856"/>
                </a:lnTo>
                <a:lnTo>
                  <a:pt x="3477488" y="34696"/>
                </a:lnTo>
                <a:lnTo>
                  <a:pt x="3479372" y="24543"/>
                </a:lnTo>
                <a:lnTo>
                  <a:pt x="3484673" y="16559"/>
                </a:lnTo>
                <a:lnTo>
                  <a:pt x="3492865" y="11334"/>
                </a:lnTo>
                <a:lnTo>
                  <a:pt x="3503422" y="9461"/>
                </a:lnTo>
                <a:lnTo>
                  <a:pt x="3513985" y="11334"/>
                </a:lnTo>
                <a:lnTo>
                  <a:pt x="3522181" y="16559"/>
                </a:lnTo>
                <a:lnTo>
                  <a:pt x="3527483" y="24543"/>
                </a:lnTo>
                <a:lnTo>
                  <a:pt x="3529368" y="34696"/>
                </a:lnTo>
                <a:lnTo>
                  <a:pt x="3527483" y="44856"/>
                </a:lnTo>
                <a:lnTo>
                  <a:pt x="3522181" y="52844"/>
                </a:lnTo>
                <a:lnTo>
                  <a:pt x="3513985" y="58070"/>
                </a:lnTo>
                <a:lnTo>
                  <a:pt x="3503422" y="59944"/>
                </a:lnTo>
                <a:close/>
              </a:path>
            </a:pathLst>
          </a:custGeom>
          <a:solidFill>
            <a:srgbClr val="221f1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346" name="object 6" descr=""/>
          <p:cNvPicPr/>
          <p:nvPr/>
        </p:nvPicPr>
        <p:blipFill>
          <a:blip r:embed="rId2"/>
          <a:stretch/>
        </p:blipFill>
        <p:spPr>
          <a:xfrm>
            <a:off x="650880" y="8483040"/>
            <a:ext cx="5693760" cy="3103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47" name="object 7" descr=""/>
          <p:cNvPicPr/>
          <p:nvPr/>
        </p:nvPicPr>
        <p:blipFill>
          <a:blip r:embed="rId3"/>
          <a:stretch/>
        </p:blipFill>
        <p:spPr>
          <a:xfrm>
            <a:off x="644760" y="4025880"/>
            <a:ext cx="7246080" cy="3517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48" name="object 8" descr=""/>
          <p:cNvPicPr/>
          <p:nvPr/>
        </p:nvPicPr>
        <p:blipFill>
          <a:blip r:embed="rId4"/>
          <a:stretch/>
        </p:blipFill>
        <p:spPr>
          <a:xfrm>
            <a:off x="640800" y="3582360"/>
            <a:ext cx="7649280" cy="3517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49" name="object 9"/>
          <p:cNvSpPr/>
          <p:nvPr/>
        </p:nvSpPr>
        <p:spPr>
          <a:xfrm>
            <a:off x="653400" y="3130200"/>
            <a:ext cx="5478480" cy="360360"/>
          </a:xfrm>
          <a:custGeom>
            <a:avLst/>
            <a:gdLst>
              <a:gd name="textAreaLeft" fmla="*/ 0 w 5478480"/>
              <a:gd name="textAreaRight" fmla="*/ 5478840 w 5478480"/>
              <a:gd name="textAreaTop" fmla="*/ 0 h 360360"/>
              <a:gd name="textAreaBottom" fmla="*/ 360720 h 360360"/>
            </a:gdLst>
            <a:ahLst/>
            <a:cxnLst/>
            <a:rect l="textAreaLeft" t="textAreaTop" r="textAreaRight" b="textAreaBottom"/>
            <a:pathLst>
              <a:path w="5478780" h="360679">
                <a:moveTo>
                  <a:pt x="198089" y="107340"/>
                </a:moveTo>
                <a:lnTo>
                  <a:pt x="46748" y="107340"/>
                </a:lnTo>
                <a:lnTo>
                  <a:pt x="62042" y="97306"/>
                </a:lnTo>
                <a:lnTo>
                  <a:pt x="79125" y="89904"/>
                </a:lnTo>
                <a:lnTo>
                  <a:pt x="97806" y="85325"/>
                </a:lnTo>
                <a:lnTo>
                  <a:pt x="117894" y="83756"/>
                </a:lnTo>
                <a:lnTo>
                  <a:pt x="168045" y="91029"/>
                </a:lnTo>
                <a:lnTo>
                  <a:pt x="198089" y="107340"/>
                </a:lnTo>
                <a:close/>
              </a:path>
              <a:path w="5478780" h="360679">
                <a:moveTo>
                  <a:pt x="48780" y="360210"/>
                </a:moveTo>
                <a:lnTo>
                  <a:pt x="0" y="360210"/>
                </a:lnTo>
                <a:lnTo>
                  <a:pt x="0" y="88633"/>
                </a:lnTo>
                <a:lnTo>
                  <a:pt x="45529" y="88633"/>
                </a:lnTo>
                <a:lnTo>
                  <a:pt x="46748" y="107340"/>
                </a:lnTo>
                <a:lnTo>
                  <a:pt x="198089" y="107340"/>
                </a:lnTo>
                <a:lnTo>
                  <a:pt x="206224" y="111756"/>
                </a:lnTo>
                <a:lnTo>
                  <a:pt x="218708" y="128473"/>
                </a:lnTo>
                <a:lnTo>
                  <a:pt x="117081" y="128473"/>
                </a:lnTo>
                <a:lnTo>
                  <a:pt x="95952" y="130384"/>
                </a:lnTo>
                <a:lnTo>
                  <a:pt x="76992" y="135840"/>
                </a:lnTo>
                <a:lnTo>
                  <a:pt x="61231" y="144299"/>
                </a:lnTo>
                <a:lnTo>
                  <a:pt x="48780" y="155714"/>
                </a:lnTo>
                <a:lnTo>
                  <a:pt x="48780" y="223202"/>
                </a:lnTo>
                <a:lnTo>
                  <a:pt x="61058" y="234786"/>
                </a:lnTo>
                <a:lnTo>
                  <a:pt x="77144" y="243630"/>
                </a:lnTo>
                <a:lnTo>
                  <a:pt x="96124" y="249273"/>
                </a:lnTo>
                <a:lnTo>
                  <a:pt x="117081" y="251256"/>
                </a:lnTo>
                <a:lnTo>
                  <a:pt x="218399" y="251256"/>
                </a:lnTo>
                <a:lnTo>
                  <a:pt x="206071" y="267769"/>
                </a:lnTo>
                <a:lnTo>
                  <a:pt x="193895" y="274421"/>
                </a:lnTo>
                <a:lnTo>
                  <a:pt x="48780" y="274421"/>
                </a:lnTo>
                <a:lnTo>
                  <a:pt x="48780" y="360210"/>
                </a:lnTo>
                <a:close/>
              </a:path>
              <a:path w="5478780" h="360679">
                <a:moveTo>
                  <a:pt x="218399" y="251256"/>
                </a:moveTo>
                <a:lnTo>
                  <a:pt x="117081" y="251256"/>
                </a:lnTo>
                <a:lnTo>
                  <a:pt x="147133" y="247247"/>
                </a:lnTo>
                <a:lnTo>
                  <a:pt x="169637" y="235653"/>
                </a:lnTo>
                <a:lnTo>
                  <a:pt x="183753" y="217122"/>
                </a:lnTo>
                <a:lnTo>
                  <a:pt x="188645" y="192303"/>
                </a:lnTo>
                <a:lnTo>
                  <a:pt x="188645" y="187020"/>
                </a:lnTo>
                <a:lnTo>
                  <a:pt x="183753" y="162436"/>
                </a:lnTo>
                <a:lnTo>
                  <a:pt x="169637" y="144025"/>
                </a:lnTo>
                <a:lnTo>
                  <a:pt x="147133" y="132475"/>
                </a:lnTo>
                <a:lnTo>
                  <a:pt x="117081" y="128473"/>
                </a:lnTo>
                <a:lnTo>
                  <a:pt x="218708" y="128473"/>
                </a:lnTo>
                <a:lnTo>
                  <a:pt x="230527" y="144299"/>
                </a:lnTo>
                <a:lnTo>
                  <a:pt x="239052" y="187020"/>
                </a:lnTo>
                <a:lnTo>
                  <a:pt x="239052" y="192303"/>
                </a:lnTo>
                <a:lnTo>
                  <a:pt x="230530" y="234786"/>
                </a:lnTo>
                <a:lnTo>
                  <a:pt x="230470" y="235087"/>
                </a:lnTo>
                <a:lnTo>
                  <a:pt x="218399" y="251256"/>
                </a:lnTo>
                <a:close/>
              </a:path>
              <a:path w="5478780" h="360679">
                <a:moveTo>
                  <a:pt x="117894" y="295973"/>
                </a:moveTo>
                <a:lnTo>
                  <a:pt x="98181" y="294550"/>
                </a:lnTo>
                <a:lnTo>
                  <a:pt x="79989" y="290383"/>
                </a:lnTo>
                <a:lnTo>
                  <a:pt x="63471" y="283623"/>
                </a:lnTo>
                <a:lnTo>
                  <a:pt x="48780" y="274421"/>
                </a:lnTo>
                <a:lnTo>
                  <a:pt x="193895" y="274421"/>
                </a:lnTo>
                <a:lnTo>
                  <a:pt x="167873" y="288636"/>
                </a:lnTo>
                <a:lnTo>
                  <a:pt x="117894" y="295973"/>
                </a:lnTo>
                <a:close/>
              </a:path>
              <a:path w="5478780" h="360679">
                <a:moveTo>
                  <a:pt x="396379" y="295973"/>
                </a:moveTo>
                <a:lnTo>
                  <a:pt x="345359" y="288884"/>
                </a:lnTo>
                <a:lnTo>
                  <a:pt x="306841" y="268531"/>
                </a:lnTo>
                <a:lnTo>
                  <a:pt x="282501" y="236287"/>
                </a:lnTo>
                <a:lnTo>
                  <a:pt x="274015" y="193522"/>
                </a:lnTo>
                <a:lnTo>
                  <a:pt x="274015" y="187426"/>
                </a:lnTo>
                <a:lnTo>
                  <a:pt x="282444" y="144128"/>
                </a:lnTo>
                <a:lnTo>
                  <a:pt x="306689" y="111502"/>
                </a:lnTo>
                <a:lnTo>
                  <a:pt x="345188" y="90921"/>
                </a:lnTo>
                <a:lnTo>
                  <a:pt x="396379" y="83756"/>
                </a:lnTo>
                <a:lnTo>
                  <a:pt x="447044" y="90921"/>
                </a:lnTo>
                <a:lnTo>
                  <a:pt x="485166" y="111502"/>
                </a:lnTo>
                <a:lnTo>
                  <a:pt x="497660" y="128473"/>
                </a:lnTo>
                <a:lnTo>
                  <a:pt x="395973" y="128473"/>
                </a:lnTo>
                <a:lnTo>
                  <a:pt x="365414" y="132367"/>
                </a:lnTo>
                <a:lnTo>
                  <a:pt x="342971" y="143771"/>
                </a:lnTo>
                <a:lnTo>
                  <a:pt x="329141" y="162264"/>
                </a:lnTo>
                <a:lnTo>
                  <a:pt x="324421" y="187426"/>
                </a:lnTo>
                <a:lnTo>
                  <a:pt x="324421" y="193522"/>
                </a:lnTo>
                <a:lnTo>
                  <a:pt x="329256" y="217807"/>
                </a:lnTo>
                <a:lnTo>
                  <a:pt x="343276" y="235958"/>
                </a:lnTo>
                <a:lnTo>
                  <a:pt x="365757" y="247323"/>
                </a:lnTo>
                <a:lnTo>
                  <a:pt x="395973" y="251256"/>
                </a:lnTo>
                <a:lnTo>
                  <a:pt x="498034" y="251256"/>
                </a:lnTo>
                <a:lnTo>
                  <a:pt x="485166" y="268531"/>
                </a:lnTo>
                <a:lnTo>
                  <a:pt x="447044" y="288884"/>
                </a:lnTo>
                <a:lnTo>
                  <a:pt x="396379" y="295973"/>
                </a:lnTo>
                <a:close/>
              </a:path>
              <a:path w="5478780" h="360679">
                <a:moveTo>
                  <a:pt x="498034" y="251256"/>
                </a:moveTo>
                <a:lnTo>
                  <a:pt x="395973" y="251256"/>
                </a:lnTo>
                <a:lnTo>
                  <a:pt x="425961" y="247323"/>
                </a:lnTo>
                <a:lnTo>
                  <a:pt x="448325" y="235958"/>
                </a:lnTo>
                <a:lnTo>
                  <a:pt x="462303" y="217807"/>
                </a:lnTo>
                <a:lnTo>
                  <a:pt x="467131" y="193522"/>
                </a:lnTo>
                <a:lnTo>
                  <a:pt x="467131" y="187426"/>
                </a:lnTo>
                <a:lnTo>
                  <a:pt x="462360" y="162436"/>
                </a:lnTo>
                <a:lnTo>
                  <a:pt x="448478" y="143924"/>
                </a:lnTo>
                <a:lnTo>
                  <a:pt x="426022" y="132367"/>
                </a:lnTo>
                <a:lnTo>
                  <a:pt x="425697" y="132367"/>
                </a:lnTo>
                <a:lnTo>
                  <a:pt x="395973" y="128473"/>
                </a:lnTo>
                <a:lnTo>
                  <a:pt x="497660" y="128473"/>
                </a:lnTo>
                <a:lnTo>
                  <a:pt x="509184" y="144128"/>
                </a:lnTo>
                <a:lnTo>
                  <a:pt x="517537" y="187426"/>
                </a:lnTo>
                <a:lnTo>
                  <a:pt x="517537" y="193522"/>
                </a:lnTo>
                <a:lnTo>
                  <a:pt x="509249" y="235958"/>
                </a:lnTo>
                <a:lnTo>
                  <a:pt x="509184" y="236287"/>
                </a:lnTo>
                <a:lnTo>
                  <a:pt x="498034" y="251256"/>
                </a:lnTo>
                <a:close/>
              </a:path>
              <a:path w="5478780" h="360679">
                <a:moveTo>
                  <a:pt x="673658" y="295973"/>
                </a:moveTo>
                <a:lnTo>
                  <a:pt x="623336" y="288833"/>
                </a:lnTo>
                <a:lnTo>
                  <a:pt x="585176" y="268430"/>
                </a:lnTo>
                <a:lnTo>
                  <a:pt x="560967" y="236287"/>
                </a:lnTo>
                <a:lnTo>
                  <a:pt x="552500" y="193929"/>
                </a:lnTo>
                <a:lnTo>
                  <a:pt x="552500" y="187426"/>
                </a:lnTo>
                <a:lnTo>
                  <a:pt x="560910" y="144299"/>
                </a:lnTo>
                <a:lnTo>
                  <a:pt x="585023" y="111655"/>
                </a:lnTo>
                <a:lnTo>
                  <a:pt x="623164" y="90978"/>
                </a:lnTo>
                <a:lnTo>
                  <a:pt x="673658" y="83756"/>
                </a:lnTo>
                <a:lnTo>
                  <a:pt x="720830" y="90349"/>
                </a:lnTo>
                <a:lnTo>
                  <a:pt x="758015" y="108758"/>
                </a:lnTo>
                <a:lnTo>
                  <a:pt x="775080" y="128473"/>
                </a:lnTo>
                <a:lnTo>
                  <a:pt x="673658" y="128473"/>
                </a:lnTo>
                <a:lnTo>
                  <a:pt x="643562" y="132431"/>
                </a:lnTo>
                <a:lnTo>
                  <a:pt x="621357" y="143975"/>
                </a:lnTo>
                <a:lnTo>
                  <a:pt x="607614" y="162607"/>
                </a:lnTo>
                <a:lnTo>
                  <a:pt x="602982" y="187426"/>
                </a:lnTo>
                <a:lnTo>
                  <a:pt x="602985" y="193929"/>
                </a:lnTo>
                <a:lnTo>
                  <a:pt x="607614" y="217979"/>
                </a:lnTo>
                <a:lnTo>
                  <a:pt x="621357" y="236110"/>
                </a:lnTo>
                <a:lnTo>
                  <a:pt x="643562" y="247381"/>
                </a:lnTo>
                <a:lnTo>
                  <a:pt x="673658" y="251256"/>
                </a:lnTo>
                <a:lnTo>
                  <a:pt x="776049" y="251256"/>
                </a:lnTo>
                <a:lnTo>
                  <a:pt x="758777" y="271479"/>
                </a:lnTo>
                <a:lnTo>
                  <a:pt x="721687" y="289557"/>
                </a:lnTo>
                <a:lnTo>
                  <a:pt x="673658" y="295973"/>
                </a:lnTo>
                <a:close/>
              </a:path>
              <a:path w="5478780" h="360679">
                <a:moveTo>
                  <a:pt x="791146" y="174015"/>
                </a:moveTo>
                <a:lnTo>
                  <a:pt x="740740" y="174015"/>
                </a:lnTo>
                <a:lnTo>
                  <a:pt x="740740" y="172783"/>
                </a:lnTo>
                <a:lnTo>
                  <a:pt x="735804" y="154887"/>
                </a:lnTo>
                <a:lnTo>
                  <a:pt x="721987" y="140874"/>
                </a:lnTo>
                <a:lnTo>
                  <a:pt x="700776" y="131739"/>
                </a:lnTo>
                <a:lnTo>
                  <a:pt x="673658" y="128473"/>
                </a:lnTo>
                <a:lnTo>
                  <a:pt x="775080" y="128473"/>
                </a:lnTo>
                <a:lnTo>
                  <a:pt x="782393" y="136922"/>
                </a:lnTo>
                <a:lnTo>
                  <a:pt x="791146" y="172783"/>
                </a:lnTo>
                <a:lnTo>
                  <a:pt x="791146" y="174015"/>
                </a:lnTo>
                <a:close/>
              </a:path>
              <a:path w="5478780" h="360679">
                <a:moveTo>
                  <a:pt x="776049" y="251256"/>
                </a:moveTo>
                <a:lnTo>
                  <a:pt x="673658" y="251256"/>
                </a:lnTo>
                <a:lnTo>
                  <a:pt x="700947" y="248054"/>
                </a:lnTo>
                <a:lnTo>
                  <a:pt x="722139" y="239058"/>
                </a:lnTo>
                <a:lnTo>
                  <a:pt x="735861" y="225185"/>
                </a:lnTo>
                <a:lnTo>
                  <a:pt x="740740" y="207352"/>
                </a:lnTo>
                <a:lnTo>
                  <a:pt x="740740" y="206121"/>
                </a:lnTo>
                <a:lnTo>
                  <a:pt x="791146" y="206121"/>
                </a:lnTo>
                <a:lnTo>
                  <a:pt x="791146" y="207352"/>
                </a:lnTo>
                <a:lnTo>
                  <a:pt x="782679" y="243493"/>
                </a:lnTo>
                <a:lnTo>
                  <a:pt x="776049" y="251256"/>
                </a:lnTo>
                <a:close/>
              </a:path>
              <a:path w="5478780" h="360679">
                <a:moveTo>
                  <a:pt x="946048" y="295973"/>
                </a:moveTo>
                <a:lnTo>
                  <a:pt x="895726" y="288833"/>
                </a:lnTo>
                <a:lnTo>
                  <a:pt x="857565" y="268430"/>
                </a:lnTo>
                <a:lnTo>
                  <a:pt x="833357" y="236287"/>
                </a:lnTo>
                <a:lnTo>
                  <a:pt x="824890" y="193929"/>
                </a:lnTo>
                <a:lnTo>
                  <a:pt x="824890" y="187426"/>
                </a:lnTo>
                <a:lnTo>
                  <a:pt x="833300" y="144299"/>
                </a:lnTo>
                <a:lnTo>
                  <a:pt x="857413" y="111655"/>
                </a:lnTo>
                <a:lnTo>
                  <a:pt x="895554" y="90978"/>
                </a:lnTo>
                <a:lnTo>
                  <a:pt x="946048" y="83756"/>
                </a:lnTo>
                <a:lnTo>
                  <a:pt x="993220" y="90349"/>
                </a:lnTo>
                <a:lnTo>
                  <a:pt x="1030404" y="108758"/>
                </a:lnTo>
                <a:lnTo>
                  <a:pt x="1047470" y="128473"/>
                </a:lnTo>
                <a:lnTo>
                  <a:pt x="946048" y="128473"/>
                </a:lnTo>
                <a:lnTo>
                  <a:pt x="915951" y="132431"/>
                </a:lnTo>
                <a:lnTo>
                  <a:pt x="893746" y="143975"/>
                </a:lnTo>
                <a:lnTo>
                  <a:pt x="880004" y="162607"/>
                </a:lnTo>
                <a:lnTo>
                  <a:pt x="875372" y="187426"/>
                </a:lnTo>
                <a:lnTo>
                  <a:pt x="875374" y="193929"/>
                </a:lnTo>
                <a:lnTo>
                  <a:pt x="880004" y="217979"/>
                </a:lnTo>
                <a:lnTo>
                  <a:pt x="893746" y="236110"/>
                </a:lnTo>
                <a:lnTo>
                  <a:pt x="915951" y="247381"/>
                </a:lnTo>
                <a:lnTo>
                  <a:pt x="946048" y="251256"/>
                </a:lnTo>
                <a:lnTo>
                  <a:pt x="1048438" y="251256"/>
                </a:lnTo>
                <a:lnTo>
                  <a:pt x="1031166" y="271479"/>
                </a:lnTo>
                <a:lnTo>
                  <a:pt x="994077" y="289557"/>
                </a:lnTo>
                <a:lnTo>
                  <a:pt x="946048" y="295973"/>
                </a:lnTo>
                <a:close/>
              </a:path>
              <a:path w="5478780" h="360679">
                <a:moveTo>
                  <a:pt x="1063536" y="174015"/>
                </a:moveTo>
                <a:lnTo>
                  <a:pt x="1013129" y="174015"/>
                </a:lnTo>
                <a:lnTo>
                  <a:pt x="1013129" y="172783"/>
                </a:lnTo>
                <a:lnTo>
                  <a:pt x="1008193" y="154887"/>
                </a:lnTo>
                <a:lnTo>
                  <a:pt x="994376" y="140874"/>
                </a:lnTo>
                <a:lnTo>
                  <a:pt x="973165" y="131739"/>
                </a:lnTo>
                <a:lnTo>
                  <a:pt x="946048" y="128473"/>
                </a:lnTo>
                <a:lnTo>
                  <a:pt x="1047470" y="128473"/>
                </a:lnTo>
                <a:lnTo>
                  <a:pt x="1054783" y="136922"/>
                </a:lnTo>
                <a:lnTo>
                  <a:pt x="1063536" y="172783"/>
                </a:lnTo>
                <a:lnTo>
                  <a:pt x="1063536" y="174015"/>
                </a:lnTo>
                <a:close/>
              </a:path>
              <a:path w="5478780" h="360679">
                <a:moveTo>
                  <a:pt x="1048438" y="251256"/>
                </a:moveTo>
                <a:lnTo>
                  <a:pt x="946048" y="251256"/>
                </a:lnTo>
                <a:lnTo>
                  <a:pt x="973337" y="248054"/>
                </a:lnTo>
                <a:lnTo>
                  <a:pt x="994529" y="239058"/>
                </a:lnTo>
                <a:lnTo>
                  <a:pt x="1008250" y="225185"/>
                </a:lnTo>
                <a:lnTo>
                  <a:pt x="1013129" y="207352"/>
                </a:lnTo>
                <a:lnTo>
                  <a:pt x="1013129" y="206121"/>
                </a:lnTo>
                <a:lnTo>
                  <a:pt x="1063536" y="206121"/>
                </a:lnTo>
                <a:lnTo>
                  <a:pt x="1063536" y="207352"/>
                </a:lnTo>
                <a:lnTo>
                  <a:pt x="1055069" y="243493"/>
                </a:lnTo>
                <a:lnTo>
                  <a:pt x="1048438" y="251256"/>
                </a:lnTo>
                <a:close/>
              </a:path>
              <a:path w="5478780" h="360679">
                <a:moveTo>
                  <a:pt x="1156639" y="291096"/>
                </a:moveTo>
                <a:lnTo>
                  <a:pt x="1111910" y="291096"/>
                </a:lnTo>
                <a:lnTo>
                  <a:pt x="1111910" y="88633"/>
                </a:lnTo>
                <a:lnTo>
                  <a:pt x="1159078" y="88633"/>
                </a:lnTo>
                <a:lnTo>
                  <a:pt x="1159078" y="231330"/>
                </a:lnTo>
                <a:lnTo>
                  <a:pt x="1212661" y="231330"/>
                </a:lnTo>
                <a:lnTo>
                  <a:pt x="1156639" y="291096"/>
                </a:lnTo>
                <a:close/>
              </a:path>
              <a:path w="5478780" h="360679">
                <a:moveTo>
                  <a:pt x="1212661" y="231330"/>
                </a:moveTo>
                <a:lnTo>
                  <a:pt x="1159078" y="231330"/>
                </a:lnTo>
                <a:lnTo>
                  <a:pt x="1292834" y="88633"/>
                </a:lnTo>
                <a:lnTo>
                  <a:pt x="1337551" y="88633"/>
                </a:lnTo>
                <a:lnTo>
                  <a:pt x="1337551" y="148399"/>
                </a:lnTo>
                <a:lnTo>
                  <a:pt x="1290396" y="148399"/>
                </a:lnTo>
                <a:lnTo>
                  <a:pt x="1212661" y="231330"/>
                </a:lnTo>
                <a:close/>
              </a:path>
              <a:path w="5478780" h="360679">
                <a:moveTo>
                  <a:pt x="1337551" y="291096"/>
                </a:moveTo>
                <a:lnTo>
                  <a:pt x="1290396" y="291096"/>
                </a:lnTo>
                <a:lnTo>
                  <a:pt x="1290396" y="148399"/>
                </a:lnTo>
                <a:lnTo>
                  <a:pt x="1337551" y="148399"/>
                </a:lnTo>
                <a:lnTo>
                  <a:pt x="1337551" y="291096"/>
                </a:lnTo>
                <a:close/>
              </a:path>
              <a:path w="5478780" h="360679">
                <a:moveTo>
                  <a:pt x="1446504" y="291096"/>
                </a:moveTo>
                <a:lnTo>
                  <a:pt x="1401787" y="291096"/>
                </a:lnTo>
                <a:lnTo>
                  <a:pt x="1401787" y="88633"/>
                </a:lnTo>
                <a:lnTo>
                  <a:pt x="1448943" y="88633"/>
                </a:lnTo>
                <a:lnTo>
                  <a:pt x="1448943" y="231330"/>
                </a:lnTo>
                <a:lnTo>
                  <a:pt x="1502526" y="231330"/>
                </a:lnTo>
                <a:lnTo>
                  <a:pt x="1446504" y="291096"/>
                </a:lnTo>
                <a:close/>
              </a:path>
              <a:path w="5478780" h="360679">
                <a:moveTo>
                  <a:pt x="1502526" y="231330"/>
                </a:moveTo>
                <a:lnTo>
                  <a:pt x="1448943" y="231330"/>
                </a:lnTo>
                <a:lnTo>
                  <a:pt x="1582699" y="88633"/>
                </a:lnTo>
                <a:lnTo>
                  <a:pt x="1627428" y="88633"/>
                </a:lnTo>
                <a:lnTo>
                  <a:pt x="1627428" y="148399"/>
                </a:lnTo>
                <a:lnTo>
                  <a:pt x="1580261" y="148399"/>
                </a:lnTo>
                <a:lnTo>
                  <a:pt x="1502526" y="231330"/>
                </a:lnTo>
                <a:close/>
              </a:path>
              <a:path w="5478780" h="360679">
                <a:moveTo>
                  <a:pt x="1627428" y="291096"/>
                </a:moveTo>
                <a:lnTo>
                  <a:pt x="1580261" y="291096"/>
                </a:lnTo>
                <a:lnTo>
                  <a:pt x="1580261" y="148399"/>
                </a:lnTo>
                <a:lnTo>
                  <a:pt x="1627428" y="148399"/>
                </a:lnTo>
                <a:lnTo>
                  <a:pt x="1627428" y="291096"/>
                </a:lnTo>
                <a:close/>
              </a:path>
              <a:path w="5478780" h="360679">
                <a:moveTo>
                  <a:pt x="1514805" y="63423"/>
                </a:moveTo>
                <a:lnTo>
                  <a:pt x="1476905" y="59505"/>
                </a:lnTo>
                <a:lnTo>
                  <a:pt x="1449408" y="47926"/>
                </a:lnTo>
                <a:lnTo>
                  <a:pt x="1432657" y="28951"/>
                </a:lnTo>
                <a:lnTo>
                  <a:pt x="1426997" y="2844"/>
                </a:lnTo>
                <a:lnTo>
                  <a:pt x="1426997" y="0"/>
                </a:lnTo>
                <a:lnTo>
                  <a:pt x="1472120" y="0"/>
                </a:lnTo>
                <a:lnTo>
                  <a:pt x="1472120" y="2844"/>
                </a:lnTo>
                <a:lnTo>
                  <a:pt x="1474959" y="11215"/>
                </a:lnTo>
                <a:lnTo>
                  <a:pt x="1483247" y="17333"/>
                </a:lnTo>
                <a:lnTo>
                  <a:pt x="1496643" y="21088"/>
                </a:lnTo>
                <a:lnTo>
                  <a:pt x="1514805" y="22364"/>
                </a:lnTo>
                <a:lnTo>
                  <a:pt x="1598463" y="22364"/>
                </a:lnTo>
                <a:lnTo>
                  <a:pt x="1597059" y="28951"/>
                </a:lnTo>
                <a:lnTo>
                  <a:pt x="1597022" y="29123"/>
                </a:lnTo>
                <a:lnTo>
                  <a:pt x="1580365" y="48079"/>
                </a:lnTo>
                <a:lnTo>
                  <a:pt x="1553020" y="59505"/>
                </a:lnTo>
                <a:lnTo>
                  <a:pt x="1553447" y="59505"/>
                </a:lnTo>
                <a:lnTo>
                  <a:pt x="1514805" y="63423"/>
                </a:lnTo>
                <a:close/>
              </a:path>
              <a:path w="5478780" h="360679">
                <a:moveTo>
                  <a:pt x="1598463" y="22364"/>
                </a:moveTo>
                <a:lnTo>
                  <a:pt x="1514805" y="22364"/>
                </a:lnTo>
                <a:lnTo>
                  <a:pt x="1531900" y="21088"/>
                </a:lnTo>
                <a:lnTo>
                  <a:pt x="1544534" y="17333"/>
                </a:lnTo>
                <a:lnTo>
                  <a:pt x="1552365" y="11215"/>
                </a:lnTo>
                <a:lnTo>
                  <a:pt x="1555051" y="2844"/>
                </a:lnTo>
                <a:lnTo>
                  <a:pt x="1555051" y="0"/>
                </a:lnTo>
                <a:lnTo>
                  <a:pt x="1602625" y="0"/>
                </a:lnTo>
                <a:lnTo>
                  <a:pt x="1602625" y="2844"/>
                </a:lnTo>
                <a:lnTo>
                  <a:pt x="1598463" y="22364"/>
                </a:lnTo>
                <a:close/>
              </a:path>
              <a:path w="5478780" h="360679">
                <a:moveTo>
                  <a:pt x="1798180" y="295973"/>
                </a:moveTo>
                <a:lnTo>
                  <a:pt x="1747857" y="288833"/>
                </a:lnTo>
                <a:lnTo>
                  <a:pt x="1709697" y="268430"/>
                </a:lnTo>
                <a:lnTo>
                  <a:pt x="1685489" y="236287"/>
                </a:lnTo>
                <a:lnTo>
                  <a:pt x="1677022" y="193929"/>
                </a:lnTo>
                <a:lnTo>
                  <a:pt x="1677022" y="187426"/>
                </a:lnTo>
                <a:lnTo>
                  <a:pt x="1685432" y="144299"/>
                </a:lnTo>
                <a:lnTo>
                  <a:pt x="1709545" y="111655"/>
                </a:lnTo>
                <a:lnTo>
                  <a:pt x="1747686" y="90978"/>
                </a:lnTo>
                <a:lnTo>
                  <a:pt x="1798180" y="83756"/>
                </a:lnTo>
                <a:lnTo>
                  <a:pt x="1845352" y="90349"/>
                </a:lnTo>
                <a:lnTo>
                  <a:pt x="1882536" y="108758"/>
                </a:lnTo>
                <a:lnTo>
                  <a:pt x="1899602" y="128473"/>
                </a:lnTo>
                <a:lnTo>
                  <a:pt x="1798180" y="128473"/>
                </a:lnTo>
                <a:lnTo>
                  <a:pt x="1768083" y="132431"/>
                </a:lnTo>
                <a:lnTo>
                  <a:pt x="1745878" y="143975"/>
                </a:lnTo>
                <a:lnTo>
                  <a:pt x="1732136" y="162607"/>
                </a:lnTo>
                <a:lnTo>
                  <a:pt x="1727504" y="187426"/>
                </a:lnTo>
                <a:lnTo>
                  <a:pt x="1727506" y="193929"/>
                </a:lnTo>
                <a:lnTo>
                  <a:pt x="1732136" y="217979"/>
                </a:lnTo>
                <a:lnTo>
                  <a:pt x="1745878" y="236110"/>
                </a:lnTo>
                <a:lnTo>
                  <a:pt x="1768083" y="247381"/>
                </a:lnTo>
                <a:lnTo>
                  <a:pt x="1798180" y="251256"/>
                </a:lnTo>
                <a:lnTo>
                  <a:pt x="1900570" y="251256"/>
                </a:lnTo>
                <a:lnTo>
                  <a:pt x="1883298" y="271479"/>
                </a:lnTo>
                <a:lnTo>
                  <a:pt x="1846209" y="289557"/>
                </a:lnTo>
                <a:lnTo>
                  <a:pt x="1798180" y="295973"/>
                </a:lnTo>
                <a:close/>
              </a:path>
              <a:path w="5478780" h="360679">
                <a:moveTo>
                  <a:pt x="1915668" y="174015"/>
                </a:moveTo>
                <a:lnTo>
                  <a:pt x="1865261" y="174015"/>
                </a:lnTo>
                <a:lnTo>
                  <a:pt x="1865261" y="172783"/>
                </a:lnTo>
                <a:lnTo>
                  <a:pt x="1860325" y="154887"/>
                </a:lnTo>
                <a:lnTo>
                  <a:pt x="1846508" y="140874"/>
                </a:lnTo>
                <a:lnTo>
                  <a:pt x="1825297" y="131739"/>
                </a:lnTo>
                <a:lnTo>
                  <a:pt x="1798180" y="128473"/>
                </a:lnTo>
                <a:lnTo>
                  <a:pt x="1899602" y="128473"/>
                </a:lnTo>
                <a:lnTo>
                  <a:pt x="1906915" y="136922"/>
                </a:lnTo>
                <a:lnTo>
                  <a:pt x="1915668" y="172783"/>
                </a:lnTo>
                <a:lnTo>
                  <a:pt x="1915668" y="174015"/>
                </a:lnTo>
                <a:close/>
              </a:path>
              <a:path w="5478780" h="360679">
                <a:moveTo>
                  <a:pt x="1900570" y="251256"/>
                </a:moveTo>
                <a:lnTo>
                  <a:pt x="1798180" y="251256"/>
                </a:lnTo>
                <a:lnTo>
                  <a:pt x="1825469" y="248054"/>
                </a:lnTo>
                <a:lnTo>
                  <a:pt x="1846660" y="239058"/>
                </a:lnTo>
                <a:lnTo>
                  <a:pt x="1860382" y="225185"/>
                </a:lnTo>
                <a:lnTo>
                  <a:pt x="1865261" y="207352"/>
                </a:lnTo>
                <a:lnTo>
                  <a:pt x="1865261" y="206121"/>
                </a:lnTo>
                <a:lnTo>
                  <a:pt x="1915668" y="206121"/>
                </a:lnTo>
                <a:lnTo>
                  <a:pt x="1915668" y="207352"/>
                </a:lnTo>
                <a:lnTo>
                  <a:pt x="1907201" y="243493"/>
                </a:lnTo>
                <a:lnTo>
                  <a:pt x="1900570" y="251256"/>
                </a:lnTo>
                <a:close/>
              </a:path>
              <a:path w="5478780" h="360679">
                <a:moveTo>
                  <a:pt x="2012835" y="291096"/>
                </a:moveTo>
                <a:lnTo>
                  <a:pt x="1964042" y="291096"/>
                </a:lnTo>
                <a:lnTo>
                  <a:pt x="1964042" y="88633"/>
                </a:lnTo>
                <a:lnTo>
                  <a:pt x="2012835" y="88633"/>
                </a:lnTo>
                <a:lnTo>
                  <a:pt x="2012835" y="167500"/>
                </a:lnTo>
                <a:lnTo>
                  <a:pt x="2128267" y="167500"/>
                </a:lnTo>
                <a:lnTo>
                  <a:pt x="2109190" y="187833"/>
                </a:lnTo>
                <a:lnTo>
                  <a:pt x="2130034" y="209791"/>
                </a:lnTo>
                <a:lnTo>
                  <a:pt x="2012835" y="209791"/>
                </a:lnTo>
                <a:lnTo>
                  <a:pt x="2012835" y="291096"/>
                </a:lnTo>
                <a:close/>
              </a:path>
              <a:path w="5478780" h="360679">
                <a:moveTo>
                  <a:pt x="2128267" y="167500"/>
                </a:moveTo>
                <a:lnTo>
                  <a:pt x="2064461" y="167500"/>
                </a:lnTo>
                <a:lnTo>
                  <a:pt x="2139276" y="88633"/>
                </a:lnTo>
                <a:lnTo>
                  <a:pt x="2195779" y="88633"/>
                </a:lnTo>
                <a:lnTo>
                  <a:pt x="2195779" y="95542"/>
                </a:lnTo>
                <a:lnTo>
                  <a:pt x="2128267" y="167500"/>
                </a:lnTo>
                <a:close/>
              </a:path>
              <a:path w="5478780" h="360679">
                <a:moveTo>
                  <a:pt x="2200656" y="291096"/>
                </a:moveTo>
                <a:lnTo>
                  <a:pt x="2144966" y="291096"/>
                </a:lnTo>
                <a:lnTo>
                  <a:pt x="2065680" y="209791"/>
                </a:lnTo>
                <a:lnTo>
                  <a:pt x="2130034" y="209791"/>
                </a:lnTo>
                <a:lnTo>
                  <a:pt x="2200656" y="284187"/>
                </a:lnTo>
                <a:lnTo>
                  <a:pt x="2200656" y="291096"/>
                </a:lnTo>
                <a:close/>
              </a:path>
              <a:path w="5478780" h="360679">
                <a:moveTo>
                  <a:pt x="2335237" y="295973"/>
                </a:moveTo>
                <a:lnTo>
                  <a:pt x="2284216" y="288884"/>
                </a:lnTo>
                <a:lnTo>
                  <a:pt x="2245693" y="268531"/>
                </a:lnTo>
                <a:lnTo>
                  <a:pt x="2221348" y="236287"/>
                </a:lnTo>
                <a:lnTo>
                  <a:pt x="2212860" y="193522"/>
                </a:lnTo>
                <a:lnTo>
                  <a:pt x="2212860" y="187426"/>
                </a:lnTo>
                <a:lnTo>
                  <a:pt x="2221291" y="144128"/>
                </a:lnTo>
                <a:lnTo>
                  <a:pt x="2245540" y="111502"/>
                </a:lnTo>
                <a:lnTo>
                  <a:pt x="2284044" y="90921"/>
                </a:lnTo>
                <a:lnTo>
                  <a:pt x="2335237" y="83756"/>
                </a:lnTo>
                <a:lnTo>
                  <a:pt x="2385895" y="90921"/>
                </a:lnTo>
                <a:lnTo>
                  <a:pt x="2424014" y="111502"/>
                </a:lnTo>
                <a:lnTo>
                  <a:pt x="2436506" y="128473"/>
                </a:lnTo>
                <a:lnTo>
                  <a:pt x="2334831" y="128473"/>
                </a:lnTo>
                <a:lnTo>
                  <a:pt x="2304266" y="132367"/>
                </a:lnTo>
                <a:lnTo>
                  <a:pt x="2281824" y="143771"/>
                </a:lnTo>
                <a:lnTo>
                  <a:pt x="2267998" y="162264"/>
                </a:lnTo>
                <a:lnTo>
                  <a:pt x="2263279" y="187426"/>
                </a:lnTo>
                <a:lnTo>
                  <a:pt x="2263279" y="193522"/>
                </a:lnTo>
                <a:lnTo>
                  <a:pt x="2268112" y="217807"/>
                </a:lnTo>
                <a:lnTo>
                  <a:pt x="2282129" y="235958"/>
                </a:lnTo>
                <a:lnTo>
                  <a:pt x="2304609" y="247323"/>
                </a:lnTo>
                <a:lnTo>
                  <a:pt x="2334831" y="251256"/>
                </a:lnTo>
                <a:lnTo>
                  <a:pt x="2436881" y="251256"/>
                </a:lnTo>
                <a:lnTo>
                  <a:pt x="2424014" y="268531"/>
                </a:lnTo>
                <a:lnTo>
                  <a:pt x="2385895" y="288884"/>
                </a:lnTo>
                <a:lnTo>
                  <a:pt x="2335237" y="295973"/>
                </a:lnTo>
                <a:close/>
              </a:path>
              <a:path w="5478780" h="360679">
                <a:moveTo>
                  <a:pt x="2436881" y="251256"/>
                </a:moveTo>
                <a:lnTo>
                  <a:pt x="2334831" y="251256"/>
                </a:lnTo>
                <a:lnTo>
                  <a:pt x="2364812" y="247323"/>
                </a:lnTo>
                <a:lnTo>
                  <a:pt x="2387172" y="235958"/>
                </a:lnTo>
                <a:lnTo>
                  <a:pt x="2401148" y="217807"/>
                </a:lnTo>
                <a:lnTo>
                  <a:pt x="2405976" y="193522"/>
                </a:lnTo>
                <a:lnTo>
                  <a:pt x="2405976" y="187426"/>
                </a:lnTo>
                <a:lnTo>
                  <a:pt x="2401205" y="162436"/>
                </a:lnTo>
                <a:lnTo>
                  <a:pt x="2387325" y="143924"/>
                </a:lnTo>
                <a:lnTo>
                  <a:pt x="2364873" y="132367"/>
                </a:lnTo>
                <a:lnTo>
                  <a:pt x="2364548" y="132367"/>
                </a:lnTo>
                <a:lnTo>
                  <a:pt x="2334831" y="128473"/>
                </a:lnTo>
                <a:lnTo>
                  <a:pt x="2436506" y="128473"/>
                </a:lnTo>
                <a:lnTo>
                  <a:pt x="2448030" y="144128"/>
                </a:lnTo>
                <a:lnTo>
                  <a:pt x="2456383" y="187426"/>
                </a:lnTo>
                <a:lnTo>
                  <a:pt x="2456383" y="193522"/>
                </a:lnTo>
                <a:lnTo>
                  <a:pt x="2448094" y="235958"/>
                </a:lnTo>
                <a:lnTo>
                  <a:pt x="2448030" y="236287"/>
                </a:lnTo>
                <a:lnTo>
                  <a:pt x="2436881" y="251256"/>
                </a:lnTo>
                <a:close/>
              </a:path>
              <a:path w="5478780" h="360679">
                <a:moveTo>
                  <a:pt x="2550706" y="291096"/>
                </a:moveTo>
                <a:lnTo>
                  <a:pt x="2505989" y="291096"/>
                </a:lnTo>
                <a:lnTo>
                  <a:pt x="2505989" y="88633"/>
                </a:lnTo>
                <a:lnTo>
                  <a:pt x="2553144" y="88633"/>
                </a:lnTo>
                <a:lnTo>
                  <a:pt x="2553144" y="231330"/>
                </a:lnTo>
                <a:lnTo>
                  <a:pt x="2606727" y="231330"/>
                </a:lnTo>
                <a:lnTo>
                  <a:pt x="2550706" y="291096"/>
                </a:lnTo>
                <a:close/>
              </a:path>
              <a:path w="5478780" h="360679">
                <a:moveTo>
                  <a:pt x="2606727" y="231330"/>
                </a:moveTo>
                <a:lnTo>
                  <a:pt x="2553144" y="231330"/>
                </a:lnTo>
                <a:lnTo>
                  <a:pt x="2686900" y="88633"/>
                </a:lnTo>
                <a:lnTo>
                  <a:pt x="2731617" y="88633"/>
                </a:lnTo>
                <a:lnTo>
                  <a:pt x="2731617" y="148399"/>
                </a:lnTo>
                <a:lnTo>
                  <a:pt x="2684462" y="148399"/>
                </a:lnTo>
                <a:lnTo>
                  <a:pt x="2606727" y="231330"/>
                </a:lnTo>
                <a:close/>
              </a:path>
              <a:path w="5478780" h="360679">
                <a:moveTo>
                  <a:pt x="2731617" y="291096"/>
                </a:moveTo>
                <a:lnTo>
                  <a:pt x="2684462" y="291096"/>
                </a:lnTo>
                <a:lnTo>
                  <a:pt x="2684462" y="148399"/>
                </a:lnTo>
                <a:lnTo>
                  <a:pt x="2731617" y="148399"/>
                </a:lnTo>
                <a:lnTo>
                  <a:pt x="2731617" y="291096"/>
                </a:lnTo>
                <a:close/>
              </a:path>
              <a:path w="5478780" h="360679">
                <a:moveTo>
                  <a:pt x="2619006" y="63423"/>
                </a:moveTo>
                <a:lnTo>
                  <a:pt x="2581099" y="59505"/>
                </a:lnTo>
                <a:lnTo>
                  <a:pt x="2553598" y="47926"/>
                </a:lnTo>
                <a:lnTo>
                  <a:pt x="2536846" y="28951"/>
                </a:lnTo>
                <a:lnTo>
                  <a:pt x="2531186" y="2844"/>
                </a:lnTo>
                <a:lnTo>
                  <a:pt x="2531186" y="0"/>
                </a:lnTo>
                <a:lnTo>
                  <a:pt x="2576322" y="0"/>
                </a:lnTo>
                <a:lnTo>
                  <a:pt x="2576322" y="2844"/>
                </a:lnTo>
                <a:lnTo>
                  <a:pt x="2579160" y="11215"/>
                </a:lnTo>
                <a:lnTo>
                  <a:pt x="2587448" y="17333"/>
                </a:lnTo>
                <a:lnTo>
                  <a:pt x="2600844" y="21088"/>
                </a:lnTo>
                <a:lnTo>
                  <a:pt x="2619006" y="22364"/>
                </a:lnTo>
                <a:lnTo>
                  <a:pt x="2702665" y="22364"/>
                </a:lnTo>
                <a:lnTo>
                  <a:pt x="2701260" y="28951"/>
                </a:lnTo>
                <a:lnTo>
                  <a:pt x="2701224" y="29123"/>
                </a:lnTo>
                <a:lnTo>
                  <a:pt x="2684567" y="48079"/>
                </a:lnTo>
                <a:lnTo>
                  <a:pt x="2657222" y="59505"/>
                </a:lnTo>
                <a:lnTo>
                  <a:pt x="2657648" y="59505"/>
                </a:lnTo>
                <a:lnTo>
                  <a:pt x="2619006" y="63423"/>
                </a:lnTo>
                <a:close/>
              </a:path>
              <a:path w="5478780" h="360679">
                <a:moveTo>
                  <a:pt x="2702665" y="22364"/>
                </a:moveTo>
                <a:lnTo>
                  <a:pt x="2619006" y="22364"/>
                </a:lnTo>
                <a:lnTo>
                  <a:pt x="2636101" y="21088"/>
                </a:lnTo>
                <a:lnTo>
                  <a:pt x="2648735" y="17333"/>
                </a:lnTo>
                <a:lnTo>
                  <a:pt x="2656566" y="11215"/>
                </a:lnTo>
                <a:lnTo>
                  <a:pt x="2659253" y="2844"/>
                </a:lnTo>
                <a:lnTo>
                  <a:pt x="2659253" y="0"/>
                </a:lnTo>
                <a:lnTo>
                  <a:pt x="2706827" y="0"/>
                </a:lnTo>
                <a:lnTo>
                  <a:pt x="2706827" y="2844"/>
                </a:lnTo>
                <a:lnTo>
                  <a:pt x="2702665" y="22364"/>
                </a:lnTo>
                <a:close/>
              </a:path>
              <a:path w="5478780" h="360679">
                <a:moveTo>
                  <a:pt x="3007258" y="291096"/>
                </a:moveTo>
                <a:lnTo>
                  <a:pt x="2958477" y="291096"/>
                </a:lnTo>
                <a:lnTo>
                  <a:pt x="2958477" y="88633"/>
                </a:lnTo>
                <a:lnTo>
                  <a:pt x="3182073" y="88633"/>
                </a:lnTo>
                <a:lnTo>
                  <a:pt x="3182073" y="131724"/>
                </a:lnTo>
                <a:lnTo>
                  <a:pt x="3007258" y="131724"/>
                </a:lnTo>
                <a:lnTo>
                  <a:pt x="3007258" y="291096"/>
                </a:lnTo>
                <a:close/>
              </a:path>
              <a:path w="5478780" h="360679">
                <a:moveTo>
                  <a:pt x="3182073" y="291096"/>
                </a:moveTo>
                <a:lnTo>
                  <a:pt x="3133293" y="291096"/>
                </a:lnTo>
                <a:lnTo>
                  <a:pt x="3133293" y="131724"/>
                </a:lnTo>
                <a:lnTo>
                  <a:pt x="3182073" y="131724"/>
                </a:lnTo>
                <a:lnTo>
                  <a:pt x="3182073" y="291096"/>
                </a:lnTo>
                <a:close/>
              </a:path>
              <a:path w="5478780" h="360679">
                <a:moveTo>
                  <a:pt x="3444402" y="107340"/>
                </a:moveTo>
                <a:lnTo>
                  <a:pt x="3293059" y="107340"/>
                </a:lnTo>
                <a:lnTo>
                  <a:pt x="3308353" y="97306"/>
                </a:lnTo>
                <a:lnTo>
                  <a:pt x="3325437" y="89904"/>
                </a:lnTo>
                <a:lnTo>
                  <a:pt x="3344122" y="85325"/>
                </a:lnTo>
                <a:lnTo>
                  <a:pt x="3364217" y="83756"/>
                </a:lnTo>
                <a:lnTo>
                  <a:pt x="3414360" y="91029"/>
                </a:lnTo>
                <a:lnTo>
                  <a:pt x="3444402" y="107340"/>
                </a:lnTo>
                <a:close/>
              </a:path>
              <a:path w="5478780" h="360679">
                <a:moveTo>
                  <a:pt x="3295103" y="360210"/>
                </a:moveTo>
                <a:lnTo>
                  <a:pt x="3246310" y="360210"/>
                </a:lnTo>
                <a:lnTo>
                  <a:pt x="3246310" y="88633"/>
                </a:lnTo>
                <a:lnTo>
                  <a:pt x="3291840" y="88633"/>
                </a:lnTo>
                <a:lnTo>
                  <a:pt x="3293059" y="107340"/>
                </a:lnTo>
                <a:lnTo>
                  <a:pt x="3444402" y="107340"/>
                </a:lnTo>
                <a:lnTo>
                  <a:pt x="3452536" y="111756"/>
                </a:lnTo>
                <a:lnTo>
                  <a:pt x="3465019" y="128473"/>
                </a:lnTo>
                <a:lnTo>
                  <a:pt x="3363404" y="128473"/>
                </a:lnTo>
                <a:lnTo>
                  <a:pt x="3342268" y="130384"/>
                </a:lnTo>
                <a:lnTo>
                  <a:pt x="3323305" y="135840"/>
                </a:lnTo>
                <a:lnTo>
                  <a:pt x="3307547" y="144299"/>
                </a:lnTo>
                <a:lnTo>
                  <a:pt x="3295103" y="155714"/>
                </a:lnTo>
                <a:lnTo>
                  <a:pt x="3295103" y="223202"/>
                </a:lnTo>
                <a:lnTo>
                  <a:pt x="3307374" y="234786"/>
                </a:lnTo>
                <a:lnTo>
                  <a:pt x="3323458" y="243630"/>
                </a:lnTo>
                <a:lnTo>
                  <a:pt x="3342440" y="249273"/>
                </a:lnTo>
                <a:lnTo>
                  <a:pt x="3363404" y="251256"/>
                </a:lnTo>
                <a:lnTo>
                  <a:pt x="3464710" y="251256"/>
                </a:lnTo>
                <a:lnTo>
                  <a:pt x="3452383" y="267769"/>
                </a:lnTo>
                <a:lnTo>
                  <a:pt x="3440208" y="274421"/>
                </a:lnTo>
                <a:lnTo>
                  <a:pt x="3295103" y="274421"/>
                </a:lnTo>
                <a:lnTo>
                  <a:pt x="3295103" y="360210"/>
                </a:lnTo>
                <a:close/>
              </a:path>
              <a:path w="5478780" h="360679">
                <a:moveTo>
                  <a:pt x="3464710" y="251256"/>
                </a:moveTo>
                <a:lnTo>
                  <a:pt x="3363404" y="251256"/>
                </a:lnTo>
                <a:lnTo>
                  <a:pt x="3393449" y="247247"/>
                </a:lnTo>
                <a:lnTo>
                  <a:pt x="3415949" y="235653"/>
                </a:lnTo>
                <a:lnTo>
                  <a:pt x="3430064" y="217122"/>
                </a:lnTo>
                <a:lnTo>
                  <a:pt x="3434956" y="192303"/>
                </a:lnTo>
                <a:lnTo>
                  <a:pt x="3434956" y="187020"/>
                </a:lnTo>
                <a:lnTo>
                  <a:pt x="3430064" y="162436"/>
                </a:lnTo>
                <a:lnTo>
                  <a:pt x="3415949" y="144025"/>
                </a:lnTo>
                <a:lnTo>
                  <a:pt x="3393449" y="132475"/>
                </a:lnTo>
                <a:lnTo>
                  <a:pt x="3363404" y="128473"/>
                </a:lnTo>
                <a:lnTo>
                  <a:pt x="3465019" y="128473"/>
                </a:lnTo>
                <a:lnTo>
                  <a:pt x="3476838" y="144299"/>
                </a:lnTo>
                <a:lnTo>
                  <a:pt x="3485362" y="187020"/>
                </a:lnTo>
                <a:lnTo>
                  <a:pt x="3485362" y="192303"/>
                </a:lnTo>
                <a:lnTo>
                  <a:pt x="3476841" y="234786"/>
                </a:lnTo>
                <a:lnTo>
                  <a:pt x="3476781" y="235087"/>
                </a:lnTo>
                <a:lnTo>
                  <a:pt x="3464710" y="251256"/>
                </a:lnTo>
                <a:close/>
              </a:path>
              <a:path w="5478780" h="360679">
                <a:moveTo>
                  <a:pt x="3364217" y="295973"/>
                </a:moveTo>
                <a:lnTo>
                  <a:pt x="3344497" y="294550"/>
                </a:lnTo>
                <a:lnTo>
                  <a:pt x="3326303" y="290383"/>
                </a:lnTo>
                <a:lnTo>
                  <a:pt x="3309787" y="283623"/>
                </a:lnTo>
                <a:lnTo>
                  <a:pt x="3295103" y="274421"/>
                </a:lnTo>
                <a:lnTo>
                  <a:pt x="3440208" y="274421"/>
                </a:lnTo>
                <a:lnTo>
                  <a:pt x="3414189" y="288636"/>
                </a:lnTo>
                <a:lnTo>
                  <a:pt x="3364217" y="295973"/>
                </a:lnTo>
                <a:close/>
              </a:path>
              <a:path w="5478780" h="360679">
                <a:moveTo>
                  <a:pt x="3642702" y="295973"/>
                </a:moveTo>
                <a:lnTo>
                  <a:pt x="3591675" y="288884"/>
                </a:lnTo>
                <a:lnTo>
                  <a:pt x="3553153" y="268531"/>
                </a:lnTo>
                <a:lnTo>
                  <a:pt x="3528811" y="236287"/>
                </a:lnTo>
                <a:lnTo>
                  <a:pt x="3520325" y="193522"/>
                </a:lnTo>
                <a:lnTo>
                  <a:pt x="3520325" y="187426"/>
                </a:lnTo>
                <a:lnTo>
                  <a:pt x="3528754" y="144128"/>
                </a:lnTo>
                <a:lnTo>
                  <a:pt x="3553001" y="111502"/>
                </a:lnTo>
                <a:lnTo>
                  <a:pt x="3591504" y="90921"/>
                </a:lnTo>
                <a:lnTo>
                  <a:pt x="3642702" y="83756"/>
                </a:lnTo>
                <a:lnTo>
                  <a:pt x="3693360" y="90921"/>
                </a:lnTo>
                <a:lnTo>
                  <a:pt x="3731479" y="111502"/>
                </a:lnTo>
                <a:lnTo>
                  <a:pt x="3743971" y="128473"/>
                </a:lnTo>
                <a:lnTo>
                  <a:pt x="3642296" y="128473"/>
                </a:lnTo>
                <a:lnTo>
                  <a:pt x="3611729" y="132367"/>
                </a:lnTo>
                <a:lnTo>
                  <a:pt x="3589283" y="143771"/>
                </a:lnTo>
                <a:lnTo>
                  <a:pt x="3575452" y="162264"/>
                </a:lnTo>
                <a:lnTo>
                  <a:pt x="3570732" y="187426"/>
                </a:lnTo>
                <a:lnTo>
                  <a:pt x="3570732" y="193522"/>
                </a:lnTo>
                <a:lnTo>
                  <a:pt x="3575566" y="217807"/>
                </a:lnTo>
                <a:lnTo>
                  <a:pt x="3589588" y="235958"/>
                </a:lnTo>
                <a:lnTo>
                  <a:pt x="3612072" y="247323"/>
                </a:lnTo>
                <a:lnTo>
                  <a:pt x="3642296" y="251256"/>
                </a:lnTo>
                <a:lnTo>
                  <a:pt x="3744346" y="251256"/>
                </a:lnTo>
                <a:lnTo>
                  <a:pt x="3731479" y="268531"/>
                </a:lnTo>
                <a:lnTo>
                  <a:pt x="3693360" y="288884"/>
                </a:lnTo>
                <a:lnTo>
                  <a:pt x="3642702" y="295973"/>
                </a:lnTo>
                <a:close/>
              </a:path>
              <a:path w="5478780" h="360679">
                <a:moveTo>
                  <a:pt x="3744346" y="251256"/>
                </a:moveTo>
                <a:lnTo>
                  <a:pt x="3642296" y="251256"/>
                </a:lnTo>
                <a:lnTo>
                  <a:pt x="3672277" y="247323"/>
                </a:lnTo>
                <a:lnTo>
                  <a:pt x="3694637" y="235958"/>
                </a:lnTo>
                <a:lnTo>
                  <a:pt x="3708613" y="217807"/>
                </a:lnTo>
                <a:lnTo>
                  <a:pt x="3713441" y="193522"/>
                </a:lnTo>
                <a:lnTo>
                  <a:pt x="3713441" y="187426"/>
                </a:lnTo>
                <a:lnTo>
                  <a:pt x="3708670" y="162436"/>
                </a:lnTo>
                <a:lnTo>
                  <a:pt x="3694790" y="143924"/>
                </a:lnTo>
                <a:lnTo>
                  <a:pt x="3672338" y="132367"/>
                </a:lnTo>
                <a:lnTo>
                  <a:pt x="3672013" y="132367"/>
                </a:lnTo>
                <a:lnTo>
                  <a:pt x="3642296" y="128473"/>
                </a:lnTo>
                <a:lnTo>
                  <a:pt x="3743971" y="128473"/>
                </a:lnTo>
                <a:lnTo>
                  <a:pt x="3755495" y="144128"/>
                </a:lnTo>
                <a:lnTo>
                  <a:pt x="3763848" y="187426"/>
                </a:lnTo>
                <a:lnTo>
                  <a:pt x="3763848" y="193522"/>
                </a:lnTo>
                <a:lnTo>
                  <a:pt x="3755559" y="235958"/>
                </a:lnTo>
                <a:lnTo>
                  <a:pt x="3755495" y="236287"/>
                </a:lnTo>
                <a:lnTo>
                  <a:pt x="3744346" y="251256"/>
                </a:lnTo>
                <a:close/>
              </a:path>
              <a:path w="5478780" h="360679">
                <a:moveTo>
                  <a:pt x="3856951" y="248005"/>
                </a:moveTo>
                <a:lnTo>
                  <a:pt x="3808984" y="248005"/>
                </a:lnTo>
                <a:lnTo>
                  <a:pt x="3817054" y="232610"/>
                </a:lnTo>
                <a:lnTo>
                  <a:pt x="3822954" y="215425"/>
                </a:lnTo>
                <a:lnTo>
                  <a:pt x="3826643" y="196033"/>
                </a:lnTo>
                <a:lnTo>
                  <a:pt x="3828058" y="174421"/>
                </a:lnTo>
                <a:lnTo>
                  <a:pt x="3828084" y="174015"/>
                </a:lnTo>
                <a:lnTo>
                  <a:pt x="3829304" y="88633"/>
                </a:lnTo>
                <a:lnTo>
                  <a:pt x="4034205" y="88633"/>
                </a:lnTo>
                <a:lnTo>
                  <a:pt x="4034205" y="131724"/>
                </a:lnTo>
                <a:lnTo>
                  <a:pt x="3874033" y="131724"/>
                </a:lnTo>
                <a:lnTo>
                  <a:pt x="3873228" y="174015"/>
                </a:lnTo>
                <a:lnTo>
                  <a:pt x="3873220" y="174421"/>
                </a:lnTo>
                <a:lnTo>
                  <a:pt x="3871868" y="196033"/>
                </a:lnTo>
                <a:lnTo>
                  <a:pt x="3871821" y="196775"/>
                </a:lnTo>
                <a:lnTo>
                  <a:pt x="3868849" y="215425"/>
                </a:lnTo>
                <a:lnTo>
                  <a:pt x="3868743" y="216085"/>
                </a:lnTo>
                <a:lnTo>
                  <a:pt x="3863938" y="232610"/>
                </a:lnTo>
                <a:lnTo>
                  <a:pt x="3863837" y="232959"/>
                </a:lnTo>
                <a:lnTo>
                  <a:pt x="3856951" y="248005"/>
                </a:lnTo>
                <a:close/>
              </a:path>
              <a:path w="5478780" h="360679">
                <a:moveTo>
                  <a:pt x="4034205" y="248005"/>
                </a:moveTo>
                <a:lnTo>
                  <a:pt x="3985425" y="248005"/>
                </a:lnTo>
                <a:lnTo>
                  <a:pt x="3985425" y="131724"/>
                </a:lnTo>
                <a:lnTo>
                  <a:pt x="4034205" y="131724"/>
                </a:lnTo>
                <a:lnTo>
                  <a:pt x="4034205" y="248005"/>
                </a:lnTo>
                <a:close/>
              </a:path>
              <a:path w="5478780" h="360679">
                <a:moveTo>
                  <a:pt x="3826052" y="343141"/>
                </a:moveTo>
                <a:lnTo>
                  <a:pt x="3777272" y="343141"/>
                </a:lnTo>
                <a:lnTo>
                  <a:pt x="3777272" y="248005"/>
                </a:lnTo>
                <a:lnTo>
                  <a:pt x="4073652" y="248005"/>
                </a:lnTo>
                <a:lnTo>
                  <a:pt x="4073652" y="291096"/>
                </a:lnTo>
                <a:lnTo>
                  <a:pt x="3826052" y="291096"/>
                </a:lnTo>
                <a:lnTo>
                  <a:pt x="3826052" y="343141"/>
                </a:lnTo>
                <a:close/>
              </a:path>
              <a:path w="5478780" h="360679">
                <a:moveTo>
                  <a:pt x="4073652" y="343141"/>
                </a:moveTo>
                <a:lnTo>
                  <a:pt x="4024858" y="343141"/>
                </a:lnTo>
                <a:lnTo>
                  <a:pt x="4024858" y="291096"/>
                </a:lnTo>
                <a:lnTo>
                  <a:pt x="4073652" y="291096"/>
                </a:lnTo>
                <a:lnTo>
                  <a:pt x="4073652" y="343141"/>
                </a:lnTo>
                <a:close/>
              </a:path>
              <a:path w="5478780" h="360679">
                <a:moveTo>
                  <a:pt x="4148048" y="360210"/>
                </a:moveTo>
                <a:lnTo>
                  <a:pt x="4102100" y="360210"/>
                </a:lnTo>
                <a:lnTo>
                  <a:pt x="4102100" y="317119"/>
                </a:lnTo>
                <a:lnTo>
                  <a:pt x="4147642" y="317119"/>
                </a:lnTo>
                <a:lnTo>
                  <a:pt x="4160672" y="316140"/>
                </a:lnTo>
                <a:lnTo>
                  <a:pt x="4170198" y="312647"/>
                </a:lnTo>
                <a:lnTo>
                  <a:pt x="4177594" y="305797"/>
                </a:lnTo>
                <a:lnTo>
                  <a:pt x="4184230" y="294754"/>
                </a:lnTo>
                <a:lnTo>
                  <a:pt x="4081373" y="95542"/>
                </a:lnTo>
                <a:lnTo>
                  <a:pt x="4081373" y="88633"/>
                </a:lnTo>
                <a:lnTo>
                  <a:pt x="4133405" y="88633"/>
                </a:lnTo>
                <a:lnTo>
                  <a:pt x="4211878" y="245567"/>
                </a:lnTo>
                <a:lnTo>
                  <a:pt x="4264830" y="245567"/>
                </a:lnTo>
                <a:lnTo>
                  <a:pt x="4231386" y="310616"/>
                </a:lnTo>
                <a:lnTo>
                  <a:pt x="4216537" y="333287"/>
                </a:lnTo>
                <a:lnTo>
                  <a:pt x="4198561" y="348676"/>
                </a:lnTo>
                <a:lnTo>
                  <a:pt x="4176163" y="357434"/>
                </a:lnTo>
                <a:lnTo>
                  <a:pt x="4148048" y="360210"/>
                </a:lnTo>
                <a:close/>
              </a:path>
              <a:path w="5478780" h="360679">
                <a:moveTo>
                  <a:pt x="4264830" y="245567"/>
                </a:moveTo>
                <a:lnTo>
                  <a:pt x="4211878" y="245567"/>
                </a:lnTo>
                <a:lnTo>
                  <a:pt x="4289933" y="88633"/>
                </a:lnTo>
                <a:lnTo>
                  <a:pt x="4341964" y="88633"/>
                </a:lnTo>
                <a:lnTo>
                  <a:pt x="4341964" y="95542"/>
                </a:lnTo>
                <a:lnTo>
                  <a:pt x="4264830" y="245567"/>
                </a:lnTo>
                <a:close/>
              </a:path>
              <a:path w="5478780" h="360679">
                <a:moveTo>
                  <a:pt x="4434255" y="291096"/>
                </a:moveTo>
                <a:lnTo>
                  <a:pt x="4385462" y="291096"/>
                </a:lnTo>
                <a:lnTo>
                  <a:pt x="4385462" y="88633"/>
                </a:lnTo>
                <a:lnTo>
                  <a:pt x="4434255" y="88633"/>
                </a:lnTo>
                <a:lnTo>
                  <a:pt x="4434255" y="167500"/>
                </a:lnTo>
                <a:lnTo>
                  <a:pt x="4549687" y="167500"/>
                </a:lnTo>
                <a:lnTo>
                  <a:pt x="4530610" y="187833"/>
                </a:lnTo>
                <a:lnTo>
                  <a:pt x="4551454" y="209791"/>
                </a:lnTo>
                <a:lnTo>
                  <a:pt x="4434255" y="209791"/>
                </a:lnTo>
                <a:lnTo>
                  <a:pt x="4434255" y="291096"/>
                </a:lnTo>
                <a:close/>
              </a:path>
              <a:path w="5478780" h="360679">
                <a:moveTo>
                  <a:pt x="4549687" y="167500"/>
                </a:moveTo>
                <a:lnTo>
                  <a:pt x="4485881" y="167500"/>
                </a:lnTo>
                <a:lnTo>
                  <a:pt x="4560697" y="88633"/>
                </a:lnTo>
                <a:lnTo>
                  <a:pt x="4617199" y="88633"/>
                </a:lnTo>
                <a:lnTo>
                  <a:pt x="4617199" y="95542"/>
                </a:lnTo>
                <a:lnTo>
                  <a:pt x="4549687" y="167500"/>
                </a:lnTo>
                <a:close/>
              </a:path>
              <a:path w="5478780" h="360679">
                <a:moveTo>
                  <a:pt x="4622076" y="291096"/>
                </a:moveTo>
                <a:lnTo>
                  <a:pt x="4566386" y="291096"/>
                </a:lnTo>
                <a:lnTo>
                  <a:pt x="4487100" y="209791"/>
                </a:lnTo>
                <a:lnTo>
                  <a:pt x="4551454" y="209791"/>
                </a:lnTo>
                <a:lnTo>
                  <a:pt x="4622076" y="284187"/>
                </a:lnTo>
                <a:lnTo>
                  <a:pt x="4622076" y="291096"/>
                </a:lnTo>
                <a:close/>
              </a:path>
              <a:path w="5478780" h="360679">
                <a:moveTo>
                  <a:pt x="4925364" y="343141"/>
                </a:moveTo>
                <a:lnTo>
                  <a:pt x="4876584" y="343141"/>
                </a:lnTo>
                <a:lnTo>
                  <a:pt x="4876584" y="291096"/>
                </a:lnTo>
                <a:lnTo>
                  <a:pt x="4664773" y="291096"/>
                </a:lnTo>
                <a:lnTo>
                  <a:pt x="4664773" y="88633"/>
                </a:lnTo>
                <a:lnTo>
                  <a:pt x="4713554" y="88633"/>
                </a:lnTo>
                <a:lnTo>
                  <a:pt x="4713554" y="248005"/>
                </a:lnTo>
                <a:lnTo>
                  <a:pt x="4925364" y="248005"/>
                </a:lnTo>
                <a:lnTo>
                  <a:pt x="4925364" y="343141"/>
                </a:lnTo>
                <a:close/>
              </a:path>
              <a:path w="5478780" h="360679">
                <a:moveTo>
                  <a:pt x="4885931" y="248005"/>
                </a:moveTo>
                <a:lnTo>
                  <a:pt x="4837150" y="248005"/>
                </a:lnTo>
                <a:lnTo>
                  <a:pt x="4837150" y="88633"/>
                </a:lnTo>
                <a:lnTo>
                  <a:pt x="4885931" y="88633"/>
                </a:lnTo>
                <a:lnTo>
                  <a:pt x="4885931" y="248005"/>
                </a:lnTo>
                <a:close/>
              </a:path>
              <a:path w="5478780" h="360679">
                <a:moveTo>
                  <a:pt x="5007902" y="291096"/>
                </a:moveTo>
                <a:lnTo>
                  <a:pt x="4963172" y="291096"/>
                </a:lnTo>
                <a:lnTo>
                  <a:pt x="4963172" y="88633"/>
                </a:lnTo>
                <a:lnTo>
                  <a:pt x="5010340" y="88633"/>
                </a:lnTo>
                <a:lnTo>
                  <a:pt x="5010340" y="231330"/>
                </a:lnTo>
                <a:lnTo>
                  <a:pt x="5063918" y="231330"/>
                </a:lnTo>
                <a:lnTo>
                  <a:pt x="5007902" y="291096"/>
                </a:lnTo>
                <a:close/>
              </a:path>
              <a:path w="5478780" h="360679">
                <a:moveTo>
                  <a:pt x="5063918" y="231330"/>
                </a:moveTo>
                <a:lnTo>
                  <a:pt x="5010340" y="231330"/>
                </a:lnTo>
                <a:lnTo>
                  <a:pt x="5144096" y="88633"/>
                </a:lnTo>
                <a:lnTo>
                  <a:pt x="5188813" y="88633"/>
                </a:lnTo>
                <a:lnTo>
                  <a:pt x="5188813" y="148399"/>
                </a:lnTo>
                <a:lnTo>
                  <a:pt x="5141645" y="148399"/>
                </a:lnTo>
                <a:lnTo>
                  <a:pt x="5063918" y="231330"/>
                </a:lnTo>
                <a:close/>
              </a:path>
              <a:path w="5478780" h="360679">
                <a:moveTo>
                  <a:pt x="5188813" y="291096"/>
                </a:moveTo>
                <a:lnTo>
                  <a:pt x="5141645" y="291096"/>
                </a:lnTo>
                <a:lnTo>
                  <a:pt x="5141645" y="148399"/>
                </a:lnTo>
                <a:lnTo>
                  <a:pt x="5188813" y="148399"/>
                </a:lnTo>
                <a:lnTo>
                  <a:pt x="5188813" y="291096"/>
                </a:lnTo>
                <a:close/>
              </a:path>
              <a:path w="5478780" h="360679">
                <a:moveTo>
                  <a:pt x="5297766" y="291096"/>
                </a:moveTo>
                <a:lnTo>
                  <a:pt x="5253050" y="291096"/>
                </a:lnTo>
                <a:lnTo>
                  <a:pt x="5253050" y="88633"/>
                </a:lnTo>
                <a:lnTo>
                  <a:pt x="5300205" y="88633"/>
                </a:lnTo>
                <a:lnTo>
                  <a:pt x="5300205" y="231330"/>
                </a:lnTo>
                <a:lnTo>
                  <a:pt x="5353788" y="231330"/>
                </a:lnTo>
                <a:lnTo>
                  <a:pt x="5297766" y="291096"/>
                </a:lnTo>
                <a:close/>
              </a:path>
              <a:path w="5478780" h="360679">
                <a:moveTo>
                  <a:pt x="5353788" y="231330"/>
                </a:moveTo>
                <a:lnTo>
                  <a:pt x="5300205" y="231330"/>
                </a:lnTo>
                <a:lnTo>
                  <a:pt x="5433961" y="88633"/>
                </a:lnTo>
                <a:lnTo>
                  <a:pt x="5478678" y="88633"/>
                </a:lnTo>
                <a:lnTo>
                  <a:pt x="5478678" y="148399"/>
                </a:lnTo>
                <a:lnTo>
                  <a:pt x="5431523" y="148399"/>
                </a:lnTo>
                <a:lnTo>
                  <a:pt x="5353788" y="231330"/>
                </a:lnTo>
                <a:close/>
              </a:path>
              <a:path w="5478780" h="360679">
                <a:moveTo>
                  <a:pt x="5478678" y="291096"/>
                </a:moveTo>
                <a:lnTo>
                  <a:pt x="5431523" y="291096"/>
                </a:lnTo>
                <a:lnTo>
                  <a:pt x="5431523" y="148399"/>
                </a:lnTo>
                <a:lnTo>
                  <a:pt x="5478678" y="148399"/>
                </a:lnTo>
                <a:lnTo>
                  <a:pt x="5478678" y="291096"/>
                </a:lnTo>
                <a:close/>
              </a:path>
            </a:pathLst>
          </a:custGeom>
          <a:solidFill>
            <a:srgbClr val="221f1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350" name="object 10" descr=""/>
          <p:cNvPicPr/>
          <p:nvPr/>
        </p:nvPicPr>
        <p:blipFill>
          <a:blip r:embed="rId5"/>
          <a:stretch/>
        </p:blipFill>
        <p:spPr>
          <a:xfrm>
            <a:off x="655920" y="2710800"/>
            <a:ext cx="6908400" cy="33552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351" name="object 11"/>
          <p:cNvGrpSpPr/>
          <p:nvPr/>
        </p:nvGrpSpPr>
        <p:grpSpPr>
          <a:xfrm>
            <a:off x="587520" y="6150960"/>
            <a:ext cx="366120" cy="1608120"/>
            <a:chOff x="587520" y="6150960"/>
            <a:chExt cx="366120" cy="1608120"/>
          </a:xfrm>
        </p:grpSpPr>
        <p:sp>
          <p:nvSpPr>
            <p:cNvPr id="352" name="object 12"/>
            <p:cNvSpPr/>
            <p:nvPr/>
          </p:nvSpPr>
          <p:spPr>
            <a:xfrm>
              <a:off x="771480" y="6150960"/>
              <a:ext cx="360" cy="1288080"/>
            </a:xfrm>
            <a:custGeom>
              <a:avLst/>
              <a:gdLst>
                <a:gd name="textAreaLeft" fmla="*/ 0 w 360"/>
                <a:gd name="textAreaRight" fmla="*/ 720 w 360"/>
                <a:gd name="textAreaTop" fmla="*/ 0 h 1288080"/>
                <a:gd name="textAreaBottom" fmla="*/ 1288440 h 1288080"/>
              </a:gdLst>
              <a:ahLst/>
              <a:cxnLst/>
              <a:rect l="textAreaLeft" t="textAreaTop" r="textAreaRight" b="textAreaBottom"/>
              <a:pathLst>
                <a:path w="0" h="1288415">
                  <a:moveTo>
                    <a:pt x="0" y="0"/>
                  </a:moveTo>
                  <a:lnTo>
                    <a:pt x="0" y="1288173"/>
                  </a:lnTo>
                </a:path>
              </a:pathLst>
            </a:custGeom>
            <a:noFill/>
            <a:ln w="6350">
              <a:solidFill>
                <a:srgbClr val="204ea1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>
                <a:lnSpc>
                  <a:spcPct val="100000"/>
                </a:lnSpc>
              </a:pPr>
              <a:endPara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353" name="object 13"/>
            <p:cNvSpPr/>
            <p:nvPr/>
          </p:nvSpPr>
          <p:spPr>
            <a:xfrm>
              <a:off x="587520" y="6150960"/>
              <a:ext cx="366120" cy="1608120"/>
            </a:xfrm>
            <a:custGeom>
              <a:avLst/>
              <a:gdLst>
                <a:gd name="textAreaLeft" fmla="*/ 0 w 366120"/>
                <a:gd name="textAreaRight" fmla="*/ 366480 w 366120"/>
                <a:gd name="textAreaTop" fmla="*/ 0 h 1608120"/>
                <a:gd name="textAreaBottom" fmla="*/ 1608480 h 1608120"/>
              </a:gdLst>
              <a:ahLst/>
              <a:cxnLst/>
              <a:rect l="textAreaLeft" t="textAreaTop" r="textAreaRight" b="textAreaBottom"/>
              <a:pathLst>
                <a:path w="366394" h="1608454">
                  <a:moveTo>
                    <a:pt x="366115" y="1425397"/>
                  </a:moveTo>
                  <a:lnTo>
                    <a:pt x="359575" y="1376730"/>
                  </a:lnTo>
                  <a:lnTo>
                    <a:pt x="341122" y="1333004"/>
                  </a:lnTo>
                  <a:lnTo>
                    <a:pt x="312496" y="1295958"/>
                  </a:lnTo>
                  <a:lnTo>
                    <a:pt x="275450" y="1267333"/>
                  </a:lnTo>
                  <a:lnTo>
                    <a:pt x="231724" y="1248867"/>
                  </a:lnTo>
                  <a:lnTo>
                    <a:pt x="183057" y="1242326"/>
                  </a:lnTo>
                  <a:lnTo>
                    <a:pt x="134391" y="1248867"/>
                  </a:lnTo>
                  <a:lnTo>
                    <a:pt x="90665" y="1267333"/>
                  </a:lnTo>
                  <a:lnTo>
                    <a:pt x="53619" y="1295958"/>
                  </a:lnTo>
                  <a:lnTo>
                    <a:pt x="24993" y="1333004"/>
                  </a:lnTo>
                  <a:lnTo>
                    <a:pt x="6540" y="1376730"/>
                  </a:lnTo>
                  <a:lnTo>
                    <a:pt x="0" y="1425397"/>
                  </a:lnTo>
                  <a:lnTo>
                    <a:pt x="6540" y="1474063"/>
                  </a:lnTo>
                  <a:lnTo>
                    <a:pt x="24993" y="1517789"/>
                  </a:lnTo>
                  <a:lnTo>
                    <a:pt x="53619" y="1554835"/>
                  </a:lnTo>
                  <a:lnTo>
                    <a:pt x="90665" y="1583461"/>
                  </a:lnTo>
                  <a:lnTo>
                    <a:pt x="134391" y="1601927"/>
                  </a:lnTo>
                  <a:lnTo>
                    <a:pt x="183057" y="1608455"/>
                  </a:lnTo>
                  <a:lnTo>
                    <a:pt x="231724" y="1601927"/>
                  </a:lnTo>
                  <a:lnTo>
                    <a:pt x="275450" y="1583461"/>
                  </a:lnTo>
                  <a:lnTo>
                    <a:pt x="312496" y="1554848"/>
                  </a:lnTo>
                  <a:lnTo>
                    <a:pt x="341122" y="1517789"/>
                  </a:lnTo>
                  <a:lnTo>
                    <a:pt x="359575" y="1474063"/>
                  </a:lnTo>
                  <a:lnTo>
                    <a:pt x="366115" y="1425397"/>
                  </a:lnTo>
                  <a:close/>
                </a:path>
                <a:path w="366394" h="1608454">
                  <a:moveTo>
                    <a:pt x="366115" y="183057"/>
                  </a:moveTo>
                  <a:lnTo>
                    <a:pt x="359575" y="134391"/>
                  </a:lnTo>
                  <a:lnTo>
                    <a:pt x="341122" y="90665"/>
                  </a:lnTo>
                  <a:lnTo>
                    <a:pt x="312496" y="53619"/>
                  </a:lnTo>
                  <a:lnTo>
                    <a:pt x="275450" y="24993"/>
                  </a:lnTo>
                  <a:lnTo>
                    <a:pt x="231724" y="6540"/>
                  </a:lnTo>
                  <a:lnTo>
                    <a:pt x="183057" y="0"/>
                  </a:lnTo>
                  <a:lnTo>
                    <a:pt x="134391" y="6540"/>
                  </a:lnTo>
                  <a:lnTo>
                    <a:pt x="90665" y="24993"/>
                  </a:lnTo>
                  <a:lnTo>
                    <a:pt x="53619" y="53619"/>
                  </a:lnTo>
                  <a:lnTo>
                    <a:pt x="24993" y="90665"/>
                  </a:lnTo>
                  <a:lnTo>
                    <a:pt x="6540" y="134391"/>
                  </a:lnTo>
                  <a:lnTo>
                    <a:pt x="0" y="183057"/>
                  </a:lnTo>
                  <a:lnTo>
                    <a:pt x="6540" y="231724"/>
                  </a:lnTo>
                  <a:lnTo>
                    <a:pt x="24993" y="275450"/>
                  </a:lnTo>
                  <a:lnTo>
                    <a:pt x="53619" y="312508"/>
                  </a:lnTo>
                  <a:lnTo>
                    <a:pt x="90665" y="341122"/>
                  </a:lnTo>
                  <a:lnTo>
                    <a:pt x="134391" y="359575"/>
                  </a:lnTo>
                  <a:lnTo>
                    <a:pt x="183057" y="366115"/>
                  </a:lnTo>
                  <a:lnTo>
                    <a:pt x="231724" y="359575"/>
                  </a:lnTo>
                  <a:lnTo>
                    <a:pt x="275450" y="341122"/>
                  </a:lnTo>
                  <a:lnTo>
                    <a:pt x="312496" y="312508"/>
                  </a:lnTo>
                  <a:lnTo>
                    <a:pt x="341122" y="275450"/>
                  </a:lnTo>
                  <a:lnTo>
                    <a:pt x="359575" y="231724"/>
                  </a:lnTo>
                  <a:lnTo>
                    <a:pt x="366115" y="183057"/>
                  </a:lnTo>
                  <a:close/>
                </a:path>
              </a:pathLst>
            </a:custGeom>
            <a:solidFill>
              <a:srgbClr val="254da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>
                <a:lnSpc>
                  <a:spcPct val="100000"/>
                </a:lnSpc>
              </a:pPr>
              <a:endParaRPr b="0" lang="ru-RU" sz="1800" strike="noStrike" u="none">
                <a:solidFill>
                  <a:srgbClr val="ffffff"/>
                </a:solidFill>
                <a:effectLst/>
                <a:uFillTx/>
                <a:latin typeface="Arial"/>
              </a:endParaRPr>
            </a:p>
          </p:txBody>
        </p:sp>
      </p:grpSp>
      <p:grpSp>
        <p:nvGrpSpPr>
          <p:cNvPr id="354" name="object 14"/>
          <p:cNvGrpSpPr/>
          <p:nvPr/>
        </p:nvGrpSpPr>
        <p:grpSpPr>
          <a:xfrm>
            <a:off x="587520" y="9542520"/>
            <a:ext cx="403560" cy="1300680"/>
            <a:chOff x="587520" y="9542520"/>
            <a:chExt cx="403560" cy="1300680"/>
          </a:xfrm>
        </p:grpSpPr>
        <p:sp>
          <p:nvSpPr>
            <p:cNvPr id="355" name="object 15"/>
            <p:cNvSpPr/>
            <p:nvPr/>
          </p:nvSpPr>
          <p:spPr>
            <a:xfrm>
              <a:off x="771480" y="9542520"/>
              <a:ext cx="360" cy="1288080"/>
            </a:xfrm>
            <a:custGeom>
              <a:avLst/>
              <a:gdLst>
                <a:gd name="textAreaLeft" fmla="*/ 0 w 360"/>
                <a:gd name="textAreaRight" fmla="*/ 720 w 360"/>
                <a:gd name="textAreaTop" fmla="*/ 0 h 1288080"/>
                <a:gd name="textAreaBottom" fmla="*/ 1288440 h 1288080"/>
              </a:gdLst>
              <a:ahLst/>
              <a:cxnLst/>
              <a:rect l="textAreaLeft" t="textAreaTop" r="textAreaRight" b="textAreaBottom"/>
              <a:pathLst>
                <a:path w="0" h="1288415">
                  <a:moveTo>
                    <a:pt x="0" y="0"/>
                  </a:moveTo>
                  <a:lnTo>
                    <a:pt x="0" y="1288186"/>
                  </a:lnTo>
                </a:path>
              </a:pathLst>
            </a:custGeom>
            <a:noFill/>
            <a:ln w="6350">
              <a:solidFill>
                <a:srgbClr val="204ea1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>
                <a:lnSpc>
                  <a:spcPct val="100000"/>
                </a:lnSpc>
              </a:pPr>
              <a:endPara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356" name="object 16"/>
            <p:cNvSpPr/>
            <p:nvPr/>
          </p:nvSpPr>
          <p:spPr>
            <a:xfrm>
              <a:off x="587520" y="9542520"/>
              <a:ext cx="403560" cy="1300680"/>
            </a:xfrm>
            <a:custGeom>
              <a:avLst/>
              <a:gdLst>
                <a:gd name="textAreaLeft" fmla="*/ 0 w 403560"/>
                <a:gd name="textAreaRight" fmla="*/ 403920 w 403560"/>
                <a:gd name="textAreaTop" fmla="*/ 0 h 1300680"/>
                <a:gd name="textAreaBottom" fmla="*/ 1301040 h 1300680"/>
              </a:gdLst>
              <a:ahLst/>
              <a:cxnLst/>
              <a:rect l="textAreaLeft" t="textAreaTop" r="textAreaRight" b="textAreaBottom"/>
              <a:pathLst>
                <a:path w="403859" h="1301115">
                  <a:moveTo>
                    <a:pt x="366115" y="1117523"/>
                  </a:moveTo>
                  <a:lnTo>
                    <a:pt x="359575" y="1068857"/>
                  </a:lnTo>
                  <a:lnTo>
                    <a:pt x="341122" y="1025131"/>
                  </a:lnTo>
                  <a:lnTo>
                    <a:pt x="312496" y="988085"/>
                  </a:lnTo>
                  <a:lnTo>
                    <a:pt x="275450" y="959459"/>
                  </a:lnTo>
                  <a:lnTo>
                    <a:pt x="231724" y="941006"/>
                  </a:lnTo>
                  <a:lnTo>
                    <a:pt x="183057" y="934466"/>
                  </a:lnTo>
                  <a:lnTo>
                    <a:pt x="134391" y="941006"/>
                  </a:lnTo>
                  <a:lnTo>
                    <a:pt x="90665" y="959459"/>
                  </a:lnTo>
                  <a:lnTo>
                    <a:pt x="53619" y="988085"/>
                  </a:lnTo>
                  <a:lnTo>
                    <a:pt x="24993" y="1025131"/>
                  </a:lnTo>
                  <a:lnTo>
                    <a:pt x="6540" y="1068857"/>
                  </a:lnTo>
                  <a:lnTo>
                    <a:pt x="0" y="1117523"/>
                  </a:lnTo>
                  <a:lnTo>
                    <a:pt x="6540" y="1166190"/>
                  </a:lnTo>
                  <a:lnTo>
                    <a:pt x="24993" y="1209916"/>
                  </a:lnTo>
                  <a:lnTo>
                    <a:pt x="53619" y="1246974"/>
                  </a:lnTo>
                  <a:lnTo>
                    <a:pt x="90665" y="1275588"/>
                  </a:lnTo>
                  <a:lnTo>
                    <a:pt x="134391" y="1294041"/>
                  </a:lnTo>
                  <a:lnTo>
                    <a:pt x="183057" y="1300581"/>
                  </a:lnTo>
                  <a:lnTo>
                    <a:pt x="231724" y="1294041"/>
                  </a:lnTo>
                  <a:lnTo>
                    <a:pt x="275450" y="1275588"/>
                  </a:lnTo>
                  <a:lnTo>
                    <a:pt x="312496" y="1246974"/>
                  </a:lnTo>
                  <a:lnTo>
                    <a:pt x="341122" y="1209916"/>
                  </a:lnTo>
                  <a:lnTo>
                    <a:pt x="359575" y="1166190"/>
                  </a:lnTo>
                  <a:lnTo>
                    <a:pt x="366115" y="1117523"/>
                  </a:lnTo>
                  <a:close/>
                </a:path>
                <a:path w="403859" h="1301115">
                  <a:moveTo>
                    <a:pt x="403491" y="183070"/>
                  </a:moveTo>
                  <a:lnTo>
                    <a:pt x="396951" y="134404"/>
                  </a:lnTo>
                  <a:lnTo>
                    <a:pt x="378498" y="90678"/>
                  </a:lnTo>
                  <a:lnTo>
                    <a:pt x="349872" y="53619"/>
                  </a:lnTo>
                  <a:lnTo>
                    <a:pt x="312826" y="24993"/>
                  </a:lnTo>
                  <a:lnTo>
                    <a:pt x="269100" y="6540"/>
                  </a:lnTo>
                  <a:lnTo>
                    <a:pt x="220433" y="0"/>
                  </a:lnTo>
                  <a:lnTo>
                    <a:pt x="201739" y="2514"/>
                  </a:lnTo>
                  <a:lnTo>
                    <a:pt x="183057" y="0"/>
                  </a:lnTo>
                  <a:lnTo>
                    <a:pt x="134391" y="6540"/>
                  </a:lnTo>
                  <a:lnTo>
                    <a:pt x="90665" y="24993"/>
                  </a:lnTo>
                  <a:lnTo>
                    <a:pt x="53619" y="53619"/>
                  </a:lnTo>
                  <a:lnTo>
                    <a:pt x="24993" y="90678"/>
                  </a:lnTo>
                  <a:lnTo>
                    <a:pt x="6540" y="134404"/>
                  </a:lnTo>
                  <a:lnTo>
                    <a:pt x="0" y="183070"/>
                  </a:lnTo>
                  <a:lnTo>
                    <a:pt x="6540" y="231736"/>
                  </a:lnTo>
                  <a:lnTo>
                    <a:pt x="24993" y="275463"/>
                  </a:lnTo>
                  <a:lnTo>
                    <a:pt x="53619" y="312508"/>
                  </a:lnTo>
                  <a:lnTo>
                    <a:pt x="90665" y="341134"/>
                  </a:lnTo>
                  <a:lnTo>
                    <a:pt x="134391" y="359587"/>
                  </a:lnTo>
                  <a:lnTo>
                    <a:pt x="183057" y="366128"/>
                  </a:lnTo>
                  <a:lnTo>
                    <a:pt x="201739" y="363626"/>
                  </a:lnTo>
                  <a:lnTo>
                    <a:pt x="220433" y="366128"/>
                  </a:lnTo>
                  <a:lnTo>
                    <a:pt x="269100" y="359587"/>
                  </a:lnTo>
                  <a:lnTo>
                    <a:pt x="312826" y="341134"/>
                  </a:lnTo>
                  <a:lnTo>
                    <a:pt x="349872" y="312508"/>
                  </a:lnTo>
                  <a:lnTo>
                    <a:pt x="378498" y="275463"/>
                  </a:lnTo>
                  <a:lnTo>
                    <a:pt x="396951" y="231736"/>
                  </a:lnTo>
                  <a:lnTo>
                    <a:pt x="403491" y="183070"/>
                  </a:lnTo>
                  <a:close/>
                </a:path>
              </a:pathLst>
            </a:custGeom>
            <a:solidFill>
              <a:srgbClr val="254da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>
                <a:lnSpc>
                  <a:spcPct val="100000"/>
                </a:lnSpc>
              </a:pPr>
              <a:endParaRPr b="0" lang="ru-RU" sz="1800" strike="noStrike" u="none">
                <a:solidFill>
                  <a:srgbClr val="ffffff"/>
                </a:solidFill>
                <a:effectLst/>
                <a:uFillTx/>
                <a:latin typeface="Arial"/>
              </a:endParaRPr>
            </a:p>
          </p:txBody>
        </p:sp>
      </p:grpSp>
      <p:pic>
        <p:nvPicPr>
          <p:cNvPr id="357" name="object 17" descr=""/>
          <p:cNvPicPr/>
          <p:nvPr/>
        </p:nvPicPr>
        <p:blipFill>
          <a:blip r:embed="rId6"/>
          <a:stretch/>
        </p:blipFill>
        <p:spPr>
          <a:xfrm>
            <a:off x="1291680" y="7467480"/>
            <a:ext cx="4940280" cy="2988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58" name="object 18"/>
          <p:cNvSpPr/>
          <p:nvPr/>
        </p:nvSpPr>
        <p:spPr>
          <a:xfrm>
            <a:off x="1305000" y="6659640"/>
            <a:ext cx="1839960" cy="235800"/>
          </a:xfrm>
          <a:custGeom>
            <a:avLst/>
            <a:gdLst>
              <a:gd name="textAreaLeft" fmla="*/ 0 w 1839960"/>
              <a:gd name="textAreaRight" fmla="*/ 1840320 w 1839960"/>
              <a:gd name="textAreaTop" fmla="*/ 0 h 235800"/>
              <a:gd name="textAreaBottom" fmla="*/ 236160 h 235800"/>
            </a:gdLst>
            <a:ahLst/>
            <a:cxnLst/>
            <a:rect l="textAreaLeft" t="textAreaTop" r="textAreaRight" b="textAreaBottom"/>
            <a:pathLst>
              <a:path w="1840230" h="236220">
                <a:moveTo>
                  <a:pt x="30848" y="171907"/>
                </a:moveTo>
                <a:lnTo>
                  <a:pt x="0" y="171907"/>
                </a:lnTo>
                <a:lnTo>
                  <a:pt x="0" y="1612"/>
                </a:lnTo>
                <a:lnTo>
                  <a:pt x="157759" y="1612"/>
                </a:lnTo>
                <a:lnTo>
                  <a:pt x="157759" y="28600"/>
                </a:lnTo>
                <a:lnTo>
                  <a:pt x="30848" y="28600"/>
                </a:lnTo>
                <a:lnTo>
                  <a:pt x="30848" y="171907"/>
                </a:lnTo>
                <a:close/>
              </a:path>
              <a:path w="1840230" h="236220">
                <a:moveTo>
                  <a:pt x="157759" y="171907"/>
                </a:moveTo>
                <a:lnTo>
                  <a:pt x="126911" y="171907"/>
                </a:lnTo>
                <a:lnTo>
                  <a:pt x="126911" y="28600"/>
                </a:lnTo>
                <a:lnTo>
                  <a:pt x="157759" y="28600"/>
                </a:lnTo>
                <a:lnTo>
                  <a:pt x="157759" y="171907"/>
                </a:lnTo>
                <a:close/>
              </a:path>
              <a:path w="1840230" h="236220">
                <a:moveTo>
                  <a:pt x="291443" y="28600"/>
                </a:moveTo>
                <a:lnTo>
                  <a:pt x="247078" y="28600"/>
                </a:lnTo>
                <a:lnTo>
                  <a:pt x="252562" y="21964"/>
                </a:lnTo>
                <a:lnTo>
                  <a:pt x="289656" y="1809"/>
                </a:lnTo>
                <a:lnTo>
                  <a:pt x="307809" y="0"/>
                </a:lnTo>
                <a:lnTo>
                  <a:pt x="319859" y="683"/>
                </a:lnTo>
                <a:lnTo>
                  <a:pt x="361415" y="16937"/>
                </a:lnTo>
                <a:lnTo>
                  <a:pt x="372220" y="27000"/>
                </a:lnTo>
                <a:lnTo>
                  <a:pt x="305244" y="27000"/>
                </a:lnTo>
                <a:lnTo>
                  <a:pt x="297556" y="27462"/>
                </a:lnTo>
                <a:lnTo>
                  <a:pt x="291443" y="28600"/>
                </a:lnTo>
                <a:close/>
              </a:path>
              <a:path w="1840230" h="236220">
                <a:moveTo>
                  <a:pt x="248373" y="234238"/>
                </a:moveTo>
                <a:lnTo>
                  <a:pt x="217525" y="234238"/>
                </a:lnTo>
                <a:lnTo>
                  <a:pt x="217525" y="1612"/>
                </a:lnTo>
                <a:lnTo>
                  <a:pt x="247078" y="1612"/>
                </a:lnTo>
                <a:lnTo>
                  <a:pt x="247078" y="28600"/>
                </a:lnTo>
                <a:lnTo>
                  <a:pt x="291443" y="28600"/>
                </a:lnTo>
                <a:lnTo>
                  <a:pt x="255698" y="55435"/>
                </a:lnTo>
                <a:lnTo>
                  <a:pt x="248043" y="86753"/>
                </a:lnTo>
                <a:lnTo>
                  <a:pt x="248505" y="95342"/>
                </a:lnTo>
                <a:lnTo>
                  <a:pt x="264272" y="130217"/>
                </a:lnTo>
                <a:lnTo>
                  <a:pt x="296457" y="146202"/>
                </a:lnTo>
                <a:lnTo>
                  <a:pt x="248373" y="146202"/>
                </a:lnTo>
                <a:lnTo>
                  <a:pt x="248373" y="234238"/>
                </a:lnTo>
                <a:close/>
              </a:path>
              <a:path w="1840230" h="236220">
                <a:moveTo>
                  <a:pt x="372164" y="146850"/>
                </a:moveTo>
                <a:lnTo>
                  <a:pt x="305244" y="146850"/>
                </a:lnTo>
                <a:lnTo>
                  <a:pt x="313226" y="146378"/>
                </a:lnTo>
                <a:lnTo>
                  <a:pt x="320787" y="144962"/>
                </a:lnTo>
                <a:lnTo>
                  <a:pt x="355206" y="118084"/>
                </a:lnTo>
                <a:lnTo>
                  <a:pt x="362750" y="86753"/>
                </a:lnTo>
                <a:lnTo>
                  <a:pt x="362278" y="78174"/>
                </a:lnTo>
                <a:lnTo>
                  <a:pt x="346287" y="43346"/>
                </a:lnTo>
                <a:lnTo>
                  <a:pt x="305244" y="27000"/>
                </a:lnTo>
                <a:lnTo>
                  <a:pt x="372220" y="27000"/>
                </a:lnTo>
                <a:lnTo>
                  <a:pt x="391130" y="62514"/>
                </a:lnTo>
                <a:lnTo>
                  <a:pt x="393915" y="86753"/>
                </a:lnTo>
                <a:lnTo>
                  <a:pt x="393224" y="99238"/>
                </a:lnTo>
                <a:lnTo>
                  <a:pt x="391150" y="110977"/>
                </a:lnTo>
                <a:lnTo>
                  <a:pt x="387690" y="121970"/>
                </a:lnTo>
                <a:lnTo>
                  <a:pt x="382841" y="132219"/>
                </a:lnTo>
                <a:lnTo>
                  <a:pt x="376764" y="141552"/>
                </a:lnTo>
                <a:lnTo>
                  <a:pt x="372164" y="146850"/>
                </a:lnTo>
                <a:close/>
              </a:path>
              <a:path w="1840230" h="236220">
                <a:moveTo>
                  <a:pt x="307809" y="173837"/>
                </a:moveTo>
                <a:lnTo>
                  <a:pt x="266892" y="162827"/>
                </a:lnTo>
                <a:lnTo>
                  <a:pt x="248373" y="146202"/>
                </a:lnTo>
                <a:lnTo>
                  <a:pt x="296457" y="146202"/>
                </a:lnTo>
                <a:lnTo>
                  <a:pt x="297388" y="146378"/>
                </a:lnTo>
                <a:lnTo>
                  <a:pt x="305244" y="146850"/>
                </a:lnTo>
                <a:lnTo>
                  <a:pt x="372164" y="146850"/>
                </a:lnTo>
                <a:lnTo>
                  <a:pt x="369622" y="149777"/>
                </a:lnTo>
                <a:lnTo>
                  <a:pt x="331263" y="171105"/>
                </a:lnTo>
                <a:lnTo>
                  <a:pt x="319859" y="173154"/>
                </a:lnTo>
                <a:lnTo>
                  <a:pt x="307809" y="173837"/>
                </a:lnTo>
                <a:close/>
              </a:path>
              <a:path w="1840230" h="236220">
                <a:moveTo>
                  <a:pt x="511517" y="173837"/>
                </a:moveTo>
                <a:lnTo>
                  <a:pt x="465886" y="162585"/>
                </a:lnTo>
                <a:lnTo>
                  <a:pt x="434238" y="131584"/>
                </a:lnTo>
                <a:lnTo>
                  <a:pt x="422833" y="86753"/>
                </a:lnTo>
                <a:lnTo>
                  <a:pt x="423545" y="74557"/>
                </a:lnTo>
                <a:lnTo>
                  <a:pt x="440496" y="32598"/>
                </a:lnTo>
                <a:lnTo>
                  <a:pt x="476331" y="6236"/>
                </a:lnTo>
                <a:lnTo>
                  <a:pt x="511517" y="0"/>
                </a:lnTo>
                <a:lnTo>
                  <a:pt x="523876" y="692"/>
                </a:lnTo>
                <a:lnTo>
                  <a:pt x="566480" y="17173"/>
                </a:lnTo>
                <a:lnTo>
                  <a:pt x="577250" y="27000"/>
                </a:lnTo>
                <a:lnTo>
                  <a:pt x="511517" y="27000"/>
                </a:lnTo>
                <a:lnTo>
                  <a:pt x="503536" y="27462"/>
                </a:lnTo>
                <a:lnTo>
                  <a:pt x="465670" y="48998"/>
                </a:lnTo>
                <a:lnTo>
                  <a:pt x="453999" y="86753"/>
                </a:lnTo>
                <a:lnTo>
                  <a:pt x="454471" y="95342"/>
                </a:lnTo>
                <a:lnTo>
                  <a:pt x="470469" y="130217"/>
                </a:lnTo>
                <a:lnTo>
                  <a:pt x="511517" y="146850"/>
                </a:lnTo>
                <a:lnTo>
                  <a:pt x="576983" y="146850"/>
                </a:lnTo>
                <a:lnTo>
                  <a:pt x="574892" y="149213"/>
                </a:lnTo>
                <a:lnTo>
                  <a:pt x="535574" y="171026"/>
                </a:lnTo>
                <a:lnTo>
                  <a:pt x="523876" y="173134"/>
                </a:lnTo>
                <a:lnTo>
                  <a:pt x="511517" y="173837"/>
                </a:lnTo>
                <a:close/>
              </a:path>
              <a:path w="1840230" h="236220">
                <a:moveTo>
                  <a:pt x="576983" y="146850"/>
                </a:moveTo>
                <a:lnTo>
                  <a:pt x="511517" y="146850"/>
                </a:lnTo>
                <a:lnTo>
                  <a:pt x="519499" y="146378"/>
                </a:lnTo>
                <a:lnTo>
                  <a:pt x="527061" y="144962"/>
                </a:lnTo>
                <a:lnTo>
                  <a:pt x="561314" y="118084"/>
                </a:lnTo>
                <a:lnTo>
                  <a:pt x="568706" y="86753"/>
                </a:lnTo>
                <a:lnTo>
                  <a:pt x="568244" y="78174"/>
                </a:lnTo>
                <a:lnTo>
                  <a:pt x="552521" y="43346"/>
                </a:lnTo>
                <a:lnTo>
                  <a:pt x="511517" y="27000"/>
                </a:lnTo>
                <a:lnTo>
                  <a:pt x="577250" y="27000"/>
                </a:lnTo>
                <a:lnTo>
                  <a:pt x="597022" y="63020"/>
                </a:lnTo>
                <a:lnTo>
                  <a:pt x="599871" y="86753"/>
                </a:lnTo>
                <a:lnTo>
                  <a:pt x="599159" y="98957"/>
                </a:lnTo>
                <a:lnTo>
                  <a:pt x="597022" y="110497"/>
                </a:lnTo>
                <a:lnTo>
                  <a:pt x="593458" y="121374"/>
                </a:lnTo>
                <a:lnTo>
                  <a:pt x="588467" y="131584"/>
                </a:lnTo>
                <a:lnTo>
                  <a:pt x="582220" y="140930"/>
                </a:lnTo>
                <a:lnTo>
                  <a:pt x="576983" y="146850"/>
                </a:lnTo>
                <a:close/>
              </a:path>
              <a:path w="1840230" h="236220">
                <a:moveTo>
                  <a:pt x="664133" y="144919"/>
                </a:moveTo>
                <a:lnTo>
                  <a:pt x="624941" y="144919"/>
                </a:lnTo>
                <a:lnTo>
                  <a:pt x="632490" y="143109"/>
                </a:lnTo>
                <a:lnTo>
                  <a:pt x="638754" y="138650"/>
                </a:lnTo>
                <a:lnTo>
                  <a:pt x="652567" y="95032"/>
                </a:lnTo>
                <a:lnTo>
                  <a:pt x="658355" y="1612"/>
                </a:lnTo>
                <a:lnTo>
                  <a:pt x="790409" y="1612"/>
                </a:lnTo>
                <a:lnTo>
                  <a:pt x="790409" y="28600"/>
                </a:lnTo>
                <a:lnTo>
                  <a:pt x="685660" y="28600"/>
                </a:lnTo>
                <a:lnTo>
                  <a:pt x="684169" y="59131"/>
                </a:lnTo>
                <a:lnTo>
                  <a:pt x="680590" y="103337"/>
                </a:lnTo>
                <a:lnTo>
                  <a:pt x="669025" y="139528"/>
                </a:lnTo>
                <a:lnTo>
                  <a:pt x="664133" y="144919"/>
                </a:lnTo>
                <a:close/>
              </a:path>
              <a:path w="1840230" h="236220">
                <a:moveTo>
                  <a:pt x="790409" y="144919"/>
                </a:moveTo>
                <a:lnTo>
                  <a:pt x="759561" y="144919"/>
                </a:lnTo>
                <a:lnTo>
                  <a:pt x="759561" y="28600"/>
                </a:lnTo>
                <a:lnTo>
                  <a:pt x="790409" y="28600"/>
                </a:lnTo>
                <a:lnTo>
                  <a:pt x="790409" y="144919"/>
                </a:lnTo>
                <a:close/>
              </a:path>
              <a:path w="1840230" h="236220">
                <a:moveTo>
                  <a:pt x="645185" y="211429"/>
                </a:moveTo>
                <a:lnTo>
                  <a:pt x="615937" y="211429"/>
                </a:lnTo>
                <a:lnTo>
                  <a:pt x="615937" y="144919"/>
                </a:lnTo>
                <a:lnTo>
                  <a:pt x="816432" y="144919"/>
                </a:lnTo>
                <a:lnTo>
                  <a:pt x="816432" y="171907"/>
                </a:lnTo>
                <a:lnTo>
                  <a:pt x="645185" y="171907"/>
                </a:lnTo>
                <a:lnTo>
                  <a:pt x="645185" y="211429"/>
                </a:lnTo>
                <a:close/>
              </a:path>
              <a:path w="1840230" h="236220">
                <a:moveTo>
                  <a:pt x="816432" y="211429"/>
                </a:moveTo>
                <a:lnTo>
                  <a:pt x="787514" y="211429"/>
                </a:lnTo>
                <a:lnTo>
                  <a:pt x="787514" y="171907"/>
                </a:lnTo>
                <a:lnTo>
                  <a:pt x="816432" y="171907"/>
                </a:lnTo>
                <a:lnTo>
                  <a:pt x="816432" y="211429"/>
                </a:lnTo>
                <a:close/>
              </a:path>
              <a:path w="1840230" h="236220">
                <a:moveTo>
                  <a:pt x="914932" y="209816"/>
                </a:moveTo>
                <a:lnTo>
                  <a:pt x="872769" y="209816"/>
                </a:lnTo>
                <a:lnTo>
                  <a:pt x="879030" y="207835"/>
                </a:lnTo>
                <a:lnTo>
                  <a:pt x="889101" y="199910"/>
                </a:lnTo>
                <a:lnTo>
                  <a:pt x="893648" y="193116"/>
                </a:lnTo>
                <a:lnTo>
                  <a:pt x="897724" y="183476"/>
                </a:lnTo>
                <a:lnTo>
                  <a:pt x="903185" y="171589"/>
                </a:lnTo>
                <a:lnTo>
                  <a:pt x="828001" y="1612"/>
                </a:lnTo>
                <a:lnTo>
                  <a:pt x="860132" y="1612"/>
                </a:lnTo>
                <a:lnTo>
                  <a:pt x="919568" y="137845"/>
                </a:lnTo>
                <a:lnTo>
                  <a:pt x="948520" y="137845"/>
                </a:lnTo>
                <a:lnTo>
                  <a:pt x="925995" y="188937"/>
                </a:lnTo>
                <a:lnTo>
                  <a:pt x="920304" y="200984"/>
                </a:lnTo>
                <a:lnTo>
                  <a:pt x="914932" y="209816"/>
                </a:lnTo>
                <a:close/>
              </a:path>
              <a:path w="1840230" h="236220">
                <a:moveTo>
                  <a:pt x="948520" y="137845"/>
                </a:moveTo>
                <a:lnTo>
                  <a:pt x="919568" y="137845"/>
                </a:lnTo>
                <a:lnTo>
                  <a:pt x="978369" y="1612"/>
                </a:lnTo>
                <a:lnTo>
                  <a:pt x="1008583" y="1612"/>
                </a:lnTo>
                <a:lnTo>
                  <a:pt x="948520" y="137845"/>
                </a:lnTo>
                <a:close/>
              </a:path>
              <a:path w="1840230" h="236220">
                <a:moveTo>
                  <a:pt x="865276" y="236169"/>
                </a:moveTo>
                <a:lnTo>
                  <a:pt x="856919" y="236169"/>
                </a:lnTo>
                <a:lnTo>
                  <a:pt x="848829" y="234823"/>
                </a:lnTo>
                <a:lnTo>
                  <a:pt x="833196" y="229476"/>
                </a:lnTo>
                <a:lnTo>
                  <a:pt x="826719" y="225564"/>
                </a:lnTo>
                <a:lnTo>
                  <a:pt x="821575" y="220421"/>
                </a:lnTo>
                <a:lnTo>
                  <a:pt x="834745" y="197294"/>
                </a:lnTo>
                <a:lnTo>
                  <a:pt x="841596" y="202771"/>
                </a:lnTo>
                <a:lnTo>
                  <a:pt x="848968" y="206684"/>
                </a:lnTo>
                <a:lnTo>
                  <a:pt x="856860" y="209033"/>
                </a:lnTo>
                <a:lnTo>
                  <a:pt x="865276" y="209816"/>
                </a:lnTo>
                <a:lnTo>
                  <a:pt x="914932" y="209816"/>
                </a:lnTo>
                <a:lnTo>
                  <a:pt x="914149" y="211104"/>
                </a:lnTo>
                <a:lnTo>
                  <a:pt x="875182" y="235507"/>
                </a:lnTo>
                <a:lnTo>
                  <a:pt x="865276" y="236169"/>
                </a:lnTo>
                <a:close/>
              </a:path>
              <a:path w="1840230" h="236220">
                <a:moveTo>
                  <a:pt x="1070914" y="171907"/>
                </a:moveTo>
                <a:lnTo>
                  <a:pt x="1040066" y="171907"/>
                </a:lnTo>
                <a:lnTo>
                  <a:pt x="1040066" y="1612"/>
                </a:lnTo>
                <a:lnTo>
                  <a:pt x="1070914" y="1612"/>
                </a:lnTo>
                <a:lnTo>
                  <a:pt x="1070914" y="73583"/>
                </a:lnTo>
                <a:lnTo>
                  <a:pt x="1138529" y="73583"/>
                </a:lnTo>
                <a:lnTo>
                  <a:pt x="1130681" y="83540"/>
                </a:lnTo>
                <a:lnTo>
                  <a:pt x="1143497" y="99936"/>
                </a:lnTo>
                <a:lnTo>
                  <a:pt x="1070914" y="99936"/>
                </a:lnTo>
                <a:lnTo>
                  <a:pt x="1070914" y="171907"/>
                </a:lnTo>
                <a:close/>
              </a:path>
              <a:path w="1840230" h="236220">
                <a:moveTo>
                  <a:pt x="1138529" y="73583"/>
                </a:moveTo>
                <a:lnTo>
                  <a:pt x="1106893" y="73583"/>
                </a:lnTo>
                <a:lnTo>
                  <a:pt x="1162164" y="1612"/>
                </a:lnTo>
                <a:lnTo>
                  <a:pt x="1195260" y="1612"/>
                </a:lnTo>
                <a:lnTo>
                  <a:pt x="1138529" y="73583"/>
                </a:lnTo>
                <a:close/>
              </a:path>
              <a:path w="1840230" h="236220">
                <a:moveTo>
                  <a:pt x="1199756" y="171907"/>
                </a:moveTo>
                <a:lnTo>
                  <a:pt x="1163447" y="171907"/>
                </a:lnTo>
                <a:lnTo>
                  <a:pt x="1106258" y="99936"/>
                </a:lnTo>
                <a:lnTo>
                  <a:pt x="1143497" y="99936"/>
                </a:lnTo>
                <a:lnTo>
                  <a:pt x="1199756" y="171907"/>
                </a:lnTo>
                <a:close/>
              </a:path>
              <a:path w="1840230" h="236220">
                <a:moveTo>
                  <a:pt x="1414068" y="212712"/>
                </a:moveTo>
                <a:lnTo>
                  <a:pt x="1384833" y="212712"/>
                </a:lnTo>
                <a:lnTo>
                  <a:pt x="1384833" y="171907"/>
                </a:lnTo>
                <a:lnTo>
                  <a:pt x="1232204" y="171907"/>
                </a:lnTo>
                <a:lnTo>
                  <a:pt x="1232204" y="1612"/>
                </a:lnTo>
                <a:lnTo>
                  <a:pt x="1263053" y="1612"/>
                </a:lnTo>
                <a:lnTo>
                  <a:pt x="1263053" y="144919"/>
                </a:lnTo>
                <a:lnTo>
                  <a:pt x="1414068" y="144919"/>
                </a:lnTo>
                <a:lnTo>
                  <a:pt x="1414068" y="212712"/>
                </a:lnTo>
                <a:close/>
              </a:path>
              <a:path w="1840230" h="236220">
                <a:moveTo>
                  <a:pt x="1387081" y="144919"/>
                </a:moveTo>
                <a:lnTo>
                  <a:pt x="1356233" y="144919"/>
                </a:lnTo>
                <a:lnTo>
                  <a:pt x="1356233" y="1612"/>
                </a:lnTo>
                <a:lnTo>
                  <a:pt x="1387081" y="1612"/>
                </a:lnTo>
                <a:lnTo>
                  <a:pt x="1387081" y="144919"/>
                </a:lnTo>
                <a:close/>
              </a:path>
              <a:path w="1840230" h="236220">
                <a:moveTo>
                  <a:pt x="1482178" y="171907"/>
                </a:moveTo>
                <a:lnTo>
                  <a:pt x="1453908" y="171907"/>
                </a:lnTo>
                <a:lnTo>
                  <a:pt x="1453908" y="1612"/>
                </a:lnTo>
                <a:lnTo>
                  <a:pt x="1484757" y="1612"/>
                </a:lnTo>
                <a:lnTo>
                  <a:pt x="1484757" y="125641"/>
                </a:lnTo>
                <a:lnTo>
                  <a:pt x="1521011" y="125641"/>
                </a:lnTo>
                <a:lnTo>
                  <a:pt x="1482178" y="171907"/>
                </a:lnTo>
                <a:close/>
              </a:path>
              <a:path w="1840230" h="236220">
                <a:moveTo>
                  <a:pt x="1521011" y="125641"/>
                </a:moveTo>
                <a:lnTo>
                  <a:pt x="1484757" y="125641"/>
                </a:lnTo>
                <a:lnTo>
                  <a:pt x="1589176" y="1612"/>
                </a:lnTo>
                <a:lnTo>
                  <a:pt x="1617129" y="1612"/>
                </a:lnTo>
                <a:lnTo>
                  <a:pt x="1617129" y="47878"/>
                </a:lnTo>
                <a:lnTo>
                  <a:pt x="1586280" y="47878"/>
                </a:lnTo>
                <a:lnTo>
                  <a:pt x="1521011" y="125641"/>
                </a:lnTo>
                <a:close/>
              </a:path>
              <a:path w="1840230" h="236220">
                <a:moveTo>
                  <a:pt x="1617129" y="171907"/>
                </a:moveTo>
                <a:lnTo>
                  <a:pt x="1586280" y="171907"/>
                </a:lnTo>
                <a:lnTo>
                  <a:pt x="1586280" y="47878"/>
                </a:lnTo>
                <a:lnTo>
                  <a:pt x="1617129" y="47878"/>
                </a:lnTo>
                <a:lnTo>
                  <a:pt x="1617129" y="171907"/>
                </a:lnTo>
                <a:close/>
              </a:path>
              <a:path w="1840230" h="236220">
                <a:moveTo>
                  <a:pt x="1705165" y="171907"/>
                </a:moveTo>
                <a:lnTo>
                  <a:pt x="1676895" y="171907"/>
                </a:lnTo>
                <a:lnTo>
                  <a:pt x="1676895" y="1612"/>
                </a:lnTo>
                <a:lnTo>
                  <a:pt x="1707730" y="1612"/>
                </a:lnTo>
                <a:lnTo>
                  <a:pt x="1707730" y="125641"/>
                </a:lnTo>
                <a:lnTo>
                  <a:pt x="1743998" y="125641"/>
                </a:lnTo>
                <a:lnTo>
                  <a:pt x="1705165" y="171907"/>
                </a:lnTo>
                <a:close/>
              </a:path>
              <a:path w="1840230" h="236220">
                <a:moveTo>
                  <a:pt x="1743998" y="125641"/>
                </a:moveTo>
                <a:lnTo>
                  <a:pt x="1707730" y="125641"/>
                </a:lnTo>
                <a:lnTo>
                  <a:pt x="1812163" y="1612"/>
                </a:lnTo>
                <a:lnTo>
                  <a:pt x="1840115" y="1612"/>
                </a:lnTo>
                <a:lnTo>
                  <a:pt x="1840115" y="47878"/>
                </a:lnTo>
                <a:lnTo>
                  <a:pt x="1809267" y="47878"/>
                </a:lnTo>
                <a:lnTo>
                  <a:pt x="1743998" y="125641"/>
                </a:lnTo>
                <a:close/>
              </a:path>
              <a:path w="1840230" h="236220">
                <a:moveTo>
                  <a:pt x="1840115" y="171907"/>
                </a:moveTo>
                <a:lnTo>
                  <a:pt x="1809267" y="171907"/>
                </a:lnTo>
                <a:lnTo>
                  <a:pt x="1809267" y="47878"/>
                </a:lnTo>
                <a:lnTo>
                  <a:pt x="1840115" y="47878"/>
                </a:lnTo>
                <a:lnTo>
                  <a:pt x="1840115" y="171907"/>
                </a:lnTo>
                <a:close/>
              </a:path>
            </a:pathLst>
          </a:custGeom>
          <a:solidFill>
            <a:srgbClr val="aa1d2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359" name="object 19" descr=""/>
          <p:cNvPicPr/>
          <p:nvPr/>
        </p:nvPicPr>
        <p:blipFill>
          <a:blip r:embed="rId7"/>
          <a:stretch/>
        </p:blipFill>
        <p:spPr>
          <a:xfrm>
            <a:off x="1310040" y="6212160"/>
            <a:ext cx="5288400" cy="3117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60" name="object 20" descr=""/>
          <p:cNvPicPr/>
          <p:nvPr/>
        </p:nvPicPr>
        <p:blipFill>
          <a:blip r:embed="rId8"/>
          <a:stretch/>
        </p:blipFill>
        <p:spPr>
          <a:xfrm>
            <a:off x="1305000" y="10925280"/>
            <a:ext cx="3335040" cy="2340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61" name="object 21" descr=""/>
          <p:cNvPicPr/>
          <p:nvPr/>
        </p:nvPicPr>
        <p:blipFill>
          <a:blip r:embed="rId9"/>
          <a:stretch/>
        </p:blipFill>
        <p:spPr>
          <a:xfrm>
            <a:off x="1310040" y="10437840"/>
            <a:ext cx="4344840" cy="2887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62" name="object 22" descr=""/>
          <p:cNvPicPr/>
          <p:nvPr/>
        </p:nvPicPr>
        <p:blipFill>
          <a:blip r:embed="rId10"/>
          <a:stretch/>
        </p:blipFill>
        <p:spPr>
          <a:xfrm>
            <a:off x="1310040" y="9544320"/>
            <a:ext cx="4739760" cy="25200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363" name="object 23"/>
          <p:cNvGrpSpPr/>
          <p:nvPr/>
        </p:nvGrpSpPr>
        <p:grpSpPr>
          <a:xfrm>
            <a:off x="0" y="0"/>
            <a:ext cx="10907640" cy="15336000"/>
            <a:chOff x="0" y="0"/>
            <a:chExt cx="10907640" cy="15336000"/>
          </a:xfrm>
        </p:grpSpPr>
        <p:sp>
          <p:nvSpPr>
            <p:cNvPr id="364" name="object 24"/>
            <p:cNvSpPr/>
            <p:nvPr/>
          </p:nvSpPr>
          <p:spPr>
            <a:xfrm>
              <a:off x="0" y="0"/>
              <a:ext cx="10907640" cy="15336000"/>
            </a:xfrm>
            <a:custGeom>
              <a:avLst/>
              <a:gdLst>
                <a:gd name="textAreaLeft" fmla="*/ 0 w 10907640"/>
                <a:gd name="textAreaRight" fmla="*/ 10908000 w 10907640"/>
                <a:gd name="textAreaTop" fmla="*/ 0 h 15336000"/>
                <a:gd name="textAreaBottom" fmla="*/ 15336360 h 15336000"/>
              </a:gdLst>
              <a:ahLst/>
              <a:cxnLst/>
              <a:rect l="textAreaLeft" t="textAreaTop" r="textAreaRight" b="textAreaBottom"/>
              <a:pathLst>
                <a:path w="10908030" h="15336519">
                  <a:moveTo>
                    <a:pt x="10908005" y="0"/>
                  </a:moveTo>
                  <a:lnTo>
                    <a:pt x="10799991" y="0"/>
                  </a:lnTo>
                  <a:lnTo>
                    <a:pt x="10799991" y="12035346"/>
                  </a:lnTo>
                  <a:lnTo>
                    <a:pt x="0" y="12035346"/>
                  </a:lnTo>
                  <a:lnTo>
                    <a:pt x="0" y="15336012"/>
                  </a:lnTo>
                  <a:lnTo>
                    <a:pt x="10908005" y="15336012"/>
                  </a:lnTo>
                  <a:lnTo>
                    <a:pt x="10908005" y="12689129"/>
                  </a:lnTo>
                  <a:lnTo>
                    <a:pt x="10908005" y="12035346"/>
                  </a:lnTo>
                  <a:lnTo>
                    <a:pt x="10908005" y="0"/>
                  </a:lnTo>
                  <a:close/>
                </a:path>
              </a:pathLst>
            </a:custGeom>
            <a:solidFill>
              <a:srgbClr val="ae1e2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>
                <a:lnSpc>
                  <a:spcPct val="100000"/>
                </a:lnSpc>
              </a:pPr>
              <a:endParaRPr b="0" lang="ru-RU" sz="1800" strike="noStrike" u="none">
                <a:solidFill>
                  <a:srgbClr val="ffffff"/>
                </a:solidFill>
                <a:effectLst/>
                <a:uFillTx/>
                <a:latin typeface="Arial"/>
              </a:endParaRPr>
            </a:p>
          </p:txBody>
        </p:sp>
        <p:pic>
          <p:nvPicPr>
            <p:cNvPr id="365" name="object 25" descr=""/>
            <p:cNvPicPr/>
            <p:nvPr/>
          </p:nvPicPr>
          <p:blipFill>
            <a:blip r:embed="rId11"/>
            <a:stretch/>
          </p:blipFill>
          <p:spPr>
            <a:xfrm>
              <a:off x="610920" y="12520800"/>
              <a:ext cx="3507120" cy="22428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366" name="object 26" descr=""/>
            <p:cNvPicPr/>
            <p:nvPr/>
          </p:nvPicPr>
          <p:blipFill>
            <a:blip r:embed="rId12"/>
            <a:stretch/>
          </p:blipFill>
          <p:spPr>
            <a:xfrm>
              <a:off x="9476280" y="13758840"/>
              <a:ext cx="691200" cy="72036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367" name="object 27" descr=""/>
            <p:cNvPicPr/>
            <p:nvPr/>
          </p:nvPicPr>
          <p:blipFill>
            <a:blip r:embed="rId13"/>
            <a:stretch/>
          </p:blipFill>
          <p:spPr>
            <a:xfrm>
              <a:off x="3937680" y="13792680"/>
              <a:ext cx="2035440" cy="67824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368" name="object 28" descr=""/>
            <p:cNvPicPr/>
            <p:nvPr/>
          </p:nvPicPr>
          <p:blipFill>
            <a:blip r:embed="rId14"/>
            <a:stretch/>
          </p:blipFill>
          <p:spPr>
            <a:xfrm>
              <a:off x="6872400" y="13722480"/>
              <a:ext cx="1701360" cy="69588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369" name="object 29" descr=""/>
            <p:cNvPicPr/>
            <p:nvPr/>
          </p:nvPicPr>
          <p:blipFill>
            <a:blip r:embed="rId15"/>
            <a:stretch/>
          </p:blipFill>
          <p:spPr>
            <a:xfrm>
              <a:off x="563040" y="13790160"/>
              <a:ext cx="2419200" cy="576360"/>
            </a:xfrm>
            <a:prstGeom prst="rect">
              <a:avLst/>
            </a:prstGeom>
            <a:noFill/>
            <a:ln w="0">
              <a:noFill/>
            </a:ln>
          </p:spPr>
        </p:pic>
      </p:grpSp>
      <p:pic>
        <p:nvPicPr>
          <p:cNvPr id="370" name="object 30" descr=""/>
          <p:cNvPicPr/>
          <p:nvPr/>
        </p:nvPicPr>
        <p:blipFill>
          <a:blip r:embed="rId16"/>
          <a:stretch/>
        </p:blipFill>
        <p:spPr>
          <a:xfrm>
            <a:off x="357120" y="14865120"/>
            <a:ext cx="146520" cy="900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object 2"/>
          <p:cNvSpPr/>
          <p:nvPr/>
        </p:nvSpPr>
        <p:spPr>
          <a:xfrm>
            <a:off x="10398600" y="14814000"/>
            <a:ext cx="180000" cy="22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4040" bIns="0" anchor="t">
            <a:spAutoFit/>
          </a:bodyPr>
          <a:p>
            <a:pPr marL="12600">
              <a:lnSpc>
                <a:spcPct val="100000"/>
              </a:lnSpc>
              <a:spcBef>
                <a:spcPts val="111"/>
              </a:spcBef>
            </a:pPr>
            <a:r>
              <a:rPr b="0" lang="ru-RU" sz="1300" spc="-85" strike="noStrike" u="none">
                <a:solidFill>
                  <a:srgbClr val="221f1f"/>
                </a:solidFill>
                <a:effectLst/>
                <a:uFillTx/>
                <a:latin typeface="Tahoma"/>
              </a:rPr>
              <a:t>21</a:t>
            </a:r>
            <a:endParaRPr b="0" lang="ru-RU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72" name="object 3" descr=""/>
          <p:cNvPicPr/>
          <p:nvPr/>
        </p:nvPicPr>
        <p:blipFill>
          <a:blip r:embed="rId1"/>
          <a:stretch/>
        </p:blipFill>
        <p:spPr>
          <a:xfrm>
            <a:off x="10450080" y="14865120"/>
            <a:ext cx="100800" cy="8928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373" name="object 4"/>
          <p:cNvGrpSpPr/>
          <p:nvPr/>
        </p:nvGrpSpPr>
        <p:grpSpPr>
          <a:xfrm>
            <a:off x="0" y="0"/>
            <a:ext cx="10907640" cy="15336000"/>
            <a:chOff x="0" y="0"/>
            <a:chExt cx="10907640" cy="15336000"/>
          </a:xfrm>
        </p:grpSpPr>
        <p:sp>
          <p:nvSpPr>
            <p:cNvPr id="374" name="object 5"/>
            <p:cNvSpPr/>
            <p:nvPr/>
          </p:nvSpPr>
          <p:spPr>
            <a:xfrm>
              <a:off x="0" y="0"/>
              <a:ext cx="10907640" cy="15336000"/>
            </a:xfrm>
            <a:custGeom>
              <a:avLst/>
              <a:gdLst>
                <a:gd name="textAreaLeft" fmla="*/ 0 w 10907640"/>
                <a:gd name="textAreaRight" fmla="*/ 10908000 w 10907640"/>
                <a:gd name="textAreaTop" fmla="*/ 0 h 15336000"/>
                <a:gd name="textAreaBottom" fmla="*/ 15336360 h 15336000"/>
              </a:gdLst>
              <a:ahLst/>
              <a:cxnLst/>
              <a:rect l="textAreaLeft" t="textAreaTop" r="textAreaRight" b="textAreaBottom"/>
              <a:pathLst>
                <a:path w="10908030" h="15336519">
                  <a:moveTo>
                    <a:pt x="10908005" y="12581128"/>
                  </a:moveTo>
                  <a:lnTo>
                    <a:pt x="10907992" y="12143346"/>
                  </a:lnTo>
                  <a:lnTo>
                    <a:pt x="10907992" y="0"/>
                  </a:lnTo>
                  <a:lnTo>
                    <a:pt x="107988" y="0"/>
                  </a:lnTo>
                  <a:lnTo>
                    <a:pt x="107988" y="12035346"/>
                  </a:lnTo>
                  <a:lnTo>
                    <a:pt x="0" y="12035346"/>
                  </a:lnTo>
                  <a:lnTo>
                    <a:pt x="0" y="15336000"/>
                  </a:lnTo>
                  <a:lnTo>
                    <a:pt x="10799991" y="15336000"/>
                  </a:lnTo>
                  <a:lnTo>
                    <a:pt x="10842028" y="15327541"/>
                  </a:lnTo>
                  <a:lnTo>
                    <a:pt x="10876356" y="15304389"/>
                  </a:lnTo>
                  <a:lnTo>
                    <a:pt x="10899508" y="15270061"/>
                  </a:lnTo>
                  <a:lnTo>
                    <a:pt x="10907992" y="15228024"/>
                  </a:lnTo>
                  <a:lnTo>
                    <a:pt x="10907992" y="12581192"/>
                  </a:lnTo>
                  <a:close/>
                </a:path>
              </a:pathLst>
            </a:custGeom>
            <a:solidFill>
              <a:srgbClr val="ae1e2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>
                <a:lnSpc>
                  <a:spcPct val="100000"/>
                </a:lnSpc>
              </a:pPr>
              <a:endParaRPr b="0" lang="ru-RU" sz="1800" strike="noStrike" u="none">
                <a:solidFill>
                  <a:srgbClr val="ffffff"/>
                </a:solidFill>
                <a:effectLst/>
                <a:uFillTx/>
                <a:latin typeface="Arial"/>
              </a:endParaRPr>
            </a:p>
          </p:txBody>
        </p:sp>
        <p:pic>
          <p:nvPicPr>
            <p:cNvPr id="375" name="object 6" descr=""/>
            <p:cNvPicPr/>
            <p:nvPr/>
          </p:nvPicPr>
          <p:blipFill>
            <a:blip r:embed="rId2"/>
            <a:stretch/>
          </p:blipFill>
          <p:spPr>
            <a:xfrm>
              <a:off x="539640" y="6059520"/>
              <a:ext cx="9802800" cy="597528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376" name="object 7"/>
            <p:cNvSpPr/>
            <p:nvPr/>
          </p:nvSpPr>
          <p:spPr>
            <a:xfrm>
              <a:off x="581400" y="742320"/>
              <a:ext cx="9598320" cy="13677480"/>
            </a:xfrm>
            <a:custGeom>
              <a:avLst/>
              <a:gdLst>
                <a:gd name="textAreaLeft" fmla="*/ 0 w 9598320"/>
                <a:gd name="textAreaRight" fmla="*/ 9598680 w 9598320"/>
                <a:gd name="textAreaTop" fmla="*/ 0 h 13677480"/>
                <a:gd name="textAreaBottom" fmla="*/ 13677840 h 13677480"/>
              </a:gdLst>
              <a:ahLst/>
              <a:cxnLst/>
              <a:rect l="textAreaLeft" t="textAreaTop" r="textAreaRight" b="textAreaBottom"/>
              <a:pathLst>
                <a:path w="9598660" h="13677900">
                  <a:moveTo>
                    <a:pt x="426351" y="826477"/>
                  </a:moveTo>
                  <a:lnTo>
                    <a:pt x="345186" y="826477"/>
                  </a:lnTo>
                  <a:lnTo>
                    <a:pt x="102438" y="1085469"/>
                  </a:lnTo>
                  <a:lnTo>
                    <a:pt x="102438" y="826477"/>
                  </a:lnTo>
                  <a:lnTo>
                    <a:pt x="16840" y="826477"/>
                  </a:lnTo>
                  <a:lnTo>
                    <a:pt x="16840" y="1193939"/>
                  </a:lnTo>
                  <a:lnTo>
                    <a:pt x="98005" y="1193939"/>
                  </a:lnTo>
                  <a:lnTo>
                    <a:pt x="199682" y="1085469"/>
                  </a:lnTo>
                  <a:lnTo>
                    <a:pt x="340766" y="934948"/>
                  </a:lnTo>
                  <a:lnTo>
                    <a:pt x="340766" y="1193939"/>
                  </a:lnTo>
                  <a:lnTo>
                    <a:pt x="426351" y="1193939"/>
                  </a:lnTo>
                  <a:lnTo>
                    <a:pt x="426351" y="934948"/>
                  </a:lnTo>
                  <a:lnTo>
                    <a:pt x="426351" y="826477"/>
                  </a:lnTo>
                  <a:close/>
                </a:path>
                <a:path w="9598660" h="13677900">
                  <a:moveTo>
                    <a:pt x="562876" y="202907"/>
                  </a:moveTo>
                  <a:lnTo>
                    <a:pt x="557517" y="160718"/>
                  </a:lnTo>
                  <a:lnTo>
                    <a:pt x="542048" y="122021"/>
                  </a:lnTo>
                  <a:lnTo>
                    <a:pt x="517347" y="87477"/>
                  </a:lnTo>
                  <a:lnTo>
                    <a:pt x="515251" y="85598"/>
                  </a:lnTo>
                  <a:lnTo>
                    <a:pt x="484289" y="57734"/>
                  </a:lnTo>
                  <a:lnTo>
                    <a:pt x="443763" y="33464"/>
                  </a:lnTo>
                  <a:lnTo>
                    <a:pt x="396646" y="15316"/>
                  </a:lnTo>
                  <a:lnTo>
                    <a:pt x="343814" y="3937"/>
                  </a:lnTo>
                  <a:lnTo>
                    <a:pt x="286169" y="0"/>
                  </a:lnTo>
                  <a:lnTo>
                    <a:pt x="230289" y="3517"/>
                  </a:lnTo>
                  <a:lnTo>
                    <a:pt x="179514" y="13843"/>
                  </a:lnTo>
                  <a:lnTo>
                    <a:pt x="134213" y="30607"/>
                  </a:lnTo>
                  <a:lnTo>
                    <a:pt x="94805" y="53454"/>
                  </a:lnTo>
                  <a:lnTo>
                    <a:pt x="61683" y="82029"/>
                  </a:lnTo>
                  <a:lnTo>
                    <a:pt x="35229" y="115976"/>
                  </a:lnTo>
                  <a:lnTo>
                    <a:pt x="15849" y="154940"/>
                  </a:lnTo>
                  <a:lnTo>
                    <a:pt x="3937" y="198539"/>
                  </a:lnTo>
                  <a:lnTo>
                    <a:pt x="0" y="244970"/>
                  </a:lnTo>
                  <a:lnTo>
                    <a:pt x="0" y="257517"/>
                  </a:lnTo>
                  <a:lnTo>
                    <a:pt x="3937" y="303923"/>
                  </a:lnTo>
                  <a:lnTo>
                    <a:pt x="15849" y="347459"/>
                  </a:lnTo>
                  <a:lnTo>
                    <a:pt x="35229" y="386321"/>
                  </a:lnTo>
                  <a:lnTo>
                    <a:pt x="61683" y="420141"/>
                  </a:lnTo>
                  <a:lnTo>
                    <a:pt x="94805" y="448602"/>
                  </a:lnTo>
                  <a:lnTo>
                    <a:pt x="134213" y="471335"/>
                  </a:lnTo>
                  <a:lnTo>
                    <a:pt x="179514" y="487997"/>
                  </a:lnTo>
                  <a:lnTo>
                    <a:pt x="230289" y="498259"/>
                  </a:lnTo>
                  <a:lnTo>
                    <a:pt x="286169" y="501751"/>
                  </a:lnTo>
                  <a:lnTo>
                    <a:pt x="343814" y="497840"/>
                  </a:lnTo>
                  <a:lnTo>
                    <a:pt x="396646" y="486549"/>
                  </a:lnTo>
                  <a:lnTo>
                    <a:pt x="443763" y="468515"/>
                  </a:lnTo>
                  <a:lnTo>
                    <a:pt x="484289" y="444385"/>
                  </a:lnTo>
                  <a:lnTo>
                    <a:pt x="515810" y="416153"/>
                  </a:lnTo>
                  <a:lnTo>
                    <a:pt x="517347" y="414782"/>
                  </a:lnTo>
                  <a:lnTo>
                    <a:pt x="542048" y="380352"/>
                  </a:lnTo>
                  <a:lnTo>
                    <a:pt x="557517" y="341731"/>
                  </a:lnTo>
                  <a:lnTo>
                    <a:pt x="562876" y="299580"/>
                  </a:lnTo>
                  <a:lnTo>
                    <a:pt x="562876" y="293674"/>
                  </a:lnTo>
                  <a:lnTo>
                    <a:pt x="469163" y="293674"/>
                  </a:lnTo>
                  <a:lnTo>
                    <a:pt x="469163" y="299580"/>
                  </a:lnTo>
                  <a:lnTo>
                    <a:pt x="460616" y="338048"/>
                  </a:lnTo>
                  <a:lnTo>
                    <a:pt x="436194" y="370255"/>
                  </a:lnTo>
                  <a:lnTo>
                    <a:pt x="397764" y="394881"/>
                  </a:lnTo>
                  <a:lnTo>
                    <a:pt x="347129" y="410616"/>
                  </a:lnTo>
                  <a:lnTo>
                    <a:pt x="286169" y="416153"/>
                  </a:lnTo>
                  <a:lnTo>
                    <a:pt x="228346" y="411518"/>
                  </a:lnTo>
                  <a:lnTo>
                    <a:pt x="180492" y="397814"/>
                  </a:lnTo>
                  <a:lnTo>
                    <a:pt x="142836" y="375297"/>
                  </a:lnTo>
                  <a:lnTo>
                    <a:pt x="115633" y="344233"/>
                  </a:lnTo>
                  <a:lnTo>
                    <a:pt x="99136" y="304876"/>
                  </a:lnTo>
                  <a:lnTo>
                    <a:pt x="93586" y="257517"/>
                  </a:lnTo>
                  <a:lnTo>
                    <a:pt x="93586" y="244970"/>
                  </a:lnTo>
                  <a:lnTo>
                    <a:pt x="99187" y="197802"/>
                  </a:lnTo>
                  <a:lnTo>
                    <a:pt x="115798" y="158394"/>
                  </a:lnTo>
                  <a:lnTo>
                    <a:pt x="143116" y="127101"/>
                  </a:lnTo>
                  <a:lnTo>
                    <a:pt x="180809" y="104292"/>
                  </a:lnTo>
                  <a:lnTo>
                    <a:pt x="228600" y="90335"/>
                  </a:lnTo>
                  <a:lnTo>
                    <a:pt x="286169" y="85598"/>
                  </a:lnTo>
                  <a:lnTo>
                    <a:pt x="346278" y="91274"/>
                  </a:lnTo>
                  <a:lnTo>
                    <a:pt x="396798" y="107340"/>
                  </a:lnTo>
                  <a:lnTo>
                    <a:pt x="435559" y="132283"/>
                  </a:lnTo>
                  <a:lnTo>
                    <a:pt x="460400" y="164642"/>
                  </a:lnTo>
                  <a:lnTo>
                    <a:pt x="469163" y="202907"/>
                  </a:lnTo>
                  <a:lnTo>
                    <a:pt x="469163" y="208813"/>
                  </a:lnTo>
                  <a:lnTo>
                    <a:pt x="562876" y="208813"/>
                  </a:lnTo>
                  <a:lnTo>
                    <a:pt x="562876" y="202907"/>
                  </a:lnTo>
                  <a:close/>
                </a:path>
                <a:path w="9598660" h="13677900">
                  <a:moveTo>
                    <a:pt x="927366" y="979220"/>
                  </a:moveTo>
                  <a:lnTo>
                    <a:pt x="920178" y="934453"/>
                  </a:lnTo>
                  <a:lnTo>
                    <a:pt x="901446" y="898791"/>
                  </a:lnTo>
                  <a:lnTo>
                    <a:pt x="867232" y="863003"/>
                  </a:lnTo>
                  <a:lnTo>
                    <a:pt x="824509" y="838530"/>
                  </a:lnTo>
                  <a:lnTo>
                    <a:pt x="772960" y="823036"/>
                  </a:lnTo>
                  <a:lnTo>
                    <a:pt x="714121" y="817626"/>
                  </a:lnTo>
                  <a:lnTo>
                    <a:pt x="659193" y="821969"/>
                  </a:lnTo>
                  <a:lnTo>
                    <a:pt x="611162" y="834656"/>
                  </a:lnTo>
                  <a:lnTo>
                    <a:pt x="570585" y="855205"/>
                  </a:lnTo>
                  <a:lnTo>
                    <a:pt x="538048" y="883081"/>
                  </a:lnTo>
                  <a:lnTo>
                    <a:pt x="514096" y="917816"/>
                  </a:lnTo>
                  <a:lnTo>
                    <a:pt x="499300" y="958875"/>
                  </a:lnTo>
                  <a:lnTo>
                    <a:pt x="494245" y="1005776"/>
                  </a:lnTo>
                  <a:lnTo>
                    <a:pt x="494245" y="1017587"/>
                  </a:lnTo>
                  <a:lnTo>
                    <a:pt x="499338" y="1063625"/>
                  </a:lnTo>
                  <a:lnTo>
                    <a:pt x="514223" y="1103998"/>
                  </a:lnTo>
                  <a:lnTo>
                    <a:pt x="538276" y="1138186"/>
                  </a:lnTo>
                  <a:lnTo>
                    <a:pt x="570903" y="1165669"/>
                  </a:lnTo>
                  <a:lnTo>
                    <a:pt x="611479" y="1185951"/>
                  </a:lnTo>
                  <a:lnTo>
                    <a:pt x="659434" y="1198486"/>
                  </a:lnTo>
                  <a:lnTo>
                    <a:pt x="714121" y="1202791"/>
                  </a:lnTo>
                  <a:lnTo>
                    <a:pt x="766127" y="1198905"/>
                  </a:lnTo>
                  <a:lnTo>
                    <a:pt x="812228" y="1187678"/>
                  </a:lnTo>
                  <a:lnTo>
                    <a:pt x="851649" y="1169682"/>
                  </a:lnTo>
                  <a:lnTo>
                    <a:pt x="883640" y="1145514"/>
                  </a:lnTo>
                  <a:lnTo>
                    <a:pt x="902741" y="1121625"/>
                  </a:lnTo>
                  <a:lnTo>
                    <a:pt x="907427" y="1115771"/>
                  </a:lnTo>
                  <a:lnTo>
                    <a:pt x="922261" y="1081049"/>
                  </a:lnTo>
                  <a:lnTo>
                    <a:pt x="927366" y="1041933"/>
                  </a:lnTo>
                  <a:lnTo>
                    <a:pt x="927366" y="1039723"/>
                  </a:lnTo>
                  <a:lnTo>
                    <a:pt x="835875" y="1039723"/>
                  </a:lnTo>
                  <a:lnTo>
                    <a:pt x="835875" y="1041933"/>
                  </a:lnTo>
                  <a:lnTo>
                    <a:pt x="827024" y="1074305"/>
                  </a:lnTo>
                  <a:lnTo>
                    <a:pt x="802119" y="1099489"/>
                  </a:lnTo>
                  <a:lnTo>
                    <a:pt x="763752" y="1115771"/>
                  </a:lnTo>
                  <a:lnTo>
                    <a:pt x="764032" y="1115771"/>
                  </a:lnTo>
                  <a:lnTo>
                    <a:pt x="714121" y="1121625"/>
                  </a:lnTo>
                  <a:lnTo>
                    <a:pt x="659511" y="1114590"/>
                  </a:lnTo>
                  <a:lnTo>
                    <a:pt x="619213" y="1094143"/>
                  </a:lnTo>
                  <a:lnTo>
                    <a:pt x="594283" y="1061237"/>
                  </a:lnTo>
                  <a:lnTo>
                    <a:pt x="585736" y="1016850"/>
                  </a:lnTo>
                  <a:lnTo>
                    <a:pt x="585736" y="1006525"/>
                  </a:lnTo>
                  <a:lnTo>
                    <a:pt x="594283" y="960729"/>
                  </a:lnTo>
                  <a:lnTo>
                    <a:pt x="619213" y="926922"/>
                  </a:lnTo>
                  <a:lnTo>
                    <a:pt x="659511" y="905967"/>
                  </a:lnTo>
                  <a:lnTo>
                    <a:pt x="714121" y="898791"/>
                  </a:lnTo>
                  <a:lnTo>
                    <a:pt x="763346" y="904709"/>
                  </a:lnTo>
                  <a:lnTo>
                    <a:pt x="801839" y="921296"/>
                  </a:lnTo>
                  <a:lnTo>
                    <a:pt x="826922" y="946734"/>
                  </a:lnTo>
                  <a:lnTo>
                    <a:pt x="835875" y="979220"/>
                  </a:lnTo>
                  <a:lnTo>
                    <a:pt x="835875" y="981430"/>
                  </a:lnTo>
                  <a:lnTo>
                    <a:pt x="927366" y="981430"/>
                  </a:lnTo>
                  <a:lnTo>
                    <a:pt x="927366" y="979220"/>
                  </a:lnTo>
                  <a:close/>
                </a:path>
                <a:path w="9598660" h="13677900">
                  <a:moveTo>
                    <a:pt x="1133233" y="414680"/>
                  </a:moveTo>
                  <a:lnTo>
                    <a:pt x="1061669" y="414680"/>
                  </a:lnTo>
                  <a:lnTo>
                    <a:pt x="1061669" y="203657"/>
                  </a:lnTo>
                  <a:lnTo>
                    <a:pt x="1061669" y="125437"/>
                  </a:lnTo>
                  <a:lnTo>
                    <a:pt x="973124" y="125437"/>
                  </a:lnTo>
                  <a:lnTo>
                    <a:pt x="973124" y="203657"/>
                  </a:lnTo>
                  <a:lnTo>
                    <a:pt x="973124" y="414680"/>
                  </a:lnTo>
                  <a:lnTo>
                    <a:pt x="739952" y="414680"/>
                  </a:lnTo>
                  <a:lnTo>
                    <a:pt x="752449" y="387375"/>
                  </a:lnTo>
                  <a:lnTo>
                    <a:pt x="761352" y="356755"/>
                  </a:lnTo>
                  <a:lnTo>
                    <a:pt x="766927" y="321703"/>
                  </a:lnTo>
                  <a:lnTo>
                    <a:pt x="767016" y="320357"/>
                  </a:lnTo>
                  <a:lnTo>
                    <a:pt x="769467" y="281127"/>
                  </a:lnTo>
                  <a:lnTo>
                    <a:pt x="769480" y="280390"/>
                  </a:lnTo>
                  <a:lnTo>
                    <a:pt x="770940" y="203657"/>
                  </a:lnTo>
                  <a:lnTo>
                    <a:pt x="973124" y="203657"/>
                  </a:lnTo>
                  <a:lnTo>
                    <a:pt x="973124" y="125437"/>
                  </a:lnTo>
                  <a:lnTo>
                    <a:pt x="689775" y="125437"/>
                  </a:lnTo>
                  <a:lnTo>
                    <a:pt x="687565" y="280390"/>
                  </a:lnTo>
                  <a:lnTo>
                    <a:pt x="687514" y="281127"/>
                  </a:lnTo>
                  <a:lnTo>
                    <a:pt x="684949" y="320357"/>
                  </a:lnTo>
                  <a:lnTo>
                    <a:pt x="678243" y="355561"/>
                  </a:lnTo>
                  <a:lnTo>
                    <a:pt x="667537" y="386740"/>
                  </a:lnTo>
                  <a:lnTo>
                    <a:pt x="652881" y="414680"/>
                  </a:lnTo>
                  <a:lnTo>
                    <a:pt x="595325" y="414680"/>
                  </a:lnTo>
                  <a:lnTo>
                    <a:pt x="595325" y="587349"/>
                  </a:lnTo>
                  <a:lnTo>
                    <a:pt x="683869" y="587349"/>
                  </a:lnTo>
                  <a:lnTo>
                    <a:pt x="683869" y="492899"/>
                  </a:lnTo>
                  <a:lnTo>
                    <a:pt x="1044689" y="492899"/>
                  </a:lnTo>
                  <a:lnTo>
                    <a:pt x="1044689" y="587349"/>
                  </a:lnTo>
                  <a:lnTo>
                    <a:pt x="1133233" y="587349"/>
                  </a:lnTo>
                  <a:lnTo>
                    <a:pt x="1133233" y="492899"/>
                  </a:lnTo>
                  <a:lnTo>
                    <a:pt x="1133233" y="414680"/>
                  </a:lnTo>
                  <a:close/>
                </a:path>
                <a:path w="9598660" h="13677900">
                  <a:moveTo>
                    <a:pt x="1398866" y="826477"/>
                  </a:moveTo>
                  <a:lnTo>
                    <a:pt x="993038" y="826477"/>
                  </a:lnTo>
                  <a:lnTo>
                    <a:pt x="993038" y="1193939"/>
                  </a:lnTo>
                  <a:lnTo>
                    <a:pt x="1081582" y="1193939"/>
                  </a:lnTo>
                  <a:lnTo>
                    <a:pt x="1081582" y="904697"/>
                  </a:lnTo>
                  <a:lnTo>
                    <a:pt x="1310322" y="904697"/>
                  </a:lnTo>
                  <a:lnTo>
                    <a:pt x="1310322" y="1193939"/>
                  </a:lnTo>
                  <a:lnTo>
                    <a:pt x="1398866" y="1193939"/>
                  </a:lnTo>
                  <a:lnTo>
                    <a:pt x="1398866" y="904697"/>
                  </a:lnTo>
                  <a:lnTo>
                    <a:pt x="1398866" y="826477"/>
                  </a:lnTo>
                  <a:close/>
                </a:path>
                <a:path w="9598660" h="13677900">
                  <a:moveTo>
                    <a:pt x="1570786" y="299580"/>
                  </a:moveTo>
                  <a:lnTo>
                    <a:pt x="1565986" y="253428"/>
                  </a:lnTo>
                  <a:lnTo>
                    <a:pt x="1551876" y="213283"/>
                  </a:lnTo>
                  <a:lnTo>
                    <a:pt x="1528914" y="179539"/>
                  </a:lnTo>
                  <a:lnTo>
                    <a:pt x="1497545" y="152590"/>
                  </a:lnTo>
                  <a:lnTo>
                    <a:pt x="1474863" y="141211"/>
                  </a:lnTo>
                  <a:lnTo>
                    <a:pt x="1474863" y="264896"/>
                  </a:lnTo>
                  <a:lnTo>
                    <a:pt x="1235062" y="264896"/>
                  </a:lnTo>
                  <a:lnTo>
                    <a:pt x="1250251" y="236347"/>
                  </a:lnTo>
                  <a:lnTo>
                    <a:pt x="1276286" y="215277"/>
                  </a:lnTo>
                  <a:lnTo>
                    <a:pt x="1312151" y="202222"/>
                  </a:lnTo>
                  <a:lnTo>
                    <a:pt x="1356804" y="197751"/>
                  </a:lnTo>
                  <a:lnTo>
                    <a:pt x="1399374" y="202222"/>
                  </a:lnTo>
                  <a:lnTo>
                    <a:pt x="1400086" y="202222"/>
                  </a:lnTo>
                  <a:lnTo>
                    <a:pt x="1435201" y="215544"/>
                  </a:lnTo>
                  <a:lnTo>
                    <a:pt x="1460360" y="236664"/>
                  </a:lnTo>
                  <a:lnTo>
                    <a:pt x="1474863" y="264896"/>
                  </a:lnTo>
                  <a:lnTo>
                    <a:pt x="1474863" y="141211"/>
                  </a:lnTo>
                  <a:lnTo>
                    <a:pt x="1458226" y="132854"/>
                  </a:lnTo>
                  <a:lnTo>
                    <a:pt x="1411414" y="120713"/>
                  </a:lnTo>
                  <a:lnTo>
                    <a:pt x="1357553" y="116586"/>
                  </a:lnTo>
                  <a:lnTo>
                    <a:pt x="1303159" y="120878"/>
                  </a:lnTo>
                  <a:lnTo>
                    <a:pt x="1255522" y="133438"/>
                  </a:lnTo>
                  <a:lnTo>
                    <a:pt x="1215199" y="153758"/>
                  </a:lnTo>
                  <a:lnTo>
                    <a:pt x="1182814" y="181317"/>
                  </a:lnTo>
                  <a:lnTo>
                    <a:pt x="1159014" y="215544"/>
                  </a:lnTo>
                  <a:lnTo>
                    <a:pt x="1144193" y="256209"/>
                  </a:lnTo>
                  <a:lnTo>
                    <a:pt x="1139139" y="302526"/>
                  </a:lnTo>
                  <a:lnTo>
                    <a:pt x="1139139" y="317284"/>
                  </a:lnTo>
                  <a:lnTo>
                    <a:pt x="1144143" y="363283"/>
                  </a:lnTo>
                  <a:lnTo>
                    <a:pt x="1158811" y="403542"/>
                  </a:lnTo>
                  <a:lnTo>
                    <a:pt x="1182585" y="437591"/>
                  </a:lnTo>
                  <a:lnTo>
                    <a:pt x="1214894" y="464921"/>
                  </a:lnTo>
                  <a:lnTo>
                    <a:pt x="1255191" y="485051"/>
                  </a:lnTo>
                  <a:lnTo>
                    <a:pt x="1302931" y="497497"/>
                  </a:lnTo>
                  <a:lnTo>
                    <a:pt x="1357553" y="501751"/>
                  </a:lnTo>
                  <a:lnTo>
                    <a:pt x="1416240" y="497687"/>
                  </a:lnTo>
                  <a:lnTo>
                    <a:pt x="1466456" y="485736"/>
                  </a:lnTo>
                  <a:lnTo>
                    <a:pt x="1507617" y="466242"/>
                  </a:lnTo>
                  <a:lnTo>
                    <a:pt x="1539113" y="439547"/>
                  </a:lnTo>
                  <a:lnTo>
                    <a:pt x="1560372" y="406019"/>
                  </a:lnTo>
                  <a:lnTo>
                    <a:pt x="1570786" y="365988"/>
                  </a:lnTo>
                  <a:lnTo>
                    <a:pt x="1475613" y="365988"/>
                  </a:lnTo>
                  <a:lnTo>
                    <a:pt x="1464843" y="388518"/>
                  </a:lnTo>
                  <a:lnTo>
                    <a:pt x="1440370" y="405739"/>
                  </a:lnTo>
                  <a:lnTo>
                    <a:pt x="1404010" y="416725"/>
                  </a:lnTo>
                  <a:lnTo>
                    <a:pt x="1357553" y="420585"/>
                  </a:lnTo>
                  <a:lnTo>
                    <a:pt x="1308061" y="415048"/>
                  </a:lnTo>
                  <a:lnTo>
                    <a:pt x="1269923" y="399008"/>
                  </a:lnTo>
                  <a:lnTo>
                    <a:pt x="1244231" y="373265"/>
                  </a:lnTo>
                  <a:lnTo>
                    <a:pt x="1232115" y="338683"/>
                  </a:lnTo>
                  <a:lnTo>
                    <a:pt x="1570786" y="338683"/>
                  </a:lnTo>
                  <a:lnTo>
                    <a:pt x="1570786" y="299580"/>
                  </a:lnTo>
                  <a:close/>
                </a:path>
                <a:path w="9598660" h="13677900">
                  <a:moveTo>
                    <a:pt x="1908733" y="1005776"/>
                  </a:moveTo>
                  <a:lnTo>
                    <a:pt x="1903717" y="958646"/>
                  </a:lnTo>
                  <a:lnTo>
                    <a:pt x="1889023" y="917486"/>
                  </a:lnTo>
                  <a:lnTo>
                    <a:pt x="1876171" y="898791"/>
                  </a:lnTo>
                  <a:lnTo>
                    <a:pt x="1865172" y="882777"/>
                  </a:lnTo>
                  <a:lnTo>
                    <a:pt x="1832698" y="854964"/>
                  </a:lnTo>
                  <a:lnTo>
                    <a:pt x="1817230" y="847178"/>
                  </a:lnTo>
                  <a:lnTo>
                    <a:pt x="1817230" y="1005776"/>
                  </a:lnTo>
                  <a:lnTo>
                    <a:pt x="1817230" y="1016850"/>
                  </a:lnTo>
                  <a:lnTo>
                    <a:pt x="1808467" y="1060919"/>
                  </a:lnTo>
                  <a:lnTo>
                    <a:pt x="1783105" y="1093863"/>
                  </a:lnTo>
                  <a:lnTo>
                    <a:pt x="1742528" y="1114488"/>
                  </a:lnTo>
                  <a:lnTo>
                    <a:pt x="1688109" y="1121625"/>
                  </a:lnTo>
                  <a:lnTo>
                    <a:pt x="1633270" y="1114488"/>
                  </a:lnTo>
                  <a:lnTo>
                    <a:pt x="1592465" y="1093863"/>
                  </a:lnTo>
                  <a:lnTo>
                    <a:pt x="1567014" y="1060919"/>
                  </a:lnTo>
                  <a:lnTo>
                    <a:pt x="1558239" y="1016850"/>
                  </a:lnTo>
                  <a:lnTo>
                    <a:pt x="1558239" y="1005776"/>
                  </a:lnTo>
                  <a:lnTo>
                    <a:pt x="1566811" y="960107"/>
                  </a:lnTo>
                  <a:lnTo>
                    <a:pt x="1591906" y="926553"/>
                  </a:lnTo>
                  <a:lnTo>
                    <a:pt x="1632648" y="905852"/>
                  </a:lnTo>
                  <a:lnTo>
                    <a:pt x="1688109" y="898791"/>
                  </a:lnTo>
                  <a:lnTo>
                    <a:pt x="1742046" y="905852"/>
                  </a:lnTo>
                  <a:lnTo>
                    <a:pt x="1742643" y="905852"/>
                  </a:lnTo>
                  <a:lnTo>
                    <a:pt x="1783384" y="926820"/>
                  </a:lnTo>
                  <a:lnTo>
                    <a:pt x="1808581" y="960424"/>
                  </a:lnTo>
                  <a:lnTo>
                    <a:pt x="1817230" y="1005776"/>
                  </a:lnTo>
                  <a:lnTo>
                    <a:pt x="1817230" y="847178"/>
                  </a:lnTo>
                  <a:lnTo>
                    <a:pt x="1792135" y="834529"/>
                  </a:lnTo>
                  <a:lnTo>
                    <a:pt x="1744014" y="821931"/>
                  </a:lnTo>
                  <a:lnTo>
                    <a:pt x="1688846" y="817626"/>
                  </a:lnTo>
                  <a:lnTo>
                    <a:pt x="1633105" y="821931"/>
                  </a:lnTo>
                  <a:lnTo>
                    <a:pt x="1584477" y="834529"/>
                  </a:lnTo>
                  <a:lnTo>
                    <a:pt x="1543507" y="854964"/>
                  </a:lnTo>
                  <a:lnTo>
                    <a:pt x="1510715" y="882777"/>
                  </a:lnTo>
                  <a:lnTo>
                    <a:pt x="1486649" y="917486"/>
                  </a:lnTo>
                  <a:lnTo>
                    <a:pt x="1471815" y="958646"/>
                  </a:lnTo>
                  <a:lnTo>
                    <a:pt x="1466748" y="1005776"/>
                  </a:lnTo>
                  <a:lnTo>
                    <a:pt x="1466748" y="1016850"/>
                  </a:lnTo>
                  <a:lnTo>
                    <a:pt x="1471853" y="1063396"/>
                  </a:lnTo>
                  <a:lnTo>
                    <a:pt x="1486776" y="1104049"/>
                  </a:lnTo>
                  <a:lnTo>
                    <a:pt x="1510957" y="1138351"/>
                  </a:lnTo>
                  <a:lnTo>
                    <a:pt x="1543812" y="1165847"/>
                  </a:lnTo>
                  <a:lnTo>
                    <a:pt x="1584794" y="1186065"/>
                  </a:lnTo>
                  <a:lnTo>
                    <a:pt x="1633334" y="1198524"/>
                  </a:lnTo>
                  <a:lnTo>
                    <a:pt x="1688846" y="1202791"/>
                  </a:lnTo>
                  <a:lnTo>
                    <a:pt x="1744014" y="1198524"/>
                  </a:lnTo>
                  <a:lnTo>
                    <a:pt x="1792135" y="1186065"/>
                  </a:lnTo>
                  <a:lnTo>
                    <a:pt x="1832698" y="1165847"/>
                  </a:lnTo>
                  <a:lnTo>
                    <a:pt x="1865172" y="1138351"/>
                  </a:lnTo>
                  <a:lnTo>
                    <a:pt x="1889023" y="1104049"/>
                  </a:lnTo>
                  <a:lnTo>
                    <a:pt x="1903717" y="1063396"/>
                  </a:lnTo>
                  <a:lnTo>
                    <a:pt x="1908733" y="1016850"/>
                  </a:lnTo>
                  <a:lnTo>
                    <a:pt x="1908733" y="1005776"/>
                  </a:lnTo>
                  <a:close/>
                </a:path>
                <a:path w="9598660" h="13677900">
                  <a:moveTo>
                    <a:pt x="2084336" y="125437"/>
                  </a:moveTo>
                  <a:lnTo>
                    <a:pt x="1713928" y="125437"/>
                  </a:lnTo>
                  <a:lnTo>
                    <a:pt x="1709508" y="312851"/>
                  </a:lnTo>
                  <a:lnTo>
                    <a:pt x="1704378" y="359156"/>
                  </a:lnTo>
                  <a:lnTo>
                    <a:pt x="1691703" y="390512"/>
                  </a:lnTo>
                  <a:lnTo>
                    <a:pt x="1670596" y="408317"/>
                  </a:lnTo>
                  <a:lnTo>
                    <a:pt x="1640141" y="413943"/>
                  </a:lnTo>
                  <a:lnTo>
                    <a:pt x="1621701" y="413943"/>
                  </a:lnTo>
                  <a:lnTo>
                    <a:pt x="1621701" y="492899"/>
                  </a:lnTo>
                  <a:lnTo>
                    <a:pt x="1660067" y="492899"/>
                  </a:lnTo>
                  <a:lnTo>
                    <a:pt x="1707540" y="485978"/>
                  </a:lnTo>
                  <a:lnTo>
                    <a:pt x="1744675" y="465124"/>
                  </a:lnTo>
                  <a:lnTo>
                    <a:pt x="1771573" y="430263"/>
                  </a:lnTo>
                  <a:lnTo>
                    <a:pt x="1788350" y="381254"/>
                  </a:lnTo>
                  <a:lnTo>
                    <a:pt x="1795094" y="318020"/>
                  </a:lnTo>
                  <a:lnTo>
                    <a:pt x="1798053" y="203657"/>
                  </a:lnTo>
                  <a:lnTo>
                    <a:pt x="1995792" y="203657"/>
                  </a:lnTo>
                  <a:lnTo>
                    <a:pt x="1995792" y="492899"/>
                  </a:lnTo>
                  <a:lnTo>
                    <a:pt x="2084336" y="492899"/>
                  </a:lnTo>
                  <a:lnTo>
                    <a:pt x="2084336" y="203657"/>
                  </a:lnTo>
                  <a:lnTo>
                    <a:pt x="2084336" y="125437"/>
                  </a:lnTo>
                  <a:close/>
                </a:path>
                <a:path w="9598660" h="13677900">
                  <a:moveTo>
                    <a:pt x="2378760" y="826477"/>
                  </a:moveTo>
                  <a:lnTo>
                    <a:pt x="2008352" y="826477"/>
                  </a:lnTo>
                  <a:lnTo>
                    <a:pt x="2003920" y="1013904"/>
                  </a:lnTo>
                  <a:lnTo>
                    <a:pt x="1998789" y="1060196"/>
                  </a:lnTo>
                  <a:lnTo>
                    <a:pt x="1986127" y="1091552"/>
                  </a:lnTo>
                  <a:lnTo>
                    <a:pt x="1965020" y="1109357"/>
                  </a:lnTo>
                  <a:lnTo>
                    <a:pt x="1934565" y="1114983"/>
                  </a:lnTo>
                  <a:lnTo>
                    <a:pt x="1916112" y="1114983"/>
                  </a:lnTo>
                  <a:lnTo>
                    <a:pt x="1916112" y="1193939"/>
                  </a:lnTo>
                  <a:lnTo>
                    <a:pt x="1954491" y="1193939"/>
                  </a:lnTo>
                  <a:lnTo>
                    <a:pt x="2001964" y="1187005"/>
                  </a:lnTo>
                  <a:lnTo>
                    <a:pt x="2039099" y="1166164"/>
                  </a:lnTo>
                  <a:lnTo>
                    <a:pt x="2065997" y="1131303"/>
                  </a:lnTo>
                  <a:lnTo>
                    <a:pt x="2082774" y="1082294"/>
                  </a:lnTo>
                  <a:lnTo>
                    <a:pt x="2089518" y="1019060"/>
                  </a:lnTo>
                  <a:lnTo>
                    <a:pt x="2092464" y="904697"/>
                  </a:lnTo>
                  <a:lnTo>
                    <a:pt x="2290216" y="904697"/>
                  </a:lnTo>
                  <a:lnTo>
                    <a:pt x="2290216" y="1193939"/>
                  </a:lnTo>
                  <a:lnTo>
                    <a:pt x="2378760" y="1193939"/>
                  </a:lnTo>
                  <a:lnTo>
                    <a:pt x="2378760" y="904697"/>
                  </a:lnTo>
                  <a:lnTo>
                    <a:pt x="2378760" y="826477"/>
                  </a:lnTo>
                  <a:close/>
                </a:path>
                <a:path w="9598660" h="13677900">
                  <a:moveTo>
                    <a:pt x="2634056" y="414680"/>
                  </a:moveTo>
                  <a:lnTo>
                    <a:pt x="2601582" y="414680"/>
                  </a:lnTo>
                  <a:lnTo>
                    <a:pt x="2584462" y="412356"/>
                  </a:lnTo>
                  <a:lnTo>
                    <a:pt x="2571978" y="405549"/>
                  </a:lnTo>
                  <a:lnTo>
                    <a:pt x="2564333" y="394436"/>
                  </a:lnTo>
                  <a:lnTo>
                    <a:pt x="2561742" y="379260"/>
                  </a:lnTo>
                  <a:lnTo>
                    <a:pt x="2561742" y="335724"/>
                  </a:lnTo>
                  <a:lnTo>
                    <a:pt x="2561742" y="277444"/>
                  </a:lnTo>
                  <a:lnTo>
                    <a:pt x="2555633" y="230428"/>
                  </a:lnTo>
                  <a:lnTo>
                    <a:pt x="2542184" y="200698"/>
                  </a:lnTo>
                  <a:lnTo>
                    <a:pt x="2537714" y="190804"/>
                  </a:lnTo>
                  <a:lnTo>
                    <a:pt x="2508618" y="159105"/>
                  </a:lnTo>
                  <a:lnTo>
                    <a:pt x="2473198" y="138341"/>
                  </a:lnTo>
                  <a:lnTo>
                    <a:pt x="2473198" y="335724"/>
                  </a:lnTo>
                  <a:lnTo>
                    <a:pt x="2473198" y="358609"/>
                  </a:lnTo>
                  <a:lnTo>
                    <a:pt x="2450376" y="386181"/>
                  </a:lnTo>
                  <a:lnTo>
                    <a:pt x="2416848" y="406565"/>
                  </a:lnTo>
                  <a:lnTo>
                    <a:pt x="2373477" y="419201"/>
                  </a:lnTo>
                  <a:lnTo>
                    <a:pt x="2321191" y="423532"/>
                  </a:lnTo>
                  <a:lnTo>
                    <a:pt x="2287181" y="421462"/>
                  </a:lnTo>
                  <a:lnTo>
                    <a:pt x="2262721" y="415239"/>
                  </a:lnTo>
                  <a:lnTo>
                    <a:pt x="2247938" y="404863"/>
                  </a:lnTo>
                  <a:lnTo>
                    <a:pt x="2242985" y="390334"/>
                  </a:lnTo>
                  <a:lnTo>
                    <a:pt x="2246617" y="376897"/>
                  </a:lnTo>
                  <a:lnTo>
                    <a:pt x="2257641" y="366445"/>
                  </a:lnTo>
                  <a:lnTo>
                    <a:pt x="2276284" y="358889"/>
                  </a:lnTo>
                  <a:lnTo>
                    <a:pt x="2302751" y="354177"/>
                  </a:lnTo>
                  <a:lnTo>
                    <a:pt x="2473198" y="335724"/>
                  </a:lnTo>
                  <a:lnTo>
                    <a:pt x="2473198" y="138341"/>
                  </a:lnTo>
                  <a:lnTo>
                    <a:pt x="2468930" y="135826"/>
                  </a:lnTo>
                  <a:lnTo>
                    <a:pt x="2419286" y="121475"/>
                  </a:lnTo>
                  <a:lnTo>
                    <a:pt x="2360307" y="116586"/>
                  </a:lnTo>
                  <a:lnTo>
                    <a:pt x="2302433" y="121196"/>
                  </a:lnTo>
                  <a:lnTo>
                    <a:pt x="2252738" y="134480"/>
                  </a:lnTo>
                  <a:lnTo>
                    <a:pt x="2212263" y="155689"/>
                  </a:lnTo>
                  <a:lnTo>
                    <a:pt x="2182063" y="184035"/>
                  </a:lnTo>
                  <a:lnTo>
                    <a:pt x="2163178" y="218719"/>
                  </a:lnTo>
                  <a:lnTo>
                    <a:pt x="2156650" y="258991"/>
                  </a:lnTo>
                  <a:lnTo>
                    <a:pt x="2156650" y="261200"/>
                  </a:lnTo>
                  <a:lnTo>
                    <a:pt x="2245195" y="261200"/>
                  </a:lnTo>
                  <a:lnTo>
                    <a:pt x="2245195" y="258991"/>
                  </a:lnTo>
                  <a:lnTo>
                    <a:pt x="2252992" y="234632"/>
                  </a:lnTo>
                  <a:lnTo>
                    <a:pt x="2275535" y="216281"/>
                  </a:lnTo>
                  <a:lnTo>
                    <a:pt x="2311501" y="204724"/>
                  </a:lnTo>
                  <a:lnTo>
                    <a:pt x="2359571" y="200698"/>
                  </a:lnTo>
                  <a:lnTo>
                    <a:pt x="2405634" y="204584"/>
                  </a:lnTo>
                  <a:lnTo>
                    <a:pt x="2439797" y="216281"/>
                  </a:lnTo>
                  <a:lnTo>
                    <a:pt x="2462085" y="235877"/>
                  </a:lnTo>
                  <a:lnTo>
                    <a:pt x="2472461" y="263423"/>
                  </a:lnTo>
                  <a:lnTo>
                    <a:pt x="2283561" y="284073"/>
                  </a:lnTo>
                  <a:lnTo>
                    <a:pt x="2228215" y="296113"/>
                  </a:lnTo>
                  <a:lnTo>
                    <a:pt x="2187727" y="318389"/>
                  </a:lnTo>
                  <a:lnTo>
                    <a:pt x="2162886" y="350075"/>
                  </a:lnTo>
                  <a:lnTo>
                    <a:pt x="2154440" y="390334"/>
                  </a:lnTo>
                  <a:lnTo>
                    <a:pt x="2161743" y="429120"/>
                  </a:lnTo>
                  <a:lnTo>
                    <a:pt x="2183104" y="460146"/>
                  </a:lnTo>
                  <a:lnTo>
                    <a:pt x="2217712" y="482930"/>
                  </a:lnTo>
                  <a:lnTo>
                    <a:pt x="2264753" y="496963"/>
                  </a:lnTo>
                  <a:lnTo>
                    <a:pt x="2323414" y="501751"/>
                  </a:lnTo>
                  <a:lnTo>
                    <a:pt x="2372918" y="498373"/>
                  </a:lnTo>
                  <a:lnTo>
                    <a:pt x="2415641" y="488010"/>
                  </a:lnTo>
                  <a:lnTo>
                    <a:pt x="2452281" y="470306"/>
                  </a:lnTo>
                  <a:lnTo>
                    <a:pt x="2483523" y="444931"/>
                  </a:lnTo>
                  <a:lnTo>
                    <a:pt x="2498521" y="465493"/>
                  </a:lnTo>
                  <a:lnTo>
                    <a:pt x="2519959" y="480529"/>
                  </a:lnTo>
                  <a:lnTo>
                    <a:pt x="2547340" y="489762"/>
                  </a:lnTo>
                  <a:lnTo>
                    <a:pt x="2580195" y="492899"/>
                  </a:lnTo>
                  <a:lnTo>
                    <a:pt x="2634056" y="492899"/>
                  </a:lnTo>
                  <a:lnTo>
                    <a:pt x="2634056" y="444931"/>
                  </a:lnTo>
                  <a:lnTo>
                    <a:pt x="2634056" y="423532"/>
                  </a:lnTo>
                  <a:lnTo>
                    <a:pt x="2634056" y="414680"/>
                  </a:lnTo>
                  <a:close/>
                </a:path>
                <a:path w="9598660" h="13677900">
                  <a:moveTo>
                    <a:pt x="2901162" y="1056690"/>
                  </a:moveTo>
                  <a:lnTo>
                    <a:pt x="2894406" y="1011732"/>
                  </a:lnTo>
                  <a:lnTo>
                    <a:pt x="2874721" y="975601"/>
                  </a:lnTo>
                  <a:lnTo>
                    <a:pt x="2842996" y="948956"/>
                  </a:lnTo>
                  <a:lnTo>
                    <a:pt x="2809671" y="936155"/>
                  </a:lnTo>
                  <a:lnTo>
                    <a:pt x="2809671" y="1056690"/>
                  </a:lnTo>
                  <a:lnTo>
                    <a:pt x="2809671" y="1065555"/>
                  </a:lnTo>
                  <a:lnTo>
                    <a:pt x="2805277" y="1086967"/>
                  </a:lnTo>
                  <a:lnTo>
                    <a:pt x="2792145" y="1102436"/>
                  </a:lnTo>
                  <a:lnTo>
                    <a:pt x="2770454" y="1111821"/>
                  </a:lnTo>
                  <a:lnTo>
                    <a:pt x="2740304" y="1114983"/>
                  </a:lnTo>
                  <a:lnTo>
                    <a:pt x="2561742" y="1114983"/>
                  </a:lnTo>
                  <a:lnTo>
                    <a:pt x="2561742" y="1005039"/>
                  </a:lnTo>
                  <a:lnTo>
                    <a:pt x="2740304" y="1005039"/>
                  </a:lnTo>
                  <a:lnTo>
                    <a:pt x="2770759" y="1008227"/>
                  </a:lnTo>
                  <a:lnTo>
                    <a:pt x="2792425" y="1017854"/>
                  </a:lnTo>
                  <a:lnTo>
                    <a:pt x="2805379" y="1033995"/>
                  </a:lnTo>
                  <a:lnTo>
                    <a:pt x="2809671" y="1056690"/>
                  </a:lnTo>
                  <a:lnTo>
                    <a:pt x="2809671" y="936155"/>
                  </a:lnTo>
                  <a:lnTo>
                    <a:pt x="2800108" y="932472"/>
                  </a:lnTo>
                  <a:lnTo>
                    <a:pt x="2746946" y="926833"/>
                  </a:lnTo>
                  <a:lnTo>
                    <a:pt x="2561742" y="926833"/>
                  </a:lnTo>
                  <a:lnTo>
                    <a:pt x="2561742" y="826477"/>
                  </a:lnTo>
                  <a:lnTo>
                    <a:pt x="2473198" y="826477"/>
                  </a:lnTo>
                  <a:lnTo>
                    <a:pt x="2473198" y="1193939"/>
                  </a:lnTo>
                  <a:lnTo>
                    <a:pt x="2746946" y="1193939"/>
                  </a:lnTo>
                  <a:lnTo>
                    <a:pt x="2799537" y="1188161"/>
                  </a:lnTo>
                  <a:lnTo>
                    <a:pt x="2842349" y="1171486"/>
                  </a:lnTo>
                  <a:lnTo>
                    <a:pt x="2874302" y="1144841"/>
                  </a:lnTo>
                  <a:lnTo>
                    <a:pt x="2894266" y="1109218"/>
                  </a:lnTo>
                  <a:lnTo>
                    <a:pt x="2901162" y="1065555"/>
                  </a:lnTo>
                  <a:lnTo>
                    <a:pt x="2901162" y="1056690"/>
                  </a:lnTo>
                  <a:close/>
                </a:path>
                <a:path w="9598660" h="13677900">
                  <a:moveTo>
                    <a:pt x="3102597" y="125437"/>
                  </a:moveTo>
                  <a:lnTo>
                    <a:pt x="3014053" y="125437"/>
                  </a:lnTo>
                  <a:lnTo>
                    <a:pt x="3014053" y="269316"/>
                  </a:lnTo>
                  <a:lnTo>
                    <a:pt x="2777934" y="269316"/>
                  </a:lnTo>
                  <a:lnTo>
                    <a:pt x="2777934" y="125437"/>
                  </a:lnTo>
                  <a:lnTo>
                    <a:pt x="2689390" y="125437"/>
                  </a:lnTo>
                  <a:lnTo>
                    <a:pt x="2689390" y="492899"/>
                  </a:lnTo>
                  <a:lnTo>
                    <a:pt x="2777934" y="492899"/>
                  </a:lnTo>
                  <a:lnTo>
                    <a:pt x="2777934" y="347535"/>
                  </a:lnTo>
                  <a:lnTo>
                    <a:pt x="3014053" y="347535"/>
                  </a:lnTo>
                  <a:lnTo>
                    <a:pt x="3014053" y="492899"/>
                  </a:lnTo>
                  <a:lnTo>
                    <a:pt x="3102597" y="492899"/>
                  </a:lnTo>
                  <a:lnTo>
                    <a:pt x="3102597" y="347535"/>
                  </a:lnTo>
                  <a:lnTo>
                    <a:pt x="3102597" y="269316"/>
                  </a:lnTo>
                  <a:lnTo>
                    <a:pt x="3102597" y="125437"/>
                  </a:lnTo>
                  <a:close/>
                </a:path>
                <a:path w="9598660" h="13677900">
                  <a:moveTo>
                    <a:pt x="3379305" y="1084732"/>
                  </a:moveTo>
                  <a:lnTo>
                    <a:pt x="3375152" y="1061415"/>
                  </a:lnTo>
                  <a:lnTo>
                    <a:pt x="3363163" y="1040460"/>
                  </a:lnTo>
                  <a:lnTo>
                    <a:pt x="3344138" y="1022261"/>
                  </a:lnTo>
                  <a:lnTo>
                    <a:pt x="3318802" y="1007262"/>
                  </a:lnTo>
                  <a:lnTo>
                    <a:pt x="3340023" y="992632"/>
                  </a:lnTo>
                  <a:lnTo>
                    <a:pt x="3355784" y="975525"/>
                  </a:lnTo>
                  <a:lnTo>
                    <a:pt x="3365589" y="956208"/>
                  </a:lnTo>
                  <a:lnTo>
                    <a:pt x="3368967" y="934948"/>
                  </a:lnTo>
                  <a:lnTo>
                    <a:pt x="3368967" y="930516"/>
                  </a:lnTo>
                  <a:lnTo>
                    <a:pt x="3362972" y="897305"/>
                  </a:lnTo>
                  <a:lnTo>
                    <a:pt x="3362045" y="895845"/>
                  </a:lnTo>
                  <a:lnTo>
                    <a:pt x="3345307" y="869442"/>
                  </a:lnTo>
                  <a:lnTo>
                    <a:pt x="3316490" y="847229"/>
                  </a:lnTo>
                  <a:lnTo>
                    <a:pt x="3277031" y="830986"/>
                  </a:lnTo>
                  <a:lnTo>
                    <a:pt x="3226930" y="820902"/>
                  </a:lnTo>
                  <a:lnTo>
                    <a:pt x="3225584" y="820902"/>
                  </a:lnTo>
                  <a:lnTo>
                    <a:pt x="3168269" y="817626"/>
                  </a:lnTo>
                  <a:lnTo>
                    <a:pt x="3110280" y="820902"/>
                  </a:lnTo>
                  <a:lnTo>
                    <a:pt x="3060966" y="830707"/>
                  </a:lnTo>
                  <a:lnTo>
                    <a:pt x="3020415" y="846950"/>
                  </a:lnTo>
                  <a:lnTo>
                    <a:pt x="2988881" y="869442"/>
                  </a:lnTo>
                  <a:lnTo>
                    <a:pt x="2952242" y="933551"/>
                  </a:lnTo>
                  <a:lnTo>
                    <a:pt x="2947644" y="974788"/>
                  </a:lnTo>
                  <a:lnTo>
                    <a:pt x="2947644" y="979957"/>
                  </a:lnTo>
                  <a:lnTo>
                    <a:pt x="3036189" y="979957"/>
                  </a:lnTo>
                  <a:lnTo>
                    <a:pt x="3036189" y="974788"/>
                  </a:lnTo>
                  <a:lnTo>
                    <a:pt x="3043377" y="938796"/>
                  </a:lnTo>
                  <a:lnTo>
                    <a:pt x="3065983" y="914285"/>
                  </a:lnTo>
                  <a:lnTo>
                    <a:pt x="3105620" y="900290"/>
                  </a:lnTo>
                  <a:lnTo>
                    <a:pt x="3163849" y="895845"/>
                  </a:lnTo>
                  <a:lnTo>
                    <a:pt x="3212414" y="898283"/>
                  </a:lnTo>
                  <a:lnTo>
                    <a:pt x="3248050" y="905433"/>
                  </a:lnTo>
                  <a:lnTo>
                    <a:pt x="3269996" y="917003"/>
                  </a:lnTo>
                  <a:lnTo>
                    <a:pt x="3277476" y="932738"/>
                  </a:lnTo>
                  <a:lnTo>
                    <a:pt x="3277476" y="937158"/>
                  </a:lnTo>
                  <a:lnTo>
                    <a:pt x="3273539" y="951992"/>
                  </a:lnTo>
                  <a:lnTo>
                    <a:pt x="3261436" y="962342"/>
                  </a:lnTo>
                  <a:lnTo>
                    <a:pt x="3240748" y="968387"/>
                  </a:lnTo>
                  <a:lnTo>
                    <a:pt x="3211068" y="970368"/>
                  </a:lnTo>
                  <a:lnTo>
                    <a:pt x="3102597" y="970368"/>
                  </a:lnTo>
                  <a:lnTo>
                    <a:pt x="3102597" y="1047838"/>
                  </a:lnTo>
                  <a:lnTo>
                    <a:pt x="3218446" y="1047838"/>
                  </a:lnTo>
                  <a:lnTo>
                    <a:pt x="3270834" y="1055776"/>
                  </a:lnTo>
                  <a:lnTo>
                    <a:pt x="3287801" y="1080312"/>
                  </a:lnTo>
                  <a:lnTo>
                    <a:pt x="3287801" y="1084732"/>
                  </a:lnTo>
                  <a:lnTo>
                    <a:pt x="3280638" y="1102169"/>
                  </a:lnTo>
                  <a:lnTo>
                    <a:pt x="3259213" y="1114615"/>
                  </a:lnTo>
                  <a:lnTo>
                    <a:pt x="3223679" y="1122095"/>
                  </a:lnTo>
                  <a:lnTo>
                    <a:pt x="3174174" y="1124585"/>
                  </a:lnTo>
                  <a:lnTo>
                    <a:pt x="3111843" y="1120038"/>
                  </a:lnTo>
                  <a:lnTo>
                    <a:pt x="3068942" y="1105941"/>
                  </a:lnTo>
                  <a:lnTo>
                    <a:pt x="3044164" y="1081620"/>
                  </a:lnTo>
                  <a:lnTo>
                    <a:pt x="3036189" y="1046365"/>
                  </a:lnTo>
                  <a:lnTo>
                    <a:pt x="3036189" y="1041196"/>
                  </a:lnTo>
                  <a:lnTo>
                    <a:pt x="2947644" y="1041196"/>
                  </a:lnTo>
                  <a:lnTo>
                    <a:pt x="2947644" y="1046365"/>
                  </a:lnTo>
                  <a:lnTo>
                    <a:pt x="2952178" y="1088021"/>
                  </a:lnTo>
                  <a:lnTo>
                    <a:pt x="2988538" y="1151915"/>
                  </a:lnTo>
                  <a:lnTo>
                    <a:pt x="3020479" y="1174216"/>
                  </a:lnTo>
                  <a:lnTo>
                    <a:pt x="3061665" y="1190104"/>
                  </a:lnTo>
                  <a:lnTo>
                    <a:pt x="3111474" y="1199489"/>
                  </a:lnTo>
                  <a:lnTo>
                    <a:pt x="3109760" y="1199489"/>
                  </a:lnTo>
                  <a:lnTo>
                    <a:pt x="3171964" y="1202791"/>
                  </a:lnTo>
                  <a:lnTo>
                    <a:pt x="3233953" y="1199489"/>
                  </a:lnTo>
                  <a:lnTo>
                    <a:pt x="3285413" y="1189723"/>
                  </a:lnTo>
                  <a:lnTo>
                    <a:pt x="3326003" y="1173645"/>
                  </a:lnTo>
                  <a:lnTo>
                    <a:pt x="3372396" y="1124585"/>
                  </a:lnTo>
                  <a:lnTo>
                    <a:pt x="3379305" y="1089164"/>
                  </a:lnTo>
                  <a:lnTo>
                    <a:pt x="3379305" y="1084732"/>
                  </a:lnTo>
                  <a:close/>
                </a:path>
                <a:path w="9598660" h="13677900">
                  <a:moveTo>
                    <a:pt x="3605072" y="304736"/>
                  </a:moveTo>
                  <a:lnTo>
                    <a:pt x="3600056" y="257606"/>
                  </a:lnTo>
                  <a:lnTo>
                    <a:pt x="3585362" y="216446"/>
                  </a:lnTo>
                  <a:lnTo>
                    <a:pt x="3572510" y="197751"/>
                  </a:lnTo>
                  <a:lnTo>
                    <a:pt x="3561511" y="181737"/>
                  </a:lnTo>
                  <a:lnTo>
                    <a:pt x="3529038" y="153924"/>
                  </a:lnTo>
                  <a:lnTo>
                    <a:pt x="3513582" y="146138"/>
                  </a:lnTo>
                  <a:lnTo>
                    <a:pt x="3513582" y="304736"/>
                  </a:lnTo>
                  <a:lnTo>
                    <a:pt x="3513582" y="315810"/>
                  </a:lnTo>
                  <a:lnTo>
                    <a:pt x="3504819" y="359879"/>
                  </a:lnTo>
                  <a:lnTo>
                    <a:pt x="3479444" y="392823"/>
                  </a:lnTo>
                  <a:lnTo>
                    <a:pt x="3438868" y="413448"/>
                  </a:lnTo>
                  <a:lnTo>
                    <a:pt x="3384448" y="420585"/>
                  </a:lnTo>
                  <a:lnTo>
                    <a:pt x="3329597" y="413448"/>
                  </a:lnTo>
                  <a:lnTo>
                    <a:pt x="3288804" y="392823"/>
                  </a:lnTo>
                  <a:lnTo>
                    <a:pt x="3263366" y="359879"/>
                  </a:lnTo>
                  <a:lnTo>
                    <a:pt x="3254591" y="315810"/>
                  </a:lnTo>
                  <a:lnTo>
                    <a:pt x="3254591" y="304736"/>
                  </a:lnTo>
                  <a:lnTo>
                    <a:pt x="3263150" y="259067"/>
                  </a:lnTo>
                  <a:lnTo>
                    <a:pt x="3288246" y="225513"/>
                  </a:lnTo>
                  <a:lnTo>
                    <a:pt x="3328987" y="204812"/>
                  </a:lnTo>
                  <a:lnTo>
                    <a:pt x="3384448" y="197751"/>
                  </a:lnTo>
                  <a:lnTo>
                    <a:pt x="3438385" y="204812"/>
                  </a:lnTo>
                  <a:lnTo>
                    <a:pt x="3438969" y="204812"/>
                  </a:lnTo>
                  <a:lnTo>
                    <a:pt x="3479723" y="225793"/>
                  </a:lnTo>
                  <a:lnTo>
                    <a:pt x="3504920" y="259384"/>
                  </a:lnTo>
                  <a:lnTo>
                    <a:pt x="3513582" y="304736"/>
                  </a:lnTo>
                  <a:lnTo>
                    <a:pt x="3513582" y="146138"/>
                  </a:lnTo>
                  <a:lnTo>
                    <a:pt x="3488474" y="133489"/>
                  </a:lnTo>
                  <a:lnTo>
                    <a:pt x="3440341" y="120891"/>
                  </a:lnTo>
                  <a:lnTo>
                    <a:pt x="3385185" y="116586"/>
                  </a:lnTo>
                  <a:lnTo>
                    <a:pt x="3329432" y="120891"/>
                  </a:lnTo>
                  <a:lnTo>
                    <a:pt x="3280816" y="133489"/>
                  </a:lnTo>
                  <a:lnTo>
                    <a:pt x="3239846" y="153924"/>
                  </a:lnTo>
                  <a:lnTo>
                    <a:pt x="3207054" y="181737"/>
                  </a:lnTo>
                  <a:lnTo>
                    <a:pt x="3182975" y="216446"/>
                  </a:lnTo>
                  <a:lnTo>
                    <a:pt x="3168142" y="257606"/>
                  </a:lnTo>
                  <a:lnTo>
                    <a:pt x="3163087" y="304736"/>
                  </a:lnTo>
                  <a:lnTo>
                    <a:pt x="3163087" y="315810"/>
                  </a:lnTo>
                  <a:lnTo>
                    <a:pt x="3168180" y="362356"/>
                  </a:lnTo>
                  <a:lnTo>
                    <a:pt x="3183115" y="403009"/>
                  </a:lnTo>
                  <a:lnTo>
                    <a:pt x="3207283" y="437311"/>
                  </a:lnTo>
                  <a:lnTo>
                    <a:pt x="3240151" y="464807"/>
                  </a:lnTo>
                  <a:lnTo>
                    <a:pt x="3281134" y="485025"/>
                  </a:lnTo>
                  <a:lnTo>
                    <a:pt x="3329673" y="497484"/>
                  </a:lnTo>
                  <a:lnTo>
                    <a:pt x="3385185" y="501751"/>
                  </a:lnTo>
                  <a:lnTo>
                    <a:pt x="3440341" y="497484"/>
                  </a:lnTo>
                  <a:lnTo>
                    <a:pt x="3488474" y="485025"/>
                  </a:lnTo>
                  <a:lnTo>
                    <a:pt x="3529038" y="464807"/>
                  </a:lnTo>
                  <a:lnTo>
                    <a:pt x="3561511" y="437311"/>
                  </a:lnTo>
                  <a:lnTo>
                    <a:pt x="3585362" y="403009"/>
                  </a:lnTo>
                  <a:lnTo>
                    <a:pt x="3600056" y="362356"/>
                  </a:lnTo>
                  <a:lnTo>
                    <a:pt x="3605072" y="315810"/>
                  </a:lnTo>
                  <a:lnTo>
                    <a:pt x="3605072" y="304736"/>
                  </a:lnTo>
                  <a:close/>
                </a:path>
                <a:path w="9598660" h="13677900">
                  <a:moveTo>
                    <a:pt x="3870731" y="826477"/>
                  </a:moveTo>
                  <a:lnTo>
                    <a:pt x="3776281" y="826477"/>
                  </a:lnTo>
                  <a:lnTo>
                    <a:pt x="3634613" y="1111300"/>
                  </a:lnTo>
                  <a:lnTo>
                    <a:pt x="3492195" y="826477"/>
                  </a:lnTo>
                  <a:lnTo>
                    <a:pt x="3397745" y="826477"/>
                  </a:lnTo>
                  <a:lnTo>
                    <a:pt x="3397745" y="839025"/>
                  </a:lnTo>
                  <a:lnTo>
                    <a:pt x="3584435" y="1200581"/>
                  </a:lnTo>
                  <a:lnTo>
                    <a:pt x="3572408" y="1220609"/>
                  </a:lnTo>
                  <a:lnTo>
                    <a:pt x="3558984" y="1233043"/>
                  </a:lnTo>
                  <a:lnTo>
                    <a:pt x="3541687" y="1239380"/>
                  </a:lnTo>
                  <a:lnTo>
                    <a:pt x="3518027" y="1241158"/>
                  </a:lnTo>
                  <a:lnTo>
                    <a:pt x="3435388" y="1241158"/>
                  </a:lnTo>
                  <a:lnTo>
                    <a:pt x="3435388" y="1319377"/>
                  </a:lnTo>
                  <a:lnTo>
                    <a:pt x="3518763" y="1319377"/>
                  </a:lnTo>
                  <a:lnTo>
                    <a:pt x="3569792" y="1314335"/>
                  </a:lnTo>
                  <a:lnTo>
                    <a:pt x="3610445" y="1298435"/>
                  </a:lnTo>
                  <a:lnTo>
                    <a:pt x="3643071" y="1270508"/>
                  </a:lnTo>
                  <a:lnTo>
                    <a:pt x="3670020" y="1229360"/>
                  </a:lnTo>
                  <a:lnTo>
                    <a:pt x="3730726" y="1111300"/>
                  </a:lnTo>
                  <a:lnTo>
                    <a:pt x="3870731" y="839025"/>
                  </a:lnTo>
                  <a:lnTo>
                    <a:pt x="3870731" y="826477"/>
                  </a:lnTo>
                  <a:close/>
                </a:path>
                <a:path w="9598660" h="13677900">
                  <a:moveTo>
                    <a:pt x="4354766" y="1000620"/>
                  </a:moveTo>
                  <a:lnTo>
                    <a:pt x="4349966" y="954468"/>
                  </a:lnTo>
                  <a:lnTo>
                    <a:pt x="4335856" y="914323"/>
                  </a:lnTo>
                  <a:lnTo>
                    <a:pt x="4312894" y="880579"/>
                  </a:lnTo>
                  <a:lnTo>
                    <a:pt x="4281525" y="853630"/>
                  </a:lnTo>
                  <a:lnTo>
                    <a:pt x="4258843" y="842251"/>
                  </a:lnTo>
                  <a:lnTo>
                    <a:pt x="4258843" y="965936"/>
                  </a:lnTo>
                  <a:lnTo>
                    <a:pt x="4019029" y="965936"/>
                  </a:lnTo>
                  <a:lnTo>
                    <a:pt x="4034218" y="937387"/>
                  </a:lnTo>
                  <a:lnTo>
                    <a:pt x="4060266" y="916305"/>
                  </a:lnTo>
                  <a:lnTo>
                    <a:pt x="4096131" y="903262"/>
                  </a:lnTo>
                  <a:lnTo>
                    <a:pt x="4140784" y="898791"/>
                  </a:lnTo>
                  <a:lnTo>
                    <a:pt x="4183354" y="903262"/>
                  </a:lnTo>
                  <a:lnTo>
                    <a:pt x="4184065" y="903262"/>
                  </a:lnTo>
                  <a:lnTo>
                    <a:pt x="4219181" y="916584"/>
                  </a:lnTo>
                  <a:lnTo>
                    <a:pt x="4244340" y="937691"/>
                  </a:lnTo>
                  <a:lnTo>
                    <a:pt x="4258843" y="965936"/>
                  </a:lnTo>
                  <a:lnTo>
                    <a:pt x="4258843" y="842251"/>
                  </a:lnTo>
                  <a:lnTo>
                    <a:pt x="4242206" y="833894"/>
                  </a:lnTo>
                  <a:lnTo>
                    <a:pt x="4195394" y="821753"/>
                  </a:lnTo>
                  <a:lnTo>
                    <a:pt x="4141520" y="817626"/>
                  </a:lnTo>
                  <a:lnTo>
                    <a:pt x="4087139" y="821918"/>
                  </a:lnTo>
                  <a:lnTo>
                    <a:pt x="4039501" y="834478"/>
                  </a:lnTo>
                  <a:lnTo>
                    <a:pt x="3999179" y="854798"/>
                  </a:lnTo>
                  <a:lnTo>
                    <a:pt x="3966794" y="882370"/>
                  </a:lnTo>
                  <a:lnTo>
                    <a:pt x="3942994" y="916584"/>
                  </a:lnTo>
                  <a:lnTo>
                    <a:pt x="3928160" y="957249"/>
                  </a:lnTo>
                  <a:lnTo>
                    <a:pt x="3923106" y="1003566"/>
                  </a:lnTo>
                  <a:lnTo>
                    <a:pt x="3923106" y="1018324"/>
                  </a:lnTo>
                  <a:lnTo>
                    <a:pt x="3928122" y="1064323"/>
                  </a:lnTo>
                  <a:lnTo>
                    <a:pt x="3942791" y="1104582"/>
                  </a:lnTo>
                  <a:lnTo>
                    <a:pt x="3966553" y="1138631"/>
                  </a:lnTo>
                  <a:lnTo>
                    <a:pt x="3998861" y="1165961"/>
                  </a:lnTo>
                  <a:lnTo>
                    <a:pt x="4039171" y="1186091"/>
                  </a:lnTo>
                  <a:lnTo>
                    <a:pt x="4086910" y="1198537"/>
                  </a:lnTo>
                  <a:lnTo>
                    <a:pt x="4141520" y="1202791"/>
                  </a:lnTo>
                  <a:lnTo>
                    <a:pt x="4200207" y="1198727"/>
                  </a:lnTo>
                  <a:lnTo>
                    <a:pt x="4250423" y="1186776"/>
                  </a:lnTo>
                  <a:lnTo>
                    <a:pt x="4291584" y="1167282"/>
                  </a:lnTo>
                  <a:lnTo>
                    <a:pt x="4323092" y="1140587"/>
                  </a:lnTo>
                  <a:lnTo>
                    <a:pt x="4344352" y="1107059"/>
                  </a:lnTo>
                  <a:lnTo>
                    <a:pt x="4354766" y="1067028"/>
                  </a:lnTo>
                  <a:lnTo>
                    <a:pt x="4259580" y="1067028"/>
                  </a:lnTo>
                  <a:lnTo>
                    <a:pt x="4248810" y="1089558"/>
                  </a:lnTo>
                  <a:lnTo>
                    <a:pt x="4224350" y="1106766"/>
                  </a:lnTo>
                  <a:lnTo>
                    <a:pt x="4187990" y="1117765"/>
                  </a:lnTo>
                  <a:lnTo>
                    <a:pt x="4141520" y="1121625"/>
                  </a:lnTo>
                  <a:lnTo>
                    <a:pt x="4092041" y="1116088"/>
                  </a:lnTo>
                  <a:lnTo>
                    <a:pt x="4053903" y="1100035"/>
                  </a:lnTo>
                  <a:lnTo>
                    <a:pt x="4028211" y="1074305"/>
                  </a:lnTo>
                  <a:lnTo>
                    <a:pt x="4016083" y="1039723"/>
                  </a:lnTo>
                  <a:lnTo>
                    <a:pt x="4354766" y="1039723"/>
                  </a:lnTo>
                  <a:lnTo>
                    <a:pt x="4354766" y="1000620"/>
                  </a:lnTo>
                  <a:close/>
                </a:path>
                <a:path w="9598660" h="13677900">
                  <a:moveTo>
                    <a:pt x="4373931" y="380746"/>
                  </a:moveTo>
                  <a:lnTo>
                    <a:pt x="4363110" y="343103"/>
                  </a:lnTo>
                  <a:lnTo>
                    <a:pt x="4317111" y="306222"/>
                  </a:lnTo>
                  <a:lnTo>
                    <a:pt x="4337253" y="292963"/>
                  </a:lnTo>
                  <a:lnTo>
                    <a:pt x="4352061" y="276606"/>
                  </a:lnTo>
                  <a:lnTo>
                    <a:pt x="4353763" y="273011"/>
                  </a:lnTo>
                  <a:lnTo>
                    <a:pt x="4361205" y="257340"/>
                  </a:lnTo>
                  <a:lnTo>
                    <a:pt x="4364228" y="236118"/>
                  </a:lnTo>
                  <a:lnTo>
                    <a:pt x="4364329" y="228003"/>
                  </a:lnTo>
                  <a:lnTo>
                    <a:pt x="4356633" y="194056"/>
                  </a:lnTo>
                  <a:lnTo>
                    <a:pt x="4354423" y="184277"/>
                  </a:lnTo>
                  <a:lnTo>
                    <a:pt x="4325493" y="152095"/>
                  </a:lnTo>
                  <a:lnTo>
                    <a:pt x="4282427" y="133807"/>
                  </a:lnTo>
                  <a:lnTo>
                    <a:pt x="4282427" y="379260"/>
                  </a:lnTo>
                  <a:lnTo>
                    <a:pt x="4282427" y="386638"/>
                  </a:lnTo>
                  <a:lnTo>
                    <a:pt x="4278592" y="402793"/>
                  </a:lnTo>
                  <a:lnTo>
                    <a:pt x="4267212" y="414591"/>
                  </a:lnTo>
                  <a:lnTo>
                    <a:pt x="4248493" y="421817"/>
                  </a:lnTo>
                  <a:lnTo>
                    <a:pt x="4222661" y="424281"/>
                  </a:lnTo>
                  <a:lnTo>
                    <a:pt x="4034510" y="424281"/>
                  </a:lnTo>
                  <a:lnTo>
                    <a:pt x="4034510" y="343103"/>
                  </a:lnTo>
                  <a:lnTo>
                    <a:pt x="4222661" y="343103"/>
                  </a:lnTo>
                  <a:lnTo>
                    <a:pt x="4248188" y="345427"/>
                  </a:lnTo>
                  <a:lnTo>
                    <a:pt x="4266933" y="352323"/>
                  </a:lnTo>
                  <a:lnTo>
                    <a:pt x="4278477" y="363651"/>
                  </a:lnTo>
                  <a:lnTo>
                    <a:pt x="4282427" y="379260"/>
                  </a:lnTo>
                  <a:lnTo>
                    <a:pt x="4282427" y="133807"/>
                  </a:lnTo>
                  <a:lnTo>
                    <a:pt x="4278731" y="132232"/>
                  </a:lnTo>
                  <a:lnTo>
                    <a:pt x="4272839" y="131610"/>
                  </a:lnTo>
                  <a:lnTo>
                    <a:pt x="4272839" y="228739"/>
                  </a:lnTo>
                  <a:lnTo>
                    <a:pt x="4272839" y="236118"/>
                  </a:lnTo>
                  <a:lnTo>
                    <a:pt x="4268876" y="251841"/>
                  </a:lnTo>
                  <a:lnTo>
                    <a:pt x="4257243" y="263423"/>
                  </a:lnTo>
                  <a:lnTo>
                    <a:pt x="4238282" y="270560"/>
                  </a:lnTo>
                  <a:lnTo>
                    <a:pt x="4212336" y="273011"/>
                  </a:lnTo>
                  <a:lnTo>
                    <a:pt x="4034510" y="273011"/>
                  </a:lnTo>
                  <a:lnTo>
                    <a:pt x="4034510" y="194056"/>
                  </a:lnTo>
                  <a:lnTo>
                    <a:pt x="4212336" y="194056"/>
                  </a:lnTo>
                  <a:lnTo>
                    <a:pt x="4238599" y="196253"/>
                  </a:lnTo>
                  <a:lnTo>
                    <a:pt x="4257522" y="202819"/>
                  </a:lnTo>
                  <a:lnTo>
                    <a:pt x="4268990" y="213664"/>
                  </a:lnTo>
                  <a:lnTo>
                    <a:pt x="4272839" y="228739"/>
                  </a:lnTo>
                  <a:lnTo>
                    <a:pt x="4272839" y="131610"/>
                  </a:lnTo>
                  <a:lnTo>
                    <a:pt x="4215282" y="125437"/>
                  </a:lnTo>
                  <a:lnTo>
                    <a:pt x="3945966" y="125437"/>
                  </a:lnTo>
                  <a:lnTo>
                    <a:pt x="3945966" y="492899"/>
                  </a:lnTo>
                  <a:lnTo>
                    <a:pt x="4225620" y="492899"/>
                  </a:lnTo>
                  <a:lnTo>
                    <a:pt x="4288942" y="485965"/>
                  </a:lnTo>
                  <a:lnTo>
                    <a:pt x="4335462" y="465696"/>
                  </a:lnTo>
                  <a:lnTo>
                    <a:pt x="4364139" y="432816"/>
                  </a:lnTo>
                  <a:lnTo>
                    <a:pt x="4366006" y="424281"/>
                  </a:lnTo>
                  <a:lnTo>
                    <a:pt x="4373931" y="388124"/>
                  </a:lnTo>
                  <a:lnTo>
                    <a:pt x="4373931" y="380746"/>
                  </a:lnTo>
                  <a:close/>
                </a:path>
                <a:path w="9598660" h="13677900">
                  <a:moveTo>
                    <a:pt x="4838801" y="826477"/>
                  </a:moveTo>
                  <a:lnTo>
                    <a:pt x="4410837" y="826477"/>
                  </a:lnTo>
                  <a:lnTo>
                    <a:pt x="4410837" y="906170"/>
                  </a:lnTo>
                  <a:lnTo>
                    <a:pt x="4581283" y="906170"/>
                  </a:lnTo>
                  <a:lnTo>
                    <a:pt x="4581283" y="1193939"/>
                  </a:lnTo>
                  <a:lnTo>
                    <a:pt x="4670564" y="1193939"/>
                  </a:lnTo>
                  <a:lnTo>
                    <a:pt x="4670564" y="906170"/>
                  </a:lnTo>
                  <a:lnTo>
                    <a:pt x="4838801" y="906170"/>
                  </a:lnTo>
                  <a:lnTo>
                    <a:pt x="4838801" y="826477"/>
                  </a:lnTo>
                  <a:close/>
                </a:path>
                <a:path w="9598660" h="13677900">
                  <a:moveTo>
                    <a:pt x="5207711" y="158648"/>
                  </a:moveTo>
                  <a:lnTo>
                    <a:pt x="5202059" y="115519"/>
                  </a:lnTo>
                  <a:lnTo>
                    <a:pt x="5185626" y="78816"/>
                  </a:lnTo>
                  <a:lnTo>
                    <a:pt x="5159197" y="49161"/>
                  </a:lnTo>
                  <a:lnTo>
                    <a:pt x="5123535" y="27190"/>
                  </a:lnTo>
                  <a:lnTo>
                    <a:pt x="5113998" y="24244"/>
                  </a:lnTo>
                  <a:lnTo>
                    <a:pt x="5113998" y="158648"/>
                  </a:lnTo>
                  <a:lnTo>
                    <a:pt x="5113998" y="166763"/>
                  </a:lnTo>
                  <a:lnTo>
                    <a:pt x="5108156" y="195300"/>
                  </a:lnTo>
                  <a:lnTo>
                    <a:pt x="5091036" y="216382"/>
                  </a:lnTo>
                  <a:lnTo>
                    <a:pt x="5063261" y="229438"/>
                  </a:lnTo>
                  <a:lnTo>
                    <a:pt x="5025453" y="233908"/>
                  </a:lnTo>
                  <a:lnTo>
                    <a:pt x="4817376" y="233908"/>
                  </a:lnTo>
                  <a:lnTo>
                    <a:pt x="4817376" y="91490"/>
                  </a:lnTo>
                  <a:lnTo>
                    <a:pt x="5025453" y="91490"/>
                  </a:lnTo>
                  <a:lnTo>
                    <a:pt x="5063261" y="95961"/>
                  </a:lnTo>
                  <a:lnTo>
                    <a:pt x="5091036" y="109016"/>
                  </a:lnTo>
                  <a:lnTo>
                    <a:pt x="5108156" y="130098"/>
                  </a:lnTo>
                  <a:lnTo>
                    <a:pt x="5113998" y="158648"/>
                  </a:lnTo>
                  <a:lnTo>
                    <a:pt x="5113998" y="24244"/>
                  </a:lnTo>
                  <a:lnTo>
                    <a:pt x="5079428" y="13538"/>
                  </a:lnTo>
                  <a:lnTo>
                    <a:pt x="5027663" y="8851"/>
                  </a:lnTo>
                  <a:lnTo>
                    <a:pt x="4725149" y="8851"/>
                  </a:lnTo>
                  <a:lnTo>
                    <a:pt x="4725149" y="492899"/>
                  </a:lnTo>
                  <a:lnTo>
                    <a:pt x="4817376" y="492899"/>
                  </a:lnTo>
                  <a:lnTo>
                    <a:pt x="4817376" y="316547"/>
                  </a:lnTo>
                  <a:lnTo>
                    <a:pt x="5027663" y="316547"/>
                  </a:lnTo>
                  <a:lnTo>
                    <a:pt x="5079682" y="311861"/>
                  </a:lnTo>
                  <a:lnTo>
                    <a:pt x="5123866" y="298208"/>
                  </a:lnTo>
                  <a:lnTo>
                    <a:pt x="5159476" y="276237"/>
                  </a:lnTo>
                  <a:lnTo>
                    <a:pt x="5185791" y="246583"/>
                  </a:lnTo>
                  <a:lnTo>
                    <a:pt x="5202110" y="209880"/>
                  </a:lnTo>
                  <a:lnTo>
                    <a:pt x="5207711" y="166763"/>
                  </a:lnTo>
                  <a:lnTo>
                    <a:pt x="5207711" y="158648"/>
                  </a:lnTo>
                  <a:close/>
                </a:path>
                <a:path w="9598660" h="13677900">
                  <a:moveTo>
                    <a:pt x="5277078" y="979220"/>
                  </a:moveTo>
                  <a:lnTo>
                    <a:pt x="5269890" y="934453"/>
                  </a:lnTo>
                  <a:lnTo>
                    <a:pt x="5251158" y="898791"/>
                  </a:lnTo>
                  <a:lnTo>
                    <a:pt x="5216944" y="863003"/>
                  </a:lnTo>
                  <a:lnTo>
                    <a:pt x="5174221" y="838530"/>
                  </a:lnTo>
                  <a:lnTo>
                    <a:pt x="5122684" y="823036"/>
                  </a:lnTo>
                  <a:lnTo>
                    <a:pt x="5063845" y="817626"/>
                  </a:lnTo>
                  <a:lnTo>
                    <a:pt x="5008918" y="821969"/>
                  </a:lnTo>
                  <a:lnTo>
                    <a:pt x="4960874" y="834656"/>
                  </a:lnTo>
                  <a:lnTo>
                    <a:pt x="4920297" y="855205"/>
                  </a:lnTo>
                  <a:lnTo>
                    <a:pt x="4887760" y="883081"/>
                  </a:lnTo>
                  <a:lnTo>
                    <a:pt x="4863808" y="917816"/>
                  </a:lnTo>
                  <a:lnTo>
                    <a:pt x="4849012" y="958875"/>
                  </a:lnTo>
                  <a:lnTo>
                    <a:pt x="4843958" y="1005776"/>
                  </a:lnTo>
                  <a:lnTo>
                    <a:pt x="4843958" y="1017587"/>
                  </a:lnTo>
                  <a:lnTo>
                    <a:pt x="4849050" y="1063625"/>
                  </a:lnTo>
                  <a:lnTo>
                    <a:pt x="4863935" y="1103998"/>
                  </a:lnTo>
                  <a:lnTo>
                    <a:pt x="4887988" y="1138186"/>
                  </a:lnTo>
                  <a:lnTo>
                    <a:pt x="4920615" y="1165669"/>
                  </a:lnTo>
                  <a:lnTo>
                    <a:pt x="4961204" y="1185951"/>
                  </a:lnTo>
                  <a:lnTo>
                    <a:pt x="5009146" y="1198486"/>
                  </a:lnTo>
                  <a:lnTo>
                    <a:pt x="5063845" y="1202791"/>
                  </a:lnTo>
                  <a:lnTo>
                    <a:pt x="5115852" y="1198905"/>
                  </a:lnTo>
                  <a:lnTo>
                    <a:pt x="5161940" y="1187678"/>
                  </a:lnTo>
                  <a:lnTo>
                    <a:pt x="5201361" y="1169682"/>
                  </a:lnTo>
                  <a:lnTo>
                    <a:pt x="5233352" y="1145514"/>
                  </a:lnTo>
                  <a:lnTo>
                    <a:pt x="5252453" y="1121625"/>
                  </a:lnTo>
                  <a:lnTo>
                    <a:pt x="5257139" y="1115771"/>
                  </a:lnTo>
                  <a:lnTo>
                    <a:pt x="5271973" y="1081049"/>
                  </a:lnTo>
                  <a:lnTo>
                    <a:pt x="5277078" y="1041933"/>
                  </a:lnTo>
                  <a:lnTo>
                    <a:pt x="5277078" y="1039723"/>
                  </a:lnTo>
                  <a:lnTo>
                    <a:pt x="5185588" y="1039723"/>
                  </a:lnTo>
                  <a:lnTo>
                    <a:pt x="5185588" y="1041933"/>
                  </a:lnTo>
                  <a:lnTo>
                    <a:pt x="5176736" y="1074305"/>
                  </a:lnTo>
                  <a:lnTo>
                    <a:pt x="5151831" y="1099489"/>
                  </a:lnTo>
                  <a:lnTo>
                    <a:pt x="5113477" y="1115771"/>
                  </a:lnTo>
                  <a:lnTo>
                    <a:pt x="5113744" y="1115771"/>
                  </a:lnTo>
                  <a:lnTo>
                    <a:pt x="5063845" y="1121625"/>
                  </a:lnTo>
                  <a:lnTo>
                    <a:pt x="5009235" y="1114590"/>
                  </a:lnTo>
                  <a:lnTo>
                    <a:pt x="4968938" y="1094143"/>
                  </a:lnTo>
                  <a:lnTo>
                    <a:pt x="4943995" y="1061237"/>
                  </a:lnTo>
                  <a:lnTo>
                    <a:pt x="4935448" y="1016850"/>
                  </a:lnTo>
                  <a:lnTo>
                    <a:pt x="4935448" y="1006525"/>
                  </a:lnTo>
                  <a:lnTo>
                    <a:pt x="4943995" y="960729"/>
                  </a:lnTo>
                  <a:lnTo>
                    <a:pt x="4968938" y="926922"/>
                  </a:lnTo>
                  <a:lnTo>
                    <a:pt x="5009235" y="905967"/>
                  </a:lnTo>
                  <a:lnTo>
                    <a:pt x="5063845" y="898791"/>
                  </a:lnTo>
                  <a:lnTo>
                    <a:pt x="5113058" y="904709"/>
                  </a:lnTo>
                  <a:lnTo>
                    <a:pt x="5151552" y="921296"/>
                  </a:lnTo>
                  <a:lnTo>
                    <a:pt x="5176634" y="946734"/>
                  </a:lnTo>
                  <a:lnTo>
                    <a:pt x="5185588" y="979220"/>
                  </a:lnTo>
                  <a:lnTo>
                    <a:pt x="5185588" y="981430"/>
                  </a:lnTo>
                  <a:lnTo>
                    <a:pt x="5277078" y="981430"/>
                  </a:lnTo>
                  <a:lnTo>
                    <a:pt x="5277078" y="979220"/>
                  </a:lnTo>
                  <a:close/>
                </a:path>
                <a:path w="9598660" h="13677900">
                  <a:moveTo>
                    <a:pt x="5680672" y="304736"/>
                  </a:moveTo>
                  <a:lnTo>
                    <a:pt x="5675655" y="257606"/>
                  </a:lnTo>
                  <a:lnTo>
                    <a:pt x="5660961" y="216446"/>
                  </a:lnTo>
                  <a:lnTo>
                    <a:pt x="5648109" y="197751"/>
                  </a:lnTo>
                  <a:lnTo>
                    <a:pt x="5637111" y="181737"/>
                  </a:lnTo>
                  <a:lnTo>
                    <a:pt x="5604637" y="153924"/>
                  </a:lnTo>
                  <a:lnTo>
                    <a:pt x="5589181" y="146138"/>
                  </a:lnTo>
                  <a:lnTo>
                    <a:pt x="5589181" y="304736"/>
                  </a:lnTo>
                  <a:lnTo>
                    <a:pt x="5589181" y="315810"/>
                  </a:lnTo>
                  <a:lnTo>
                    <a:pt x="5580418" y="359879"/>
                  </a:lnTo>
                  <a:lnTo>
                    <a:pt x="5555056" y="392823"/>
                  </a:lnTo>
                  <a:lnTo>
                    <a:pt x="5514479" y="413448"/>
                  </a:lnTo>
                  <a:lnTo>
                    <a:pt x="5460060" y="420585"/>
                  </a:lnTo>
                  <a:lnTo>
                    <a:pt x="5405209" y="413448"/>
                  </a:lnTo>
                  <a:lnTo>
                    <a:pt x="5364404" y="392823"/>
                  </a:lnTo>
                  <a:lnTo>
                    <a:pt x="5338965" y="359879"/>
                  </a:lnTo>
                  <a:lnTo>
                    <a:pt x="5330190" y="315810"/>
                  </a:lnTo>
                  <a:lnTo>
                    <a:pt x="5330190" y="304736"/>
                  </a:lnTo>
                  <a:lnTo>
                    <a:pt x="5338750" y="259067"/>
                  </a:lnTo>
                  <a:lnTo>
                    <a:pt x="5363857" y="225513"/>
                  </a:lnTo>
                  <a:lnTo>
                    <a:pt x="5404586" y="204812"/>
                  </a:lnTo>
                  <a:lnTo>
                    <a:pt x="5460060" y="197751"/>
                  </a:lnTo>
                  <a:lnTo>
                    <a:pt x="5513997" y="204812"/>
                  </a:lnTo>
                  <a:lnTo>
                    <a:pt x="5514581" y="204812"/>
                  </a:lnTo>
                  <a:lnTo>
                    <a:pt x="5555335" y="225793"/>
                  </a:lnTo>
                  <a:lnTo>
                    <a:pt x="5580519" y="259384"/>
                  </a:lnTo>
                  <a:lnTo>
                    <a:pt x="5589181" y="304736"/>
                  </a:lnTo>
                  <a:lnTo>
                    <a:pt x="5589181" y="146138"/>
                  </a:lnTo>
                  <a:lnTo>
                    <a:pt x="5564073" y="133489"/>
                  </a:lnTo>
                  <a:lnTo>
                    <a:pt x="5515953" y="120891"/>
                  </a:lnTo>
                  <a:lnTo>
                    <a:pt x="5460797" y="116586"/>
                  </a:lnTo>
                  <a:lnTo>
                    <a:pt x="5405044" y="120891"/>
                  </a:lnTo>
                  <a:lnTo>
                    <a:pt x="5356415" y="133489"/>
                  </a:lnTo>
                  <a:lnTo>
                    <a:pt x="5315445" y="153924"/>
                  </a:lnTo>
                  <a:lnTo>
                    <a:pt x="5282666" y="181737"/>
                  </a:lnTo>
                  <a:lnTo>
                    <a:pt x="5258587" y="216446"/>
                  </a:lnTo>
                  <a:lnTo>
                    <a:pt x="5243754" y="257606"/>
                  </a:lnTo>
                  <a:lnTo>
                    <a:pt x="5238699" y="304736"/>
                  </a:lnTo>
                  <a:lnTo>
                    <a:pt x="5238699" y="315810"/>
                  </a:lnTo>
                  <a:lnTo>
                    <a:pt x="5243792" y="362356"/>
                  </a:lnTo>
                  <a:lnTo>
                    <a:pt x="5258714" y="403009"/>
                  </a:lnTo>
                  <a:lnTo>
                    <a:pt x="5282895" y="437311"/>
                  </a:lnTo>
                  <a:lnTo>
                    <a:pt x="5315763" y="464807"/>
                  </a:lnTo>
                  <a:lnTo>
                    <a:pt x="5356745" y="485025"/>
                  </a:lnTo>
                  <a:lnTo>
                    <a:pt x="5405272" y="497484"/>
                  </a:lnTo>
                  <a:lnTo>
                    <a:pt x="5460797" y="501751"/>
                  </a:lnTo>
                  <a:lnTo>
                    <a:pt x="5515953" y="497484"/>
                  </a:lnTo>
                  <a:lnTo>
                    <a:pt x="5564073" y="485025"/>
                  </a:lnTo>
                  <a:lnTo>
                    <a:pt x="5604637" y="464807"/>
                  </a:lnTo>
                  <a:lnTo>
                    <a:pt x="5637111" y="437311"/>
                  </a:lnTo>
                  <a:lnTo>
                    <a:pt x="5660961" y="403009"/>
                  </a:lnTo>
                  <a:lnTo>
                    <a:pt x="5675655" y="362356"/>
                  </a:lnTo>
                  <a:lnTo>
                    <a:pt x="5680672" y="315810"/>
                  </a:lnTo>
                  <a:lnTo>
                    <a:pt x="5680672" y="304736"/>
                  </a:lnTo>
                  <a:close/>
                </a:path>
                <a:path w="9598660" h="13677900">
                  <a:moveTo>
                    <a:pt x="5753747" y="826477"/>
                  </a:moveTo>
                  <a:lnTo>
                    <a:pt x="5665203" y="826477"/>
                  </a:lnTo>
                  <a:lnTo>
                    <a:pt x="5665203" y="903960"/>
                  </a:lnTo>
                  <a:lnTo>
                    <a:pt x="5665203" y="1007262"/>
                  </a:lnTo>
                  <a:lnTo>
                    <a:pt x="5486641" y="1007262"/>
                  </a:lnTo>
                  <a:lnTo>
                    <a:pt x="5456504" y="1004354"/>
                  </a:lnTo>
                  <a:lnTo>
                    <a:pt x="5434812" y="995641"/>
                  </a:lnTo>
                  <a:lnTo>
                    <a:pt x="5421681" y="981113"/>
                  </a:lnTo>
                  <a:lnTo>
                    <a:pt x="5417274" y="960767"/>
                  </a:lnTo>
                  <a:lnTo>
                    <a:pt x="5417274" y="951915"/>
                  </a:lnTo>
                  <a:lnTo>
                    <a:pt x="5421579" y="931037"/>
                  </a:lnTo>
                  <a:lnTo>
                    <a:pt x="5434520" y="916038"/>
                  </a:lnTo>
                  <a:lnTo>
                    <a:pt x="5456186" y="906983"/>
                  </a:lnTo>
                  <a:lnTo>
                    <a:pt x="5486641" y="903960"/>
                  </a:lnTo>
                  <a:lnTo>
                    <a:pt x="5665203" y="903960"/>
                  </a:lnTo>
                  <a:lnTo>
                    <a:pt x="5665203" y="826477"/>
                  </a:lnTo>
                  <a:lnTo>
                    <a:pt x="5479999" y="826477"/>
                  </a:lnTo>
                  <a:lnTo>
                    <a:pt x="5426849" y="832015"/>
                  </a:lnTo>
                  <a:lnTo>
                    <a:pt x="5383962" y="848106"/>
                  </a:lnTo>
                  <a:lnTo>
                    <a:pt x="5352237" y="873975"/>
                  </a:lnTo>
                  <a:lnTo>
                    <a:pt x="5332552" y="908837"/>
                  </a:lnTo>
                  <a:lnTo>
                    <a:pt x="5325783" y="951915"/>
                  </a:lnTo>
                  <a:lnTo>
                    <a:pt x="5325783" y="960767"/>
                  </a:lnTo>
                  <a:lnTo>
                    <a:pt x="5334038" y="1006957"/>
                  </a:lnTo>
                  <a:lnTo>
                    <a:pt x="5358066" y="1043038"/>
                  </a:lnTo>
                  <a:lnTo>
                    <a:pt x="5396763" y="1068057"/>
                  </a:lnTo>
                  <a:lnTo>
                    <a:pt x="5449011" y="1081049"/>
                  </a:lnTo>
                  <a:lnTo>
                    <a:pt x="5327993" y="1182865"/>
                  </a:lnTo>
                  <a:lnTo>
                    <a:pt x="5327993" y="1193939"/>
                  </a:lnTo>
                  <a:lnTo>
                    <a:pt x="5443105" y="1193939"/>
                  </a:lnTo>
                  <a:lnTo>
                    <a:pt x="5574449" y="1082522"/>
                  </a:lnTo>
                  <a:lnTo>
                    <a:pt x="5665203" y="1082522"/>
                  </a:lnTo>
                  <a:lnTo>
                    <a:pt x="5665203" y="1193939"/>
                  </a:lnTo>
                  <a:lnTo>
                    <a:pt x="5753747" y="1193939"/>
                  </a:lnTo>
                  <a:lnTo>
                    <a:pt x="5753747" y="1082522"/>
                  </a:lnTo>
                  <a:lnTo>
                    <a:pt x="5753747" y="1007262"/>
                  </a:lnTo>
                  <a:lnTo>
                    <a:pt x="5753747" y="903960"/>
                  </a:lnTo>
                  <a:lnTo>
                    <a:pt x="5753747" y="826477"/>
                  </a:lnTo>
                  <a:close/>
                </a:path>
                <a:path w="9598660" h="13677900">
                  <a:moveTo>
                    <a:pt x="6155131" y="278180"/>
                  </a:moveTo>
                  <a:lnTo>
                    <a:pt x="6147943" y="233413"/>
                  </a:lnTo>
                  <a:lnTo>
                    <a:pt x="6129198" y="197751"/>
                  </a:lnTo>
                  <a:lnTo>
                    <a:pt x="6094984" y="161963"/>
                  </a:lnTo>
                  <a:lnTo>
                    <a:pt x="6052261" y="137490"/>
                  </a:lnTo>
                  <a:lnTo>
                    <a:pt x="6000712" y="121996"/>
                  </a:lnTo>
                  <a:lnTo>
                    <a:pt x="5941885" y="116586"/>
                  </a:lnTo>
                  <a:lnTo>
                    <a:pt x="5886945" y="120929"/>
                  </a:lnTo>
                  <a:lnTo>
                    <a:pt x="5838914" y="133616"/>
                  </a:lnTo>
                  <a:lnTo>
                    <a:pt x="5798337" y="154165"/>
                  </a:lnTo>
                  <a:lnTo>
                    <a:pt x="5765787" y="182054"/>
                  </a:lnTo>
                  <a:lnTo>
                    <a:pt x="5741835" y="216776"/>
                  </a:lnTo>
                  <a:lnTo>
                    <a:pt x="5727052" y="257835"/>
                  </a:lnTo>
                  <a:lnTo>
                    <a:pt x="5721997" y="304736"/>
                  </a:lnTo>
                  <a:lnTo>
                    <a:pt x="5721997" y="316547"/>
                  </a:lnTo>
                  <a:lnTo>
                    <a:pt x="5727090" y="362585"/>
                  </a:lnTo>
                  <a:lnTo>
                    <a:pt x="5741962" y="402958"/>
                  </a:lnTo>
                  <a:lnTo>
                    <a:pt x="5766016" y="437146"/>
                  </a:lnTo>
                  <a:lnTo>
                    <a:pt x="5798642" y="464629"/>
                  </a:lnTo>
                  <a:lnTo>
                    <a:pt x="5839231" y="484911"/>
                  </a:lnTo>
                  <a:lnTo>
                    <a:pt x="5887186" y="497459"/>
                  </a:lnTo>
                  <a:lnTo>
                    <a:pt x="5941885" y="501751"/>
                  </a:lnTo>
                  <a:lnTo>
                    <a:pt x="5993892" y="497878"/>
                  </a:lnTo>
                  <a:lnTo>
                    <a:pt x="6039980" y="486638"/>
                  </a:lnTo>
                  <a:lnTo>
                    <a:pt x="6079401" y="468642"/>
                  </a:lnTo>
                  <a:lnTo>
                    <a:pt x="6111392" y="444474"/>
                  </a:lnTo>
                  <a:lnTo>
                    <a:pt x="6150013" y="380009"/>
                  </a:lnTo>
                  <a:lnTo>
                    <a:pt x="6155131" y="340893"/>
                  </a:lnTo>
                  <a:lnTo>
                    <a:pt x="6155131" y="338683"/>
                  </a:lnTo>
                  <a:lnTo>
                    <a:pt x="6063627" y="338683"/>
                  </a:lnTo>
                  <a:lnTo>
                    <a:pt x="6063627" y="340893"/>
                  </a:lnTo>
                  <a:lnTo>
                    <a:pt x="6054776" y="373265"/>
                  </a:lnTo>
                  <a:lnTo>
                    <a:pt x="6029871" y="398449"/>
                  </a:lnTo>
                  <a:lnTo>
                    <a:pt x="5991504" y="414731"/>
                  </a:lnTo>
                  <a:lnTo>
                    <a:pt x="5991771" y="414731"/>
                  </a:lnTo>
                  <a:lnTo>
                    <a:pt x="5941885" y="420585"/>
                  </a:lnTo>
                  <a:lnTo>
                    <a:pt x="5887263" y="413550"/>
                  </a:lnTo>
                  <a:lnTo>
                    <a:pt x="5846965" y="393103"/>
                  </a:lnTo>
                  <a:lnTo>
                    <a:pt x="5822035" y="360197"/>
                  </a:lnTo>
                  <a:lnTo>
                    <a:pt x="5813488" y="315810"/>
                  </a:lnTo>
                  <a:lnTo>
                    <a:pt x="5813488" y="305473"/>
                  </a:lnTo>
                  <a:lnTo>
                    <a:pt x="5822035" y="259689"/>
                  </a:lnTo>
                  <a:lnTo>
                    <a:pt x="5846965" y="225882"/>
                  </a:lnTo>
                  <a:lnTo>
                    <a:pt x="5887263" y="204927"/>
                  </a:lnTo>
                  <a:lnTo>
                    <a:pt x="5941885" y="197751"/>
                  </a:lnTo>
                  <a:lnTo>
                    <a:pt x="5991098" y="203669"/>
                  </a:lnTo>
                  <a:lnTo>
                    <a:pt x="6029591" y="220256"/>
                  </a:lnTo>
                  <a:lnTo>
                    <a:pt x="6054661" y="245681"/>
                  </a:lnTo>
                  <a:lnTo>
                    <a:pt x="6063627" y="278180"/>
                  </a:lnTo>
                  <a:lnTo>
                    <a:pt x="6063627" y="280390"/>
                  </a:lnTo>
                  <a:lnTo>
                    <a:pt x="6155131" y="280390"/>
                  </a:lnTo>
                  <a:lnTo>
                    <a:pt x="6155131" y="278180"/>
                  </a:lnTo>
                  <a:close/>
                </a:path>
                <a:path w="9598660" h="13677900">
                  <a:moveTo>
                    <a:pt x="6549161" y="1081786"/>
                  </a:moveTo>
                  <a:lnTo>
                    <a:pt x="6545478" y="1057579"/>
                  </a:lnTo>
                  <a:lnTo>
                    <a:pt x="6538354" y="1044155"/>
                  </a:lnTo>
                  <a:lnTo>
                    <a:pt x="6534594" y="1037043"/>
                  </a:lnTo>
                  <a:lnTo>
                    <a:pt x="6516789" y="1020254"/>
                  </a:lnTo>
                  <a:lnTo>
                    <a:pt x="6492354" y="1007262"/>
                  </a:lnTo>
                  <a:lnTo>
                    <a:pt x="6512496" y="994016"/>
                  </a:lnTo>
                  <a:lnTo>
                    <a:pt x="6527317" y="977646"/>
                  </a:lnTo>
                  <a:lnTo>
                    <a:pt x="6529019" y="974051"/>
                  </a:lnTo>
                  <a:lnTo>
                    <a:pt x="6536449" y="958380"/>
                  </a:lnTo>
                  <a:lnTo>
                    <a:pt x="6539471" y="937158"/>
                  </a:lnTo>
                  <a:lnTo>
                    <a:pt x="6539573" y="929043"/>
                  </a:lnTo>
                  <a:lnTo>
                    <a:pt x="6531889" y="895096"/>
                  </a:lnTo>
                  <a:lnTo>
                    <a:pt x="6529679" y="885304"/>
                  </a:lnTo>
                  <a:lnTo>
                    <a:pt x="6500749" y="853135"/>
                  </a:lnTo>
                  <a:lnTo>
                    <a:pt x="6457670" y="834834"/>
                  </a:lnTo>
                  <a:lnTo>
                    <a:pt x="6457670" y="1080312"/>
                  </a:lnTo>
                  <a:lnTo>
                    <a:pt x="6457670" y="1087691"/>
                  </a:lnTo>
                  <a:lnTo>
                    <a:pt x="6453835" y="1103833"/>
                  </a:lnTo>
                  <a:lnTo>
                    <a:pt x="6442456" y="1115631"/>
                  </a:lnTo>
                  <a:lnTo>
                    <a:pt x="6423749" y="1122857"/>
                  </a:lnTo>
                  <a:lnTo>
                    <a:pt x="6397904" y="1125321"/>
                  </a:lnTo>
                  <a:lnTo>
                    <a:pt x="6209741" y="1125321"/>
                  </a:lnTo>
                  <a:lnTo>
                    <a:pt x="6209741" y="1044155"/>
                  </a:lnTo>
                  <a:lnTo>
                    <a:pt x="6397904" y="1044155"/>
                  </a:lnTo>
                  <a:lnTo>
                    <a:pt x="6423431" y="1046480"/>
                  </a:lnTo>
                  <a:lnTo>
                    <a:pt x="6442176" y="1053376"/>
                  </a:lnTo>
                  <a:lnTo>
                    <a:pt x="6453733" y="1064691"/>
                  </a:lnTo>
                  <a:lnTo>
                    <a:pt x="6457670" y="1080312"/>
                  </a:lnTo>
                  <a:lnTo>
                    <a:pt x="6457670" y="834834"/>
                  </a:lnTo>
                  <a:lnTo>
                    <a:pt x="6453975" y="833259"/>
                  </a:lnTo>
                  <a:lnTo>
                    <a:pt x="6448082" y="832637"/>
                  </a:lnTo>
                  <a:lnTo>
                    <a:pt x="6448082" y="929779"/>
                  </a:lnTo>
                  <a:lnTo>
                    <a:pt x="6448082" y="937158"/>
                  </a:lnTo>
                  <a:lnTo>
                    <a:pt x="6444132" y="952881"/>
                  </a:lnTo>
                  <a:lnTo>
                    <a:pt x="6432499" y="964450"/>
                  </a:lnTo>
                  <a:lnTo>
                    <a:pt x="6413525" y="971600"/>
                  </a:lnTo>
                  <a:lnTo>
                    <a:pt x="6387566" y="974051"/>
                  </a:lnTo>
                  <a:lnTo>
                    <a:pt x="6209741" y="974051"/>
                  </a:lnTo>
                  <a:lnTo>
                    <a:pt x="6209741" y="895096"/>
                  </a:lnTo>
                  <a:lnTo>
                    <a:pt x="6387566" y="895096"/>
                  </a:lnTo>
                  <a:lnTo>
                    <a:pt x="6413843" y="897293"/>
                  </a:lnTo>
                  <a:lnTo>
                    <a:pt x="6432778" y="903859"/>
                  </a:lnTo>
                  <a:lnTo>
                    <a:pt x="6444234" y="914704"/>
                  </a:lnTo>
                  <a:lnTo>
                    <a:pt x="6448082" y="929779"/>
                  </a:lnTo>
                  <a:lnTo>
                    <a:pt x="6448082" y="832637"/>
                  </a:lnTo>
                  <a:lnTo>
                    <a:pt x="6390526" y="826477"/>
                  </a:lnTo>
                  <a:lnTo>
                    <a:pt x="6121197" y="826477"/>
                  </a:lnTo>
                  <a:lnTo>
                    <a:pt x="6121197" y="1193939"/>
                  </a:lnTo>
                  <a:lnTo>
                    <a:pt x="6400851" y="1193939"/>
                  </a:lnTo>
                  <a:lnTo>
                    <a:pt x="6464186" y="1187005"/>
                  </a:lnTo>
                  <a:lnTo>
                    <a:pt x="6510706" y="1166723"/>
                  </a:lnTo>
                  <a:lnTo>
                    <a:pt x="6539382" y="1133856"/>
                  </a:lnTo>
                  <a:lnTo>
                    <a:pt x="6541249" y="1125321"/>
                  </a:lnTo>
                  <a:lnTo>
                    <a:pt x="6549161" y="1089164"/>
                  </a:lnTo>
                  <a:lnTo>
                    <a:pt x="6549161" y="1081786"/>
                  </a:lnTo>
                  <a:close/>
                </a:path>
                <a:path w="9598660" h="13677900">
                  <a:moveTo>
                    <a:pt x="6627355" y="278180"/>
                  </a:moveTo>
                  <a:lnTo>
                    <a:pt x="6620167" y="233413"/>
                  </a:lnTo>
                  <a:lnTo>
                    <a:pt x="6601422" y="197751"/>
                  </a:lnTo>
                  <a:lnTo>
                    <a:pt x="6599618" y="194310"/>
                  </a:lnTo>
                  <a:lnTo>
                    <a:pt x="6567221" y="161963"/>
                  </a:lnTo>
                  <a:lnTo>
                    <a:pt x="6524498" y="137490"/>
                  </a:lnTo>
                  <a:lnTo>
                    <a:pt x="6472949" y="121996"/>
                  </a:lnTo>
                  <a:lnTo>
                    <a:pt x="6414122" y="116586"/>
                  </a:lnTo>
                  <a:lnTo>
                    <a:pt x="6359182" y="120929"/>
                  </a:lnTo>
                  <a:lnTo>
                    <a:pt x="6311150" y="133616"/>
                  </a:lnTo>
                  <a:lnTo>
                    <a:pt x="6270574" y="154165"/>
                  </a:lnTo>
                  <a:lnTo>
                    <a:pt x="6238024" y="182054"/>
                  </a:lnTo>
                  <a:lnTo>
                    <a:pt x="6214072" y="216776"/>
                  </a:lnTo>
                  <a:lnTo>
                    <a:pt x="6199289" y="257835"/>
                  </a:lnTo>
                  <a:lnTo>
                    <a:pt x="6194234" y="304736"/>
                  </a:lnTo>
                  <a:lnTo>
                    <a:pt x="6194234" y="316547"/>
                  </a:lnTo>
                  <a:lnTo>
                    <a:pt x="6199327" y="362585"/>
                  </a:lnTo>
                  <a:lnTo>
                    <a:pt x="6214199" y="402958"/>
                  </a:lnTo>
                  <a:lnTo>
                    <a:pt x="6238252" y="437146"/>
                  </a:lnTo>
                  <a:lnTo>
                    <a:pt x="6270879" y="464629"/>
                  </a:lnTo>
                  <a:lnTo>
                    <a:pt x="6311468" y="484911"/>
                  </a:lnTo>
                  <a:lnTo>
                    <a:pt x="6359423" y="497459"/>
                  </a:lnTo>
                  <a:lnTo>
                    <a:pt x="6414122" y="501751"/>
                  </a:lnTo>
                  <a:lnTo>
                    <a:pt x="6466129" y="497878"/>
                  </a:lnTo>
                  <a:lnTo>
                    <a:pt x="6512217" y="486638"/>
                  </a:lnTo>
                  <a:lnTo>
                    <a:pt x="6551638" y="468642"/>
                  </a:lnTo>
                  <a:lnTo>
                    <a:pt x="6583616" y="444474"/>
                  </a:lnTo>
                  <a:lnTo>
                    <a:pt x="6622237" y="380009"/>
                  </a:lnTo>
                  <a:lnTo>
                    <a:pt x="6627355" y="340893"/>
                  </a:lnTo>
                  <a:lnTo>
                    <a:pt x="6627355" y="338683"/>
                  </a:lnTo>
                  <a:lnTo>
                    <a:pt x="6535864" y="338683"/>
                  </a:lnTo>
                  <a:lnTo>
                    <a:pt x="6535864" y="340893"/>
                  </a:lnTo>
                  <a:lnTo>
                    <a:pt x="6527012" y="373265"/>
                  </a:lnTo>
                  <a:lnTo>
                    <a:pt x="6502108" y="398449"/>
                  </a:lnTo>
                  <a:lnTo>
                    <a:pt x="6463741" y="414731"/>
                  </a:lnTo>
                  <a:lnTo>
                    <a:pt x="6464008" y="414731"/>
                  </a:lnTo>
                  <a:lnTo>
                    <a:pt x="6414122" y="420585"/>
                  </a:lnTo>
                  <a:lnTo>
                    <a:pt x="6359499" y="413550"/>
                  </a:lnTo>
                  <a:lnTo>
                    <a:pt x="6319202" y="393103"/>
                  </a:lnTo>
                  <a:lnTo>
                    <a:pt x="6294259" y="360197"/>
                  </a:lnTo>
                  <a:lnTo>
                    <a:pt x="6285725" y="315810"/>
                  </a:lnTo>
                  <a:lnTo>
                    <a:pt x="6285725" y="305473"/>
                  </a:lnTo>
                  <a:lnTo>
                    <a:pt x="6294259" y="259689"/>
                  </a:lnTo>
                  <a:lnTo>
                    <a:pt x="6319202" y="225882"/>
                  </a:lnTo>
                  <a:lnTo>
                    <a:pt x="6359499" y="204927"/>
                  </a:lnTo>
                  <a:lnTo>
                    <a:pt x="6414122" y="197751"/>
                  </a:lnTo>
                  <a:lnTo>
                    <a:pt x="6463335" y="203669"/>
                  </a:lnTo>
                  <a:lnTo>
                    <a:pt x="6501828" y="220256"/>
                  </a:lnTo>
                  <a:lnTo>
                    <a:pt x="6526898" y="245681"/>
                  </a:lnTo>
                  <a:lnTo>
                    <a:pt x="6535864" y="278180"/>
                  </a:lnTo>
                  <a:lnTo>
                    <a:pt x="6535864" y="280390"/>
                  </a:lnTo>
                  <a:lnTo>
                    <a:pt x="6627355" y="280390"/>
                  </a:lnTo>
                  <a:lnTo>
                    <a:pt x="6627355" y="278180"/>
                  </a:lnTo>
                  <a:close/>
                </a:path>
                <a:path w="9598660" h="13677900">
                  <a:moveTo>
                    <a:pt x="7102551" y="125437"/>
                  </a:moveTo>
                  <a:lnTo>
                    <a:pt x="7021385" y="125437"/>
                  </a:lnTo>
                  <a:lnTo>
                    <a:pt x="6778625" y="384429"/>
                  </a:lnTo>
                  <a:lnTo>
                    <a:pt x="6778625" y="125437"/>
                  </a:lnTo>
                  <a:lnTo>
                    <a:pt x="6693027" y="125437"/>
                  </a:lnTo>
                  <a:lnTo>
                    <a:pt x="6693027" y="492899"/>
                  </a:lnTo>
                  <a:lnTo>
                    <a:pt x="6774193" y="492899"/>
                  </a:lnTo>
                  <a:lnTo>
                    <a:pt x="6875869" y="384429"/>
                  </a:lnTo>
                  <a:lnTo>
                    <a:pt x="7016953" y="233908"/>
                  </a:lnTo>
                  <a:lnTo>
                    <a:pt x="7016953" y="492899"/>
                  </a:lnTo>
                  <a:lnTo>
                    <a:pt x="7102551" y="492899"/>
                  </a:lnTo>
                  <a:lnTo>
                    <a:pt x="7102551" y="233908"/>
                  </a:lnTo>
                  <a:lnTo>
                    <a:pt x="7102551" y="125437"/>
                  </a:lnTo>
                  <a:close/>
                </a:path>
                <a:path w="9598660" h="13677900">
                  <a:moveTo>
                    <a:pt x="7453046" y="826477"/>
                  </a:moveTo>
                  <a:lnTo>
                    <a:pt x="7326871" y="826477"/>
                  </a:lnTo>
                  <a:lnTo>
                    <a:pt x="7174865" y="1098016"/>
                  </a:lnTo>
                  <a:lnTo>
                    <a:pt x="7074421" y="919454"/>
                  </a:lnTo>
                  <a:lnTo>
                    <a:pt x="7022122" y="826477"/>
                  </a:lnTo>
                  <a:lnTo>
                    <a:pt x="6895947" y="826477"/>
                  </a:lnTo>
                  <a:lnTo>
                    <a:pt x="6895947" y="1193939"/>
                  </a:lnTo>
                  <a:lnTo>
                    <a:pt x="6981545" y="1193939"/>
                  </a:lnTo>
                  <a:lnTo>
                    <a:pt x="6981545" y="919454"/>
                  </a:lnTo>
                  <a:lnTo>
                    <a:pt x="7000722" y="954125"/>
                  </a:lnTo>
                  <a:lnTo>
                    <a:pt x="7135025" y="1193939"/>
                  </a:lnTo>
                  <a:lnTo>
                    <a:pt x="7213968" y="1193939"/>
                  </a:lnTo>
                  <a:lnTo>
                    <a:pt x="7267689" y="1098016"/>
                  </a:lnTo>
                  <a:lnTo>
                    <a:pt x="7348271" y="954125"/>
                  </a:lnTo>
                  <a:lnTo>
                    <a:pt x="7367448" y="919454"/>
                  </a:lnTo>
                  <a:lnTo>
                    <a:pt x="7367448" y="1193939"/>
                  </a:lnTo>
                  <a:lnTo>
                    <a:pt x="7453046" y="1193939"/>
                  </a:lnTo>
                  <a:lnTo>
                    <a:pt x="7453046" y="919454"/>
                  </a:lnTo>
                  <a:lnTo>
                    <a:pt x="7453046" y="826477"/>
                  </a:lnTo>
                  <a:close/>
                </a:path>
                <a:path w="9598660" h="13677900">
                  <a:moveTo>
                    <a:pt x="7606512" y="125437"/>
                  </a:moveTo>
                  <a:lnTo>
                    <a:pt x="7525347" y="125437"/>
                  </a:lnTo>
                  <a:lnTo>
                    <a:pt x="7282586" y="384429"/>
                  </a:lnTo>
                  <a:lnTo>
                    <a:pt x="7282586" y="125437"/>
                  </a:lnTo>
                  <a:lnTo>
                    <a:pt x="7196988" y="125437"/>
                  </a:lnTo>
                  <a:lnTo>
                    <a:pt x="7196988" y="492899"/>
                  </a:lnTo>
                  <a:lnTo>
                    <a:pt x="7278154" y="492899"/>
                  </a:lnTo>
                  <a:lnTo>
                    <a:pt x="7379830" y="384429"/>
                  </a:lnTo>
                  <a:lnTo>
                    <a:pt x="7520914" y="233908"/>
                  </a:lnTo>
                  <a:lnTo>
                    <a:pt x="7520914" y="492899"/>
                  </a:lnTo>
                  <a:lnTo>
                    <a:pt x="7606512" y="492899"/>
                  </a:lnTo>
                  <a:lnTo>
                    <a:pt x="7606512" y="233908"/>
                  </a:lnTo>
                  <a:lnTo>
                    <a:pt x="7606512" y="125437"/>
                  </a:lnTo>
                  <a:close/>
                </a:path>
                <a:path w="9598660" h="13677900">
                  <a:moveTo>
                    <a:pt x="7957007" y="826477"/>
                  </a:moveTo>
                  <a:lnTo>
                    <a:pt x="7875841" y="826477"/>
                  </a:lnTo>
                  <a:lnTo>
                    <a:pt x="7633081" y="1085469"/>
                  </a:lnTo>
                  <a:lnTo>
                    <a:pt x="7633081" y="826477"/>
                  </a:lnTo>
                  <a:lnTo>
                    <a:pt x="7547483" y="826477"/>
                  </a:lnTo>
                  <a:lnTo>
                    <a:pt x="7547483" y="1193939"/>
                  </a:lnTo>
                  <a:lnTo>
                    <a:pt x="7628649" y="1193939"/>
                  </a:lnTo>
                  <a:lnTo>
                    <a:pt x="7730325" y="1085469"/>
                  </a:lnTo>
                  <a:lnTo>
                    <a:pt x="7871409" y="934948"/>
                  </a:lnTo>
                  <a:lnTo>
                    <a:pt x="7871409" y="1193939"/>
                  </a:lnTo>
                  <a:lnTo>
                    <a:pt x="7957007" y="1193939"/>
                  </a:lnTo>
                  <a:lnTo>
                    <a:pt x="7957007" y="934948"/>
                  </a:lnTo>
                  <a:lnTo>
                    <a:pt x="7957007" y="826477"/>
                  </a:lnTo>
                  <a:close/>
                </a:path>
                <a:path w="9598660" h="13677900">
                  <a:moveTo>
                    <a:pt x="8141551" y="13545973"/>
                  </a:moveTo>
                  <a:lnTo>
                    <a:pt x="8140395" y="13532879"/>
                  </a:lnTo>
                  <a:lnTo>
                    <a:pt x="8136801" y="13521004"/>
                  </a:lnTo>
                  <a:lnTo>
                    <a:pt x="8136636" y="13520433"/>
                  </a:lnTo>
                  <a:lnTo>
                    <a:pt x="8111528" y="13490613"/>
                  </a:lnTo>
                  <a:lnTo>
                    <a:pt x="8097533" y="13483857"/>
                  </a:lnTo>
                  <a:lnTo>
                    <a:pt x="8097533" y="13552780"/>
                  </a:lnTo>
                  <a:lnTo>
                    <a:pt x="8095196" y="13559181"/>
                  </a:lnTo>
                  <a:lnTo>
                    <a:pt x="8090751" y="13563994"/>
                  </a:lnTo>
                  <a:lnTo>
                    <a:pt x="8086484" y="13568871"/>
                  </a:lnTo>
                  <a:lnTo>
                    <a:pt x="8080972" y="13571271"/>
                  </a:lnTo>
                  <a:lnTo>
                    <a:pt x="8044561" y="13571195"/>
                  </a:lnTo>
                  <a:lnTo>
                    <a:pt x="8044561" y="13521004"/>
                  </a:lnTo>
                  <a:lnTo>
                    <a:pt x="8080235" y="13521004"/>
                  </a:lnTo>
                  <a:lnTo>
                    <a:pt x="8086407" y="13523697"/>
                  </a:lnTo>
                  <a:lnTo>
                    <a:pt x="8090751" y="13528472"/>
                  </a:lnTo>
                  <a:lnTo>
                    <a:pt x="8095069" y="13533361"/>
                  </a:lnTo>
                  <a:lnTo>
                    <a:pt x="8097380" y="13539711"/>
                  </a:lnTo>
                  <a:lnTo>
                    <a:pt x="8097228" y="13546239"/>
                  </a:lnTo>
                  <a:lnTo>
                    <a:pt x="8097533" y="13552780"/>
                  </a:lnTo>
                  <a:lnTo>
                    <a:pt x="8097533" y="13483857"/>
                  </a:lnTo>
                  <a:lnTo>
                    <a:pt x="8087093" y="13480834"/>
                  </a:lnTo>
                  <a:lnTo>
                    <a:pt x="8073784" y="13479717"/>
                  </a:lnTo>
                  <a:lnTo>
                    <a:pt x="8000162" y="13479717"/>
                  </a:lnTo>
                  <a:lnTo>
                    <a:pt x="8000162" y="13672960"/>
                  </a:lnTo>
                  <a:lnTo>
                    <a:pt x="8044561" y="13672960"/>
                  </a:lnTo>
                  <a:lnTo>
                    <a:pt x="8044561" y="13612127"/>
                  </a:lnTo>
                  <a:lnTo>
                    <a:pt x="8073784" y="13612127"/>
                  </a:lnTo>
                  <a:lnTo>
                    <a:pt x="8111579" y="13601332"/>
                  </a:lnTo>
                  <a:lnTo>
                    <a:pt x="8136737" y="13571373"/>
                  </a:lnTo>
                  <a:lnTo>
                    <a:pt x="8136763" y="13571195"/>
                  </a:lnTo>
                  <a:lnTo>
                    <a:pt x="8140433" y="13559054"/>
                  </a:lnTo>
                  <a:lnTo>
                    <a:pt x="8141551" y="13545973"/>
                  </a:lnTo>
                  <a:close/>
                </a:path>
                <a:path w="9598660" h="13677900">
                  <a:moveTo>
                    <a:pt x="8194307" y="13148729"/>
                  </a:moveTo>
                  <a:lnTo>
                    <a:pt x="8149996" y="13148729"/>
                  </a:lnTo>
                  <a:lnTo>
                    <a:pt x="8097685" y="13234962"/>
                  </a:lnTo>
                  <a:lnTo>
                    <a:pt x="8094637" y="13229984"/>
                  </a:lnTo>
                  <a:lnTo>
                    <a:pt x="8044929" y="13148729"/>
                  </a:lnTo>
                  <a:lnTo>
                    <a:pt x="8000530" y="13148729"/>
                  </a:lnTo>
                  <a:lnTo>
                    <a:pt x="8000530" y="13342684"/>
                  </a:lnTo>
                  <a:lnTo>
                    <a:pt x="8044929" y="13342684"/>
                  </a:lnTo>
                  <a:lnTo>
                    <a:pt x="8044929" y="13229984"/>
                  </a:lnTo>
                  <a:lnTo>
                    <a:pt x="8094840" y="13312318"/>
                  </a:lnTo>
                  <a:lnTo>
                    <a:pt x="8099907" y="13312318"/>
                  </a:lnTo>
                  <a:lnTo>
                    <a:pt x="8146885" y="13234962"/>
                  </a:lnTo>
                  <a:lnTo>
                    <a:pt x="8149907" y="13229984"/>
                  </a:lnTo>
                  <a:lnTo>
                    <a:pt x="8149907" y="13342684"/>
                  </a:lnTo>
                  <a:lnTo>
                    <a:pt x="8194307" y="13342684"/>
                  </a:lnTo>
                  <a:lnTo>
                    <a:pt x="8194307" y="13229984"/>
                  </a:lnTo>
                  <a:lnTo>
                    <a:pt x="8194307" y="13148729"/>
                  </a:lnTo>
                  <a:close/>
                </a:path>
                <a:path w="9598660" h="13677900">
                  <a:moveTo>
                    <a:pt x="8372449" y="13575094"/>
                  </a:moveTo>
                  <a:lnTo>
                    <a:pt x="8364258" y="13536270"/>
                  </a:lnTo>
                  <a:lnTo>
                    <a:pt x="8352371" y="13518972"/>
                  </a:lnTo>
                  <a:lnTo>
                    <a:pt x="8342566" y="13504698"/>
                  </a:lnTo>
                  <a:lnTo>
                    <a:pt x="8328215" y="13495223"/>
                  </a:lnTo>
                  <a:lnTo>
                    <a:pt x="8328215" y="13576694"/>
                  </a:lnTo>
                  <a:lnTo>
                    <a:pt x="8328177" y="13576961"/>
                  </a:lnTo>
                  <a:lnTo>
                    <a:pt x="8324177" y="13598652"/>
                  </a:lnTo>
                  <a:lnTo>
                    <a:pt x="8312061" y="13618261"/>
                  </a:lnTo>
                  <a:lnTo>
                    <a:pt x="8293074" y="13630377"/>
                  </a:lnTo>
                  <a:lnTo>
                    <a:pt x="8271650" y="13634415"/>
                  </a:lnTo>
                  <a:lnTo>
                    <a:pt x="8250237" y="13630377"/>
                  </a:lnTo>
                  <a:lnTo>
                    <a:pt x="8231238" y="13618261"/>
                  </a:lnTo>
                  <a:lnTo>
                    <a:pt x="8219122" y="13598652"/>
                  </a:lnTo>
                  <a:lnTo>
                    <a:pt x="8215084" y="13576694"/>
                  </a:lnTo>
                  <a:lnTo>
                    <a:pt x="8219122" y="13554748"/>
                  </a:lnTo>
                  <a:lnTo>
                    <a:pt x="8231238" y="13535139"/>
                  </a:lnTo>
                  <a:lnTo>
                    <a:pt x="8250237" y="13523011"/>
                  </a:lnTo>
                  <a:lnTo>
                    <a:pt x="8271650" y="13518972"/>
                  </a:lnTo>
                  <a:lnTo>
                    <a:pt x="8293074" y="13523011"/>
                  </a:lnTo>
                  <a:lnTo>
                    <a:pt x="8312061" y="13535139"/>
                  </a:lnTo>
                  <a:lnTo>
                    <a:pt x="8324177" y="13554748"/>
                  </a:lnTo>
                  <a:lnTo>
                    <a:pt x="8328215" y="13576694"/>
                  </a:lnTo>
                  <a:lnTo>
                    <a:pt x="8328215" y="13495223"/>
                  </a:lnTo>
                  <a:lnTo>
                    <a:pt x="8310613" y="13483577"/>
                  </a:lnTo>
                  <a:lnTo>
                    <a:pt x="8271650" y="13476072"/>
                  </a:lnTo>
                  <a:lnTo>
                    <a:pt x="8251787" y="13477799"/>
                  </a:lnTo>
                  <a:lnTo>
                    <a:pt x="8215452" y="13492683"/>
                  </a:lnTo>
                  <a:lnTo>
                    <a:pt x="8187258" y="13520687"/>
                  </a:lnTo>
                  <a:lnTo>
                    <a:pt x="8172361" y="13557060"/>
                  </a:lnTo>
                  <a:lnTo>
                    <a:pt x="8170761" y="13578840"/>
                  </a:lnTo>
                  <a:lnTo>
                    <a:pt x="8179003" y="13617651"/>
                  </a:lnTo>
                  <a:lnTo>
                    <a:pt x="8200720" y="13649198"/>
                  </a:lnTo>
                  <a:lnTo>
                    <a:pt x="8232686" y="13670293"/>
                  </a:lnTo>
                  <a:lnTo>
                    <a:pt x="8271650" y="13677760"/>
                  </a:lnTo>
                  <a:lnTo>
                    <a:pt x="8291487" y="13676059"/>
                  </a:lnTo>
                  <a:lnTo>
                    <a:pt x="8310397" y="13670509"/>
                  </a:lnTo>
                  <a:lnTo>
                    <a:pt x="8327834" y="13661314"/>
                  </a:lnTo>
                  <a:lnTo>
                    <a:pt x="8343227" y="13648716"/>
                  </a:lnTo>
                  <a:lnTo>
                    <a:pt x="8354987" y="13634415"/>
                  </a:lnTo>
                  <a:lnTo>
                    <a:pt x="8355914" y="13633298"/>
                  </a:lnTo>
                  <a:lnTo>
                    <a:pt x="8365160" y="13615823"/>
                  </a:lnTo>
                  <a:lnTo>
                    <a:pt x="8370748" y="13596861"/>
                  </a:lnTo>
                  <a:lnTo>
                    <a:pt x="8372449" y="13576961"/>
                  </a:lnTo>
                  <a:lnTo>
                    <a:pt x="8372449" y="13575094"/>
                  </a:lnTo>
                  <a:close/>
                </a:path>
                <a:path w="9598660" h="13677900">
                  <a:moveTo>
                    <a:pt x="8396351" y="13148729"/>
                  </a:moveTo>
                  <a:lnTo>
                    <a:pt x="8363217" y="13148729"/>
                  </a:lnTo>
                  <a:lnTo>
                    <a:pt x="8288706" y="13254228"/>
                  </a:lnTo>
                  <a:lnTo>
                    <a:pt x="8288706" y="13148729"/>
                  </a:lnTo>
                  <a:lnTo>
                    <a:pt x="8244306" y="13148729"/>
                  </a:lnTo>
                  <a:lnTo>
                    <a:pt x="8244306" y="13342684"/>
                  </a:lnTo>
                  <a:lnTo>
                    <a:pt x="8277428" y="13342684"/>
                  </a:lnTo>
                  <a:lnTo>
                    <a:pt x="8340026" y="13254228"/>
                  </a:lnTo>
                  <a:lnTo>
                    <a:pt x="8352028" y="13237274"/>
                  </a:lnTo>
                  <a:lnTo>
                    <a:pt x="8352028" y="13342684"/>
                  </a:lnTo>
                  <a:lnTo>
                    <a:pt x="8396351" y="13342684"/>
                  </a:lnTo>
                  <a:lnTo>
                    <a:pt x="8396351" y="13237274"/>
                  </a:lnTo>
                  <a:lnTo>
                    <a:pt x="8396351" y="13148729"/>
                  </a:lnTo>
                  <a:close/>
                </a:path>
                <a:path w="9598660" h="13677900">
                  <a:moveTo>
                    <a:pt x="8485314" y="1005039"/>
                  </a:moveTo>
                  <a:lnTo>
                    <a:pt x="8480184" y="958646"/>
                  </a:lnTo>
                  <a:lnTo>
                    <a:pt x="8465223" y="917867"/>
                  </a:lnTo>
                  <a:lnTo>
                    <a:pt x="8451901" y="898791"/>
                  </a:lnTo>
                  <a:lnTo>
                    <a:pt x="8441055" y="883259"/>
                  </a:lnTo>
                  <a:lnTo>
                    <a:pt x="8414271" y="860425"/>
                  </a:lnTo>
                  <a:lnTo>
                    <a:pt x="8408352" y="855370"/>
                  </a:lnTo>
                  <a:lnTo>
                    <a:pt x="8393824" y="848004"/>
                  </a:lnTo>
                  <a:lnTo>
                    <a:pt x="8393824" y="1005039"/>
                  </a:lnTo>
                  <a:lnTo>
                    <a:pt x="8393824" y="1014641"/>
                  </a:lnTo>
                  <a:lnTo>
                    <a:pt x="8384946" y="1059675"/>
                  </a:lnTo>
                  <a:lnTo>
                    <a:pt x="8359330" y="1093304"/>
                  </a:lnTo>
                  <a:lnTo>
                    <a:pt x="8318487" y="1114348"/>
                  </a:lnTo>
                  <a:lnTo>
                    <a:pt x="8263953" y="1121625"/>
                  </a:lnTo>
                  <a:lnTo>
                    <a:pt x="8225917" y="1118019"/>
                  </a:lnTo>
                  <a:lnTo>
                    <a:pt x="8191462" y="1107782"/>
                  </a:lnTo>
                  <a:lnTo>
                    <a:pt x="8162277" y="1091730"/>
                  </a:lnTo>
                  <a:lnTo>
                    <a:pt x="8139989" y="1070711"/>
                  </a:lnTo>
                  <a:lnTo>
                    <a:pt x="8139989" y="948232"/>
                  </a:lnTo>
                  <a:lnTo>
                    <a:pt x="8162163" y="927747"/>
                  </a:lnTo>
                  <a:lnTo>
                    <a:pt x="8191182" y="912164"/>
                  </a:lnTo>
                  <a:lnTo>
                    <a:pt x="8225599" y="902258"/>
                  </a:lnTo>
                  <a:lnTo>
                    <a:pt x="8263953" y="898791"/>
                  </a:lnTo>
                  <a:lnTo>
                    <a:pt x="8318487" y="906056"/>
                  </a:lnTo>
                  <a:lnTo>
                    <a:pt x="8359330" y="927011"/>
                  </a:lnTo>
                  <a:lnTo>
                    <a:pt x="8384946" y="960424"/>
                  </a:lnTo>
                  <a:lnTo>
                    <a:pt x="8393824" y="1005039"/>
                  </a:lnTo>
                  <a:lnTo>
                    <a:pt x="8393824" y="848004"/>
                  </a:lnTo>
                  <a:lnTo>
                    <a:pt x="8367750" y="834771"/>
                  </a:lnTo>
                  <a:lnTo>
                    <a:pt x="8319897" y="822007"/>
                  </a:lnTo>
                  <a:lnTo>
                    <a:pt x="8265427" y="817626"/>
                  </a:lnTo>
                  <a:lnTo>
                    <a:pt x="8228965" y="820470"/>
                  </a:lnTo>
                  <a:lnTo>
                    <a:pt x="8195069" y="828776"/>
                  </a:lnTo>
                  <a:lnTo>
                    <a:pt x="8164068" y="842213"/>
                  </a:lnTo>
                  <a:lnTo>
                    <a:pt x="8136306" y="860425"/>
                  </a:lnTo>
                  <a:lnTo>
                    <a:pt x="8134096" y="826477"/>
                  </a:lnTo>
                  <a:lnTo>
                    <a:pt x="8051444" y="826477"/>
                  </a:lnTo>
                  <a:lnTo>
                    <a:pt x="8051444" y="1319377"/>
                  </a:lnTo>
                  <a:lnTo>
                    <a:pt x="8139989" y="1319377"/>
                  </a:lnTo>
                  <a:lnTo>
                    <a:pt x="8139989" y="1163688"/>
                  </a:lnTo>
                  <a:lnTo>
                    <a:pt x="8166646" y="1180376"/>
                  </a:lnTo>
                  <a:lnTo>
                    <a:pt x="8196631" y="1192644"/>
                  </a:lnTo>
                  <a:lnTo>
                    <a:pt x="8229651" y="1200200"/>
                  </a:lnTo>
                  <a:lnTo>
                    <a:pt x="8265427" y="1202791"/>
                  </a:lnTo>
                  <a:lnTo>
                    <a:pt x="8319668" y="1198372"/>
                  </a:lnTo>
                  <a:lnTo>
                    <a:pt x="8367433" y="1185494"/>
                  </a:lnTo>
                  <a:lnTo>
                    <a:pt x="8408048" y="1164742"/>
                  </a:lnTo>
                  <a:lnTo>
                    <a:pt x="8440826" y="1136700"/>
                  </a:lnTo>
                  <a:lnTo>
                    <a:pt x="8465083" y="1101953"/>
                  </a:lnTo>
                  <a:lnTo>
                    <a:pt x="8480146" y="1061072"/>
                  </a:lnTo>
                  <a:lnTo>
                    <a:pt x="8485314" y="1014641"/>
                  </a:lnTo>
                  <a:lnTo>
                    <a:pt x="8485314" y="1005039"/>
                  </a:lnTo>
                  <a:close/>
                </a:path>
                <a:path w="9598660" h="13677900">
                  <a:moveTo>
                    <a:pt x="8589670" y="13520661"/>
                  </a:moveTo>
                  <a:lnTo>
                    <a:pt x="8554682" y="13487883"/>
                  </a:lnTo>
                  <a:lnTo>
                    <a:pt x="8507984" y="13476008"/>
                  </a:lnTo>
                  <a:lnTo>
                    <a:pt x="8468335" y="13483616"/>
                  </a:lnTo>
                  <a:lnTo>
                    <a:pt x="8435797" y="13505091"/>
                  </a:lnTo>
                  <a:lnTo>
                    <a:pt x="8413686" y="13537197"/>
                  </a:lnTo>
                  <a:lnTo>
                    <a:pt x="8413623" y="13537489"/>
                  </a:lnTo>
                  <a:lnTo>
                    <a:pt x="8405304" y="13576694"/>
                  </a:lnTo>
                  <a:lnTo>
                    <a:pt x="8405317" y="13581558"/>
                  </a:lnTo>
                  <a:lnTo>
                    <a:pt x="8414080" y="13619747"/>
                  </a:lnTo>
                  <a:lnTo>
                    <a:pt x="8436051" y="13650532"/>
                  </a:lnTo>
                  <a:lnTo>
                    <a:pt x="8467954" y="13670839"/>
                  </a:lnTo>
                  <a:lnTo>
                    <a:pt x="8506549" y="13677583"/>
                  </a:lnTo>
                  <a:lnTo>
                    <a:pt x="8506371" y="13677760"/>
                  </a:lnTo>
                  <a:lnTo>
                    <a:pt x="8554860" y="13666038"/>
                  </a:lnTo>
                  <a:lnTo>
                    <a:pt x="8589277" y="13633679"/>
                  </a:lnTo>
                  <a:lnTo>
                    <a:pt x="8589467" y="13633349"/>
                  </a:lnTo>
                  <a:lnTo>
                    <a:pt x="8551227" y="13609828"/>
                  </a:lnTo>
                  <a:lnTo>
                    <a:pt x="8547265" y="13617423"/>
                  </a:lnTo>
                  <a:lnTo>
                    <a:pt x="8541067" y="13623633"/>
                  </a:lnTo>
                  <a:lnTo>
                    <a:pt x="8533460" y="13627583"/>
                  </a:lnTo>
                  <a:lnTo>
                    <a:pt x="8516010" y="13633349"/>
                  </a:lnTo>
                  <a:lnTo>
                    <a:pt x="8498027" y="13633679"/>
                  </a:lnTo>
                  <a:lnTo>
                    <a:pt x="8480730" y="13628751"/>
                  </a:lnTo>
                  <a:lnTo>
                    <a:pt x="8453437" y="13599236"/>
                  </a:lnTo>
                  <a:lnTo>
                    <a:pt x="8449983" y="13576694"/>
                  </a:lnTo>
                  <a:lnTo>
                    <a:pt x="8450555" y="13565200"/>
                  </a:lnTo>
                  <a:lnTo>
                    <a:pt x="8480577" y="13524662"/>
                  </a:lnTo>
                  <a:lnTo>
                    <a:pt x="8497760" y="13519569"/>
                  </a:lnTo>
                  <a:lnTo>
                    <a:pt x="8515286" y="13519569"/>
                  </a:lnTo>
                  <a:lnTo>
                    <a:pt x="8551583" y="13542950"/>
                  </a:lnTo>
                  <a:lnTo>
                    <a:pt x="8589670" y="13520661"/>
                  </a:lnTo>
                  <a:close/>
                </a:path>
                <a:path w="9598660" h="13677900">
                  <a:moveTo>
                    <a:pt x="8596173" y="13148729"/>
                  </a:moveTo>
                  <a:lnTo>
                    <a:pt x="8551850" y="13148729"/>
                  </a:lnTo>
                  <a:lnTo>
                    <a:pt x="8551850" y="13223062"/>
                  </a:lnTo>
                  <a:lnTo>
                    <a:pt x="8491017" y="13223062"/>
                  </a:lnTo>
                  <a:lnTo>
                    <a:pt x="8491017" y="13148729"/>
                  </a:lnTo>
                  <a:lnTo>
                    <a:pt x="8446618" y="13148729"/>
                  </a:lnTo>
                  <a:lnTo>
                    <a:pt x="8446618" y="13342684"/>
                  </a:lnTo>
                  <a:lnTo>
                    <a:pt x="8491017" y="13342684"/>
                  </a:lnTo>
                  <a:lnTo>
                    <a:pt x="8491017" y="13265785"/>
                  </a:lnTo>
                  <a:lnTo>
                    <a:pt x="8551761" y="13265785"/>
                  </a:lnTo>
                  <a:lnTo>
                    <a:pt x="8551761" y="13342684"/>
                  </a:lnTo>
                  <a:lnTo>
                    <a:pt x="8596173" y="13342684"/>
                  </a:lnTo>
                  <a:lnTo>
                    <a:pt x="8596173" y="13265785"/>
                  </a:lnTo>
                  <a:lnTo>
                    <a:pt x="8596173" y="13223062"/>
                  </a:lnTo>
                  <a:lnTo>
                    <a:pt x="8596173" y="13148729"/>
                  </a:lnTo>
                  <a:close/>
                </a:path>
                <a:path w="9598660" h="13677900">
                  <a:moveTo>
                    <a:pt x="8688959" y="248653"/>
                  </a:moveTo>
                  <a:lnTo>
                    <a:pt x="7970279" y="248653"/>
                  </a:lnTo>
                  <a:lnTo>
                    <a:pt x="7970279" y="328345"/>
                  </a:lnTo>
                  <a:lnTo>
                    <a:pt x="8688959" y="328345"/>
                  </a:lnTo>
                  <a:lnTo>
                    <a:pt x="8688959" y="248653"/>
                  </a:lnTo>
                  <a:close/>
                </a:path>
                <a:path w="9598660" h="13677900">
                  <a:moveTo>
                    <a:pt x="8800681" y="13520661"/>
                  </a:moveTo>
                  <a:lnTo>
                    <a:pt x="8765159" y="13487883"/>
                  </a:lnTo>
                  <a:lnTo>
                    <a:pt x="8718359" y="13475996"/>
                  </a:lnTo>
                  <a:lnTo>
                    <a:pt x="8678748" y="13483628"/>
                  </a:lnTo>
                  <a:lnTo>
                    <a:pt x="8646262" y="13505117"/>
                  </a:lnTo>
                  <a:lnTo>
                    <a:pt x="8624214" y="13537222"/>
                  </a:lnTo>
                  <a:lnTo>
                    <a:pt x="8624151" y="13537489"/>
                  </a:lnTo>
                  <a:lnTo>
                    <a:pt x="8615870" y="13576694"/>
                  </a:lnTo>
                  <a:lnTo>
                    <a:pt x="8617382" y="13596646"/>
                  </a:lnTo>
                  <a:lnTo>
                    <a:pt x="8632050" y="13633247"/>
                  </a:lnTo>
                  <a:lnTo>
                    <a:pt x="8660320" y="13661403"/>
                  </a:lnTo>
                  <a:lnTo>
                    <a:pt x="8697087" y="13676071"/>
                  </a:lnTo>
                  <a:lnTo>
                    <a:pt x="8717115" y="13677583"/>
                  </a:lnTo>
                  <a:lnTo>
                    <a:pt x="8716937" y="13677760"/>
                  </a:lnTo>
                  <a:lnTo>
                    <a:pt x="8765426" y="13666038"/>
                  </a:lnTo>
                  <a:lnTo>
                    <a:pt x="8799843" y="13633679"/>
                  </a:lnTo>
                  <a:lnTo>
                    <a:pt x="8800147" y="13633247"/>
                  </a:lnTo>
                  <a:lnTo>
                    <a:pt x="8799881" y="13633247"/>
                  </a:lnTo>
                  <a:lnTo>
                    <a:pt x="8762225" y="13609828"/>
                  </a:lnTo>
                  <a:lnTo>
                    <a:pt x="8758250" y="13617410"/>
                  </a:lnTo>
                  <a:lnTo>
                    <a:pt x="8752053" y="13623595"/>
                  </a:lnTo>
                  <a:lnTo>
                    <a:pt x="8744471" y="13627583"/>
                  </a:lnTo>
                  <a:lnTo>
                    <a:pt x="8727326" y="13633247"/>
                  </a:lnTo>
                  <a:lnTo>
                    <a:pt x="8732342" y="13633247"/>
                  </a:lnTo>
                  <a:lnTo>
                    <a:pt x="8691740" y="13628751"/>
                  </a:lnTo>
                  <a:lnTo>
                    <a:pt x="8664448" y="13599236"/>
                  </a:lnTo>
                  <a:lnTo>
                    <a:pt x="8660994" y="13576694"/>
                  </a:lnTo>
                  <a:lnTo>
                    <a:pt x="8661565" y="13565200"/>
                  </a:lnTo>
                  <a:lnTo>
                    <a:pt x="8691588" y="13524662"/>
                  </a:lnTo>
                  <a:lnTo>
                    <a:pt x="8708771" y="13519569"/>
                  </a:lnTo>
                  <a:lnTo>
                    <a:pt x="8726297" y="13519569"/>
                  </a:lnTo>
                  <a:lnTo>
                    <a:pt x="8762581" y="13542950"/>
                  </a:lnTo>
                  <a:lnTo>
                    <a:pt x="8800681" y="13520661"/>
                  </a:lnTo>
                  <a:close/>
                </a:path>
                <a:path w="9598660" h="13677900">
                  <a:moveTo>
                    <a:pt x="8821560" y="13189318"/>
                  </a:moveTo>
                  <a:lnTo>
                    <a:pt x="8786393" y="13156895"/>
                  </a:lnTo>
                  <a:lnTo>
                    <a:pt x="8739594" y="13145008"/>
                  </a:lnTo>
                  <a:lnTo>
                    <a:pt x="8699970" y="13152641"/>
                  </a:lnTo>
                  <a:lnTo>
                    <a:pt x="8667496" y="13174129"/>
                  </a:lnTo>
                  <a:lnTo>
                    <a:pt x="8645500" y="13206133"/>
                  </a:lnTo>
                  <a:lnTo>
                    <a:pt x="8644293" y="13211607"/>
                  </a:lnTo>
                  <a:lnTo>
                    <a:pt x="8637105" y="13245706"/>
                  </a:lnTo>
                  <a:lnTo>
                    <a:pt x="8637118" y="13250469"/>
                  </a:lnTo>
                  <a:lnTo>
                    <a:pt x="8645842" y="13288671"/>
                  </a:lnTo>
                  <a:lnTo>
                    <a:pt x="8667775" y="13319481"/>
                  </a:lnTo>
                  <a:lnTo>
                    <a:pt x="8699665" y="13339813"/>
                  </a:lnTo>
                  <a:lnTo>
                    <a:pt x="8738260" y="13346595"/>
                  </a:lnTo>
                  <a:lnTo>
                    <a:pt x="8738438" y="13346595"/>
                  </a:lnTo>
                  <a:lnTo>
                    <a:pt x="8786927" y="13334606"/>
                  </a:lnTo>
                  <a:lnTo>
                    <a:pt x="8821014" y="13302691"/>
                  </a:lnTo>
                  <a:lnTo>
                    <a:pt x="8821560" y="13301929"/>
                  </a:lnTo>
                  <a:lnTo>
                    <a:pt x="8783104" y="13278841"/>
                  </a:lnTo>
                  <a:lnTo>
                    <a:pt x="8779167" y="13286448"/>
                  </a:lnTo>
                  <a:lnTo>
                    <a:pt x="8772957" y="13292646"/>
                  </a:lnTo>
                  <a:lnTo>
                    <a:pt x="8765349" y="13296595"/>
                  </a:lnTo>
                  <a:lnTo>
                    <a:pt x="8747900" y="13302348"/>
                  </a:lnTo>
                  <a:lnTo>
                    <a:pt x="8729916" y="13302691"/>
                  </a:lnTo>
                  <a:lnTo>
                    <a:pt x="8712619" y="13297751"/>
                  </a:lnTo>
                  <a:lnTo>
                    <a:pt x="8685276" y="13268262"/>
                  </a:lnTo>
                  <a:lnTo>
                    <a:pt x="8681783" y="13245706"/>
                  </a:lnTo>
                  <a:lnTo>
                    <a:pt x="8682368" y="13234200"/>
                  </a:lnTo>
                  <a:lnTo>
                    <a:pt x="8712416" y="13193560"/>
                  </a:lnTo>
                  <a:lnTo>
                    <a:pt x="8729574" y="13188366"/>
                  </a:lnTo>
                  <a:lnTo>
                    <a:pt x="8747392" y="13188366"/>
                  </a:lnTo>
                  <a:lnTo>
                    <a:pt x="8783460" y="13211607"/>
                  </a:lnTo>
                  <a:lnTo>
                    <a:pt x="8821560" y="13189318"/>
                  </a:lnTo>
                  <a:close/>
                </a:path>
                <a:path w="9598660" h="13677900">
                  <a:moveTo>
                    <a:pt x="8958288" y="1000620"/>
                  </a:moveTo>
                  <a:lnTo>
                    <a:pt x="8953487" y="954468"/>
                  </a:lnTo>
                  <a:lnTo>
                    <a:pt x="8939378" y="914323"/>
                  </a:lnTo>
                  <a:lnTo>
                    <a:pt x="8916416" y="880579"/>
                  </a:lnTo>
                  <a:lnTo>
                    <a:pt x="8885047" y="853630"/>
                  </a:lnTo>
                  <a:lnTo>
                    <a:pt x="8862365" y="842251"/>
                  </a:lnTo>
                  <a:lnTo>
                    <a:pt x="8862365" y="965936"/>
                  </a:lnTo>
                  <a:lnTo>
                    <a:pt x="8622551" y="965936"/>
                  </a:lnTo>
                  <a:lnTo>
                    <a:pt x="8637740" y="937387"/>
                  </a:lnTo>
                  <a:lnTo>
                    <a:pt x="8663788" y="916305"/>
                  </a:lnTo>
                  <a:lnTo>
                    <a:pt x="8699652" y="903262"/>
                  </a:lnTo>
                  <a:lnTo>
                    <a:pt x="8744306" y="898791"/>
                  </a:lnTo>
                  <a:lnTo>
                    <a:pt x="8786876" y="903262"/>
                  </a:lnTo>
                  <a:lnTo>
                    <a:pt x="8787587" y="903262"/>
                  </a:lnTo>
                  <a:lnTo>
                    <a:pt x="8822703" y="916584"/>
                  </a:lnTo>
                  <a:lnTo>
                    <a:pt x="8847861" y="937691"/>
                  </a:lnTo>
                  <a:lnTo>
                    <a:pt x="8862365" y="965936"/>
                  </a:lnTo>
                  <a:lnTo>
                    <a:pt x="8862365" y="842251"/>
                  </a:lnTo>
                  <a:lnTo>
                    <a:pt x="8845728" y="833894"/>
                  </a:lnTo>
                  <a:lnTo>
                    <a:pt x="8798916" y="821753"/>
                  </a:lnTo>
                  <a:lnTo>
                    <a:pt x="8745042" y="817626"/>
                  </a:lnTo>
                  <a:lnTo>
                    <a:pt x="8690661" y="821918"/>
                  </a:lnTo>
                  <a:lnTo>
                    <a:pt x="8643023" y="834478"/>
                  </a:lnTo>
                  <a:lnTo>
                    <a:pt x="8602701" y="854798"/>
                  </a:lnTo>
                  <a:lnTo>
                    <a:pt x="8570316" y="882370"/>
                  </a:lnTo>
                  <a:lnTo>
                    <a:pt x="8546516" y="916584"/>
                  </a:lnTo>
                  <a:lnTo>
                    <a:pt x="8531682" y="957249"/>
                  </a:lnTo>
                  <a:lnTo>
                    <a:pt x="8526628" y="1003566"/>
                  </a:lnTo>
                  <a:lnTo>
                    <a:pt x="8526628" y="1018324"/>
                  </a:lnTo>
                  <a:lnTo>
                    <a:pt x="8531644" y="1064323"/>
                  </a:lnTo>
                  <a:lnTo>
                    <a:pt x="8546313" y="1104582"/>
                  </a:lnTo>
                  <a:lnTo>
                    <a:pt x="8570087" y="1138631"/>
                  </a:lnTo>
                  <a:lnTo>
                    <a:pt x="8602396" y="1165961"/>
                  </a:lnTo>
                  <a:lnTo>
                    <a:pt x="8642693" y="1186091"/>
                  </a:lnTo>
                  <a:lnTo>
                    <a:pt x="8690432" y="1198537"/>
                  </a:lnTo>
                  <a:lnTo>
                    <a:pt x="8745042" y="1202791"/>
                  </a:lnTo>
                  <a:lnTo>
                    <a:pt x="8803729" y="1198727"/>
                  </a:lnTo>
                  <a:lnTo>
                    <a:pt x="8853957" y="1186776"/>
                  </a:lnTo>
                  <a:lnTo>
                    <a:pt x="8895118" y="1167282"/>
                  </a:lnTo>
                  <a:lnTo>
                    <a:pt x="8926614" y="1140587"/>
                  </a:lnTo>
                  <a:lnTo>
                    <a:pt x="8947874" y="1107059"/>
                  </a:lnTo>
                  <a:lnTo>
                    <a:pt x="8958288" y="1067028"/>
                  </a:lnTo>
                  <a:lnTo>
                    <a:pt x="8863101" y="1067028"/>
                  </a:lnTo>
                  <a:lnTo>
                    <a:pt x="8852332" y="1089558"/>
                  </a:lnTo>
                  <a:lnTo>
                    <a:pt x="8827872" y="1106766"/>
                  </a:lnTo>
                  <a:lnTo>
                    <a:pt x="8791511" y="1117765"/>
                  </a:lnTo>
                  <a:lnTo>
                    <a:pt x="8745042" y="1121625"/>
                  </a:lnTo>
                  <a:lnTo>
                    <a:pt x="8695563" y="1116088"/>
                  </a:lnTo>
                  <a:lnTo>
                    <a:pt x="8657425" y="1100035"/>
                  </a:lnTo>
                  <a:lnTo>
                    <a:pt x="8631733" y="1074305"/>
                  </a:lnTo>
                  <a:lnTo>
                    <a:pt x="8619604" y="1039723"/>
                  </a:lnTo>
                  <a:lnTo>
                    <a:pt x="8958288" y="1039723"/>
                  </a:lnTo>
                  <a:lnTo>
                    <a:pt x="8958288" y="1000620"/>
                  </a:lnTo>
                  <a:close/>
                </a:path>
                <a:path w="9598660" h="13677900">
                  <a:moveTo>
                    <a:pt x="8990203" y="13479717"/>
                  </a:moveTo>
                  <a:lnTo>
                    <a:pt x="8957081" y="13479717"/>
                  </a:lnTo>
                  <a:lnTo>
                    <a:pt x="8882482" y="13585216"/>
                  </a:lnTo>
                  <a:lnTo>
                    <a:pt x="8882482" y="13479717"/>
                  </a:lnTo>
                  <a:lnTo>
                    <a:pt x="8838070" y="13479717"/>
                  </a:lnTo>
                  <a:lnTo>
                    <a:pt x="8838070" y="13673671"/>
                  </a:lnTo>
                  <a:lnTo>
                    <a:pt x="8871204" y="13673671"/>
                  </a:lnTo>
                  <a:lnTo>
                    <a:pt x="8933878" y="13585216"/>
                  </a:lnTo>
                  <a:lnTo>
                    <a:pt x="8945893" y="13568261"/>
                  </a:lnTo>
                  <a:lnTo>
                    <a:pt x="8945893" y="13673671"/>
                  </a:lnTo>
                  <a:lnTo>
                    <a:pt x="8990203" y="13673671"/>
                  </a:lnTo>
                  <a:lnTo>
                    <a:pt x="8990203" y="13568261"/>
                  </a:lnTo>
                  <a:lnTo>
                    <a:pt x="8990203" y="13479717"/>
                  </a:lnTo>
                  <a:close/>
                </a:path>
                <a:path w="9598660" h="13677900">
                  <a:moveTo>
                    <a:pt x="9005938" y="13148729"/>
                  </a:moveTo>
                  <a:lnTo>
                    <a:pt x="8858948" y="13148729"/>
                  </a:lnTo>
                  <a:lnTo>
                    <a:pt x="8858948" y="13342684"/>
                  </a:lnTo>
                  <a:lnTo>
                    <a:pt x="8903360" y="13342684"/>
                  </a:lnTo>
                  <a:lnTo>
                    <a:pt x="8903360" y="13191719"/>
                  </a:lnTo>
                  <a:lnTo>
                    <a:pt x="8961526" y="13191719"/>
                  </a:lnTo>
                  <a:lnTo>
                    <a:pt x="8961526" y="13342684"/>
                  </a:lnTo>
                  <a:lnTo>
                    <a:pt x="9005938" y="13342684"/>
                  </a:lnTo>
                  <a:lnTo>
                    <a:pt x="9005938" y="13191719"/>
                  </a:lnTo>
                  <a:lnTo>
                    <a:pt x="9005938" y="13148729"/>
                  </a:lnTo>
                  <a:close/>
                </a:path>
                <a:path w="9598660" h="13677900">
                  <a:moveTo>
                    <a:pt x="9144229" y="709891"/>
                  </a:moveTo>
                  <a:lnTo>
                    <a:pt x="9051252" y="709891"/>
                  </a:lnTo>
                  <a:lnTo>
                    <a:pt x="9056421" y="1048575"/>
                  </a:lnTo>
                  <a:lnTo>
                    <a:pt x="9139796" y="1048575"/>
                  </a:lnTo>
                  <a:lnTo>
                    <a:pt x="9144229" y="709891"/>
                  </a:lnTo>
                  <a:close/>
                </a:path>
                <a:path w="9598660" h="13677900">
                  <a:moveTo>
                    <a:pt x="9152344" y="1149667"/>
                  </a:moveTo>
                  <a:lnTo>
                    <a:pt x="9148280" y="1127975"/>
                  </a:lnTo>
                  <a:lnTo>
                    <a:pt x="9136939" y="1111199"/>
                  </a:lnTo>
                  <a:lnTo>
                    <a:pt x="9119654" y="1100378"/>
                  </a:lnTo>
                  <a:lnTo>
                    <a:pt x="9097734" y="1096543"/>
                  </a:lnTo>
                  <a:lnTo>
                    <a:pt x="9075826" y="1100378"/>
                  </a:lnTo>
                  <a:lnTo>
                    <a:pt x="9058542" y="1111199"/>
                  </a:lnTo>
                  <a:lnTo>
                    <a:pt x="9047213" y="1127975"/>
                  </a:lnTo>
                  <a:lnTo>
                    <a:pt x="9043137" y="1149667"/>
                  </a:lnTo>
                  <a:lnTo>
                    <a:pt x="9047213" y="1171346"/>
                  </a:lnTo>
                  <a:lnTo>
                    <a:pt x="9058542" y="1188123"/>
                  </a:lnTo>
                  <a:lnTo>
                    <a:pt x="9075826" y="1198943"/>
                  </a:lnTo>
                  <a:lnTo>
                    <a:pt x="9097734" y="1202791"/>
                  </a:lnTo>
                  <a:lnTo>
                    <a:pt x="9119654" y="1198943"/>
                  </a:lnTo>
                  <a:lnTo>
                    <a:pt x="9136939" y="1188123"/>
                  </a:lnTo>
                  <a:lnTo>
                    <a:pt x="9148280" y="1171346"/>
                  </a:lnTo>
                  <a:lnTo>
                    <a:pt x="9152344" y="1149667"/>
                  </a:lnTo>
                  <a:close/>
                </a:path>
                <a:path w="9598660" h="13677900">
                  <a:moveTo>
                    <a:pt x="9192069" y="13479717"/>
                  </a:moveTo>
                  <a:lnTo>
                    <a:pt x="9159037" y="13479717"/>
                  </a:lnTo>
                  <a:lnTo>
                    <a:pt x="9084170" y="13585216"/>
                  </a:lnTo>
                  <a:lnTo>
                    <a:pt x="9084170" y="13479717"/>
                  </a:lnTo>
                  <a:lnTo>
                    <a:pt x="9039758" y="13479717"/>
                  </a:lnTo>
                  <a:lnTo>
                    <a:pt x="9039758" y="13673671"/>
                  </a:lnTo>
                  <a:lnTo>
                    <a:pt x="9072880" y="13673671"/>
                  </a:lnTo>
                  <a:lnTo>
                    <a:pt x="9135859" y="13585216"/>
                  </a:lnTo>
                  <a:lnTo>
                    <a:pt x="9147924" y="13568261"/>
                  </a:lnTo>
                  <a:lnTo>
                    <a:pt x="9147924" y="13673671"/>
                  </a:lnTo>
                  <a:lnTo>
                    <a:pt x="9192069" y="13673671"/>
                  </a:lnTo>
                  <a:lnTo>
                    <a:pt x="9192069" y="13568261"/>
                  </a:lnTo>
                  <a:lnTo>
                    <a:pt x="9192069" y="13479717"/>
                  </a:lnTo>
                  <a:close/>
                </a:path>
                <a:path w="9598660" h="13677900">
                  <a:moveTo>
                    <a:pt x="9249181" y="13245795"/>
                  </a:moveTo>
                  <a:lnTo>
                    <a:pt x="9249143" y="13245440"/>
                  </a:lnTo>
                  <a:lnTo>
                    <a:pt x="9247556" y="13225920"/>
                  </a:lnTo>
                  <a:lnTo>
                    <a:pt x="9241993" y="13206971"/>
                  </a:lnTo>
                  <a:lnTo>
                    <a:pt x="9232709" y="13189547"/>
                  </a:lnTo>
                  <a:lnTo>
                    <a:pt x="9231185" y="13187718"/>
                  </a:lnTo>
                  <a:lnTo>
                    <a:pt x="9219959" y="13174218"/>
                  </a:lnTo>
                  <a:lnTo>
                    <a:pt x="9204947" y="13161747"/>
                  </a:lnTo>
                  <a:lnTo>
                    <a:pt x="9204947" y="13245440"/>
                  </a:lnTo>
                  <a:lnTo>
                    <a:pt x="9204922" y="13245795"/>
                  </a:lnTo>
                  <a:lnTo>
                    <a:pt x="9188793" y="13287007"/>
                  </a:lnTo>
                  <a:lnTo>
                    <a:pt x="9148381" y="13303161"/>
                  </a:lnTo>
                  <a:lnTo>
                    <a:pt x="9126957" y="13299123"/>
                  </a:lnTo>
                  <a:lnTo>
                    <a:pt x="9095562" y="13267893"/>
                  </a:lnTo>
                  <a:lnTo>
                    <a:pt x="9091816" y="13245440"/>
                  </a:lnTo>
                  <a:lnTo>
                    <a:pt x="9092565" y="13233959"/>
                  </a:lnTo>
                  <a:lnTo>
                    <a:pt x="9126957" y="13191757"/>
                  </a:lnTo>
                  <a:lnTo>
                    <a:pt x="9148381" y="13187718"/>
                  </a:lnTo>
                  <a:lnTo>
                    <a:pt x="9169794" y="13191757"/>
                  </a:lnTo>
                  <a:lnTo>
                    <a:pt x="9201125" y="13222986"/>
                  </a:lnTo>
                  <a:lnTo>
                    <a:pt x="9204947" y="13245440"/>
                  </a:lnTo>
                  <a:lnTo>
                    <a:pt x="9204947" y="13161747"/>
                  </a:lnTo>
                  <a:lnTo>
                    <a:pt x="9204617" y="13161467"/>
                  </a:lnTo>
                  <a:lnTo>
                    <a:pt x="9187193" y="13152171"/>
                  </a:lnTo>
                  <a:lnTo>
                    <a:pt x="9168257" y="13146570"/>
                  </a:lnTo>
                  <a:lnTo>
                    <a:pt x="9148381" y="13144907"/>
                  </a:lnTo>
                  <a:lnTo>
                    <a:pt x="9129357" y="13146570"/>
                  </a:lnTo>
                  <a:lnTo>
                    <a:pt x="9128760" y="13146570"/>
                  </a:lnTo>
                  <a:lnTo>
                    <a:pt x="9109951" y="13152171"/>
                  </a:lnTo>
                  <a:lnTo>
                    <a:pt x="9109786" y="13152171"/>
                  </a:lnTo>
                  <a:lnTo>
                    <a:pt x="9092374" y="13161467"/>
                  </a:lnTo>
                  <a:lnTo>
                    <a:pt x="9064028" y="13189547"/>
                  </a:lnTo>
                  <a:lnTo>
                    <a:pt x="9049106" y="13225920"/>
                  </a:lnTo>
                  <a:lnTo>
                    <a:pt x="9047493" y="13245795"/>
                  </a:lnTo>
                  <a:lnTo>
                    <a:pt x="9049156" y="13265760"/>
                  </a:lnTo>
                  <a:lnTo>
                    <a:pt x="9064053" y="13302120"/>
                  </a:lnTo>
                  <a:lnTo>
                    <a:pt x="9091993" y="13330111"/>
                  </a:lnTo>
                  <a:lnTo>
                    <a:pt x="9128100" y="13344944"/>
                  </a:lnTo>
                  <a:lnTo>
                    <a:pt x="9127045" y="13344944"/>
                  </a:lnTo>
                  <a:lnTo>
                    <a:pt x="9148381" y="13346684"/>
                  </a:lnTo>
                  <a:lnTo>
                    <a:pt x="9168219" y="13344944"/>
                  </a:lnTo>
                  <a:lnTo>
                    <a:pt x="9187142" y="13339344"/>
                  </a:lnTo>
                  <a:lnTo>
                    <a:pt x="9204566" y="13330111"/>
                  </a:lnTo>
                  <a:lnTo>
                    <a:pt x="9219959" y="13317461"/>
                  </a:lnTo>
                  <a:lnTo>
                    <a:pt x="9219959" y="13317728"/>
                  </a:lnTo>
                  <a:lnTo>
                    <a:pt x="9220175" y="13317461"/>
                  </a:lnTo>
                  <a:lnTo>
                    <a:pt x="9232024" y="13303161"/>
                  </a:lnTo>
                  <a:lnTo>
                    <a:pt x="9232735" y="13302298"/>
                  </a:lnTo>
                  <a:lnTo>
                    <a:pt x="9232836" y="13302120"/>
                  </a:lnTo>
                  <a:lnTo>
                    <a:pt x="9240850" y="13287007"/>
                  </a:lnTo>
                  <a:lnTo>
                    <a:pt x="9242044" y="13284695"/>
                  </a:lnTo>
                  <a:lnTo>
                    <a:pt x="9247581" y="13265760"/>
                  </a:lnTo>
                  <a:lnTo>
                    <a:pt x="9249181" y="13245795"/>
                  </a:lnTo>
                  <a:close/>
                </a:path>
                <a:path w="9598660" h="13677900">
                  <a:moveTo>
                    <a:pt x="9431947" y="13214985"/>
                  </a:moveTo>
                  <a:lnTo>
                    <a:pt x="9420835" y="13178003"/>
                  </a:lnTo>
                  <a:lnTo>
                    <a:pt x="9390240" y="13153504"/>
                  </a:lnTo>
                  <a:lnTo>
                    <a:pt x="9387992" y="13152857"/>
                  </a:lnTo>
                  <a:lnTo>
                    <a:pt x="9387992" y="13221805"/>
                  </a:lnTo>
                  <a:lnTo>
                    <a:pt x="9385630" y="13228206"/>
                  </a:lnTo>
                  <a:lnTo>
                    <a:pt x="9381147" y="13233006"/>
                  </a:lnTo>
                  <a:lnTo>
                    <a:pt x="9376931" y="13237896"/>
                  </a:lnTo>
                  <a:lnTo>
                    <a:pt x="9371470" y="13240284"/>
                  </a:lnTo>
                  <a:lnTo>
                    <a:pt x="9334970" y="13240207"/>
                  </a:lnTo>
                  <a:lnTo>
                    <a:pt x="9334970" y="13190106"/>
                  </a:lnTo>
                  <a:lnTo>
                    <a:pt x="9370682" y="13190106"/>
                  </a:lnTo>
                  <a:lnTo>
                    <a:pt x="9376804" y="13192773"/>
                  </a:lnTo>
                  <a:lnTo>
                    <a:pt x="9381147" y="13197485"/>
                  </a:lnTo>
                  <a:lnTo>
                    <a:pt x="9385529" y="13202349"/>
                  </a:lnTo>
                  <a:lnTo>
                    <a:pt x="9387891" y="13208699"/>
                  </a:lnTo>
                  <a:lnTo>
                    <a:pt x="9387726" y="13215252"/>
                  </a:lnTo>
                  <a:lnTo>
                    <a:pt x="9387992" y="13221805"/>
                  </a:lnTo>
                  <a:lnTo>
                    <a:pt x="9387992" y="13152857"/>
                  </a:lnTo>
                  <a:lnTo>
                    <a:pt x="9377566" y="13149834"/>
                  </a:lnTo>
                  <a:lnTo>
                    <a:pt x="9364281" y="13148729"/>
                  </a:lnTo>
                  <a:lnTo>
                    <a:pt x="9290571" y="13148729"/>
                  </a:lnTo>
                  <a:lnTo>
                    <a:pt x="9290571" y="13341972"/>
                  </a:lnTo>
                  <a:lnTo>
                    <a:pt x="9334970" y="13341972"/>
                  </a:lnTo>
                  <a:lnTo>
                    <a:pt x="9334970" y="13281139"/>
                  </a:lnTo>
                  <a:lnTo>
                    <a:pt x="9364281" y="13281139"/>
                  </a:lnTo>
                  <a:lnTo>
                    <a:pt x="9401950" y="13270243"/>
                  </a:lnTo>
                  <a:lnTo>
                    <a:pt x="9427159" y="13240385"/>
                  </a:lnTo>
                  <a:lnTo>
                    <a:pt x="9427185" y="13240207"/>
                  </a:lnTo>
                  <a:lnTo>
                    <a:pt x="9430842" y="13228066"/>
                  </a:lnTo>
                  <a:lnTo>
                    <a:pt x="9431947" y="13214985"/>
                  </a:lnTo>
                  <a:close/>
                </a:path>
                <a:path w="9598660" h="13677900">
                  <a:moveTo>
                    <a:pt x="9598292" y="13148729"/>
                  </a:moveTo>
                  <a:lnTo>
                    <a:pt x="9453880" y="13148729"/>
                  </a:lnTo>
                  <a:lnTo>
                    <a:pt x="9453880" y="13191452"/>
                  </a:lnTo>
                  <a:lnTo>
                    <a:pt x="9503791" y="13191452"/>
                  </a:lnTo>
                  <a:lnTo>
                    <a:pt x="9503791" y="13342417"/>
                  </a:lnTo>
                  <a:lnTo>
                    <a:pt x="9548203" y="13342417"/>
                  </a:lnTo>
                  <a:lnTo>
                    <a:pt x="9548203" y="13191452"/>
                  </a:lnTo>
                  <a:lnTo>
                    <a:pt x="9598292" y="13191452"/>
                  </a:lnTo>
                  <a:lnTo>
                    <a:pt x="9598292" y="13148729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>
                <a:lnSpc>
                  <a:spcPct val="100000"/>
                </a:lnSpc>
              </a:pPr>
              <a:endPara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pic>
          <p:nvPicPr>
            <p:cNvPr id="377" name="object 8" descr=""/>
            <p:cNvPicPr/>
            <p:nvPr/>
          </p:nvPicPr>
          <p:blipFill>
            <a:blip r:embed="rId3"/>
            <a:stretch/>
          </p:blipFill>
          <p:spPr>
            <a:xfrm>
              <a:off x="7741800" y="13889520"/>
              <a:ext cx="522360" cy="53820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378" name="object 9" descr=""/>
            <p:cNvPicPr/>
            <p:nvPr/>
          </p:nvPicPr>
          <p:blipFill>
            <a:blip r:embed="rId4"/>
            <a:stretch/>
          </p:blipFill>
          <p:spPr>
            <a:xfrm>
              <a:off x="602640" y="13786920"/>
              <a:ext cx="2987280" cy="66816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379" name="object 10" descr=""/>
            <p:cNvPicPr/>
            <p:nvPr/>
          </p:nvPicPr>
          <p:blipFill>
            <a:blip r:embed="rId5"/>
            <a:stretch/>
          </p:blipFill>
          <p:spPr>
            <a:xfrm>
              <a:off x="4557960" y="13728240"/>
              <a:ext cx="2250000" cy="78588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380" name="object 11"/>
            <p:cNvSpPr/>
            <p:nvPr/>
          </p:nvSpPr>
          <p:spPr>
            <a:xfrm>
              <a:off x="564480" y="3990240"/>
              <a:ext cx="6296400" cy="1044720"/>
            </a:xfrm>
            <a:custGeom>
              <a:avLst/>
              <a:gdLst>
                <a:gd name="textAreaLeft" fmla="*/ 0 w 6296400"/>
                <a:gd name="textAreaRight" fmla="*/ 6296760 w 6296400"/>
                <a:gd name="textAreaTop" fmla="*/ 0 h 1044720"/>
                <a:gd name="textAreaBottom" fmla="*/ 1045080 h 1044720"/>
              </a:gdLst>
              <a:ahLst/>
              <a:cxnLst/>
              <a:rect l="textAreaLeft" t="textAreaTop" r="textAreaRight" b="textAreaBottom"/>
              <a:pathLst>
                <a:path w="6296659" h="1045210">
                  <a:moveTo>
                    <a:pt x="132245" y="1043724"/>
                  </a:moveTo>
                  <a:lnTo>
                    <a:pt x="81724" y="974102"/>
                  </a:lnTo>
                  <a:lnTo>
                    <a:pt x="73025" y="962113"/>
                  </a:lnTo>
                  <a:lnTo>
                    <a:pt x="78867" y="954201"/>
                  </a:lnTo>
                  <a:lnTo>
                    <a:pt x="129540" y="885482"/>
                  </a:lnTo>
                  <a:lnTo>
                    <a:pt x="105346" y="885482"/>
                  </a:lnTo>
                  <a:lnTo>
                    <a:pt x="55613" y="954201"/>
                  </a:lnTo>
                  <a:lnTo>
                    <a:pt x="22161" y="954201"/>
                  </a:lnTo>
                  <a:lnTo>
                    <a:pt x="22161" y="885482"/>
                  </a:lnTo>
                  <a:lnTo>
                    <a:pt x="0" y="885482"/>
                  </a:lnTo>
                  <a:lnTo>
                    <a:pt x="0" y="1043724"/>
                  </a:lnTo>
                  <a:lnTo>
                    <a:pt x="22161" y="1043724"/>
                  </a:lnTo>
                  <a:lnTo>
                    <a:pt x="22161" y="974102"/>
                  </a:lnTo>
                  <a:lnTo>
                    <a:pt x="55156" y="974102"/>
                  </a:lnTo>
                  <a:lnTo>
                    <a:pt x="106476" y="1043724"/>
                  </a:lnTo>
                  <a:lnTo>
                    <a:pt x="132245" y="1043724"/>
                  </a:lnTo>
                  <a:close/>
                </a:path>
                <a:path w="6296659" h="1045210">
                  <a:moveTo>
                    <a:pt x="263817" y="983818"/>
                  </a:moveTo>
                  <a:lnTo>
                    <a:pt x="251396" y="945718"/>
                  </a:lnTo>
                  <a:lnTo>
                    <a:pt x="241820" y="936142"/>
                  </a:lnTo>
                  <a:lnTo>
                    <a:pt x="241820" y="975245"/>
                  </a:lnTo>
                  <a:lnTo>
                    <a:pt x="241820" y="992403"/>
                  </a:lnTo>
                  <a:lnTo>
                    <a:pt x="216230" y="1024318"/>
                  </a:lnTo>
                  <a:lnTo>
                    <a:pt x="209334" y="1026096"/>
                  </a:lnTo>
                  <a:lnTo>
                    <a:pt x="193967" y="1026096"/>
                  </a:lnTo>
                  <a:lnTo>
                    <a:pt x="162953" y="999451"/>
                  </a:lnTo>
                  <a:lnTo>
                    <a:pt x="161264" y="992403"/>
                  </a:lnTo>
                  <a:lnTo>
                    <a:pt x="161264" y="975245"/>
                  </a:lnTo>
                  <a:lnTo>
                    <a:pt x="187071" y="943508"/>
                  </a:lnTo>
                  <a:lnTo>
                    <a:pt x="193967" y="941768"/>
                  </a:lnTo>
                  <a:lnTo>
                    <a:pt x="209334" y="941768"/>
                  </a:lnTo>
                  <a:lnTo>
                    <a:pt x="240157" y="968184"/>
                  </a:lnTo>
                  <a:lnTo>
                    <a:pt x="241820" y="975245"/>
                  </a:lnTo>
                  <a:lnTo>
                    <a:pt x="241820" y="936142"/>
                  </a:lnTo>
                  <a:lnTo>
                    <a:pt x="201650" y="922782"/>
                  </a:lnTo>
                  <a:lnTo>
                    <a:pt x="192951" y="923277"/>
                  </a:lnTo>
                  <a:lnTo>
                    <a:pt x="156870" y="939914"/>
                  </a:lnTo>
                  <a:lnTo>
                    <a:pt x="139763" y="975245"/>
                  </a:lnTo>
                  <a:lnTo>
                    <a:pt x="139750" y="975537"/>
                  </a:lnTo>
                  <a:lnTo>
                    <a:pt x="139255" y="983818"/>
                  </a:lnTo>
                  <a:lnTo>
                    <a:pt x="151688" y="1021943"/>
                  </a:lnTo>
                  <a:lnTo>
                    <a:pt x="184696" y="1043114"/>
                  </a:lnTo>
                  <a:lnTo>
                    <a:pt x="201650" y="1045083"/>
                  </a:lnTo>
                  <a:lnTo>
                    <a:pt x="210350" y="1044600"/>
                  </a:lnTo>
                  <a:lnTo>
                    <a:pt x="246240" y="1027772"/>
                  </a:lnTo>
                  <a:lnTo>
                    <a:pt x="247713" y="1026096"/>
                  </a:lnTo>
                  <a:lnTo>
                    <a:pt x="251396" y="1021943"/>
                  </a:lnTo>
                  <a:lnTo>
                    <a:pt x="263334" y="992111"/>
                  </a:lnTo>
                  <a:lnTo>
                    <a:pt x="263817" y="983818"/>
                  </a:lnTo>
                  <a:close/>
                </a:path>
                <a:path w="6296659" h="1045210">
                  <a:moveTo>
                    <a:pt x="359486" y="306793"/>
                  </a:moveTo>
                  <a:lnTo>
                    <a:pt x="42989" y="199669"/>
                  </a:lnTo>
                  <a:lnTo>
                    <a:pt x="35420" y="199669"/>
                  </a:lnTo>
                  <a:lnTo>
                    <a:pt x="35420" y="247281"/>
                  </a:lnTo>
                  <a:lnTo>
                    <a:pt x="301053" y="337629"/>
                  </a:lnTo>
                  <a:lnTo>
                    <a:pt x="35420" y="428523"/>
                  </a:lnTo>
                  <a:lnTo>
                    <a:pt x="35420" y="476135"/>
                  </a:lnTo>
                  <a:lnTo>
                    <a:pt x="42989" y="476135"/>
                  </a:lnTo>
                  <a:lnTo>
                    <a:pt x="359486" y="368465"/>
                  </a:lnTo>
                  <a:lnTo>
                    <a:pt x="359486" y="306793"/>
                  </a:lnTo>
                  <a:close/>
                </a:path>
                <a:path w="6296659" h="1045210">
                  <a:moveTo>
                    <a:pt x="433362" y="923912"/>
                  </a:moveTo>
                  <a:lnTo>
                    <a:pt x="413016" y="923912"/>
                  </a:lnTo>
                  <a:lnTo>
                    <a:pt x="364629" y="1004836"/>
                  </a:lnTo>
                  <a:lnTo>
                    <a:pt x="336270" y="956017"/>
                  </a:lnTo>
                  <a:lnTo>
                    <a:pt x="317614" y="923912"/>
                  </a:lnTo>
                  <a:lnTo>
                    <a:pt x="295236" y="923912"/>
                  </a:lnTo>
                  <a:lnTo>
                    <a:pt x="295236" y="1043724"/>
                  </a:lnTo>
                  <a:lnTo>
                    <a:pt x="315125" y="1043724"/>
                  </a:lnTo>
                  <a:lnTo>
                    <a:pt x="315125" y="956017"/>
                  </a:lnTo>
                  <a:lnTo>
                    <a:pt x="359435" y="1030160"/>
                  </a:lnTo>
                  <a:lnTo>
                    <a:pt x="368935" y="1030160"/>
                  </a:lnTo>
                  <a:lnTo>
                    <a:pt x="384276" y="1004836"/>
                  </a:lnTo>
                  <a:lnTo>
                    <a:pt x="413689" y="956233"/>
                  </a:lnTo>
                  <a:lnTo>
                    <a:pt x="413689" y="1043724"/>
                  </a:lnTo>
                  <a:lnTo>
                    <a:pt x="433362" y="1043724"/>
                  </a:lnTo>
                  <a:lnTo>
                    <a:pt x="433362" y="956233"/>
                  </a:lnTo>
                  <a:lnTo>
                    <a:pt x="433362" y="923912"/>
                  </a:lnTo>
                  <a:close/>
                </a:path>
                <a:path w="6296659" h="1045210">
                  <a:moveTo>
                    <a:pt x="586625" y="923912"/>
                  </a:moveTo>
                  <a:lnTo>
                    <a:pt x="475627" y="923912"/>
                  </a:lnTo>
                  <a:lnTo>
                    <a:pt x="475627" y="1043724"/>
                  </a:lnTo>
                  <a:lnTo>
                    <a:pt x="497332" y="1043724"/>
                  </a:lnTo>
                  <a:lnTo>
                    <a:pt x="497332" y="942898"/>
                  </a:lnTo>
                  <a:lnTo>
                    <a:pt x="564921" y="942898"/>
                  </a:lnTo>
                  <a:lnTo>
                    <a:pt x="564921" y="1043724"/>
                  </a:lnTo>
                  <a:lnTo>
                    <a:pt x="586625" y="1043724"/>
                  </a:lnTo>
                  <a:lnTo>
                    <a:pt x="586625" y="942898"/>
                  </a:lnTo>
                  <a:lnTo>
                    <a:pt x="586625" y="923912"/>
                  </a:lnTo>
                  <a:close/>
                </a:path>
                <a:path w="6296659" h="1045210">
                  <a:moveTo>
                    <a:pt x="722706" y="971384"/>
                  </a:moveTo>
                  <a:lnTo>
                    <a:pt x="709485" y="934986"/>
                  </a:lnTo>
                  <a:lnTo>
                    <a:pt x="671398" y="922782"/>
                  </a:lnTo>
                  <a:lnTo>
                    <a:pt x="664260" y="923036"/>
                  </a:lnTo>
                  <a:lnTo>
                    <a:pt x="621880" y="938149"/>
                  </a:lnTo>
                  <a:lnTo>
                    <a:pt x="630923" y="954430"/>
                  </a:lnTo>
                  <a:lnTo>
                    <a:pt x="635596" y="950518"/>
                  </a:lnTo>
                  <a:lnTo>
                    <a:pt x="641324" y="947381"/>
                  </a:lnTo>
                  <a:lnTo>
                    <a:pt x="654888" y="942708"/>
                  </a:lnTo>
                  <a:lnTo>
                    <a:pt x="661822" y="941539"/>
                  </a:lnTo>
                  <a:lnTo>
                    <a:pt x="679450" y="941539"/>
                  </a:lnTo>
                  <a:lnTo>
                    <a:pt x="687438" y="944029"/>
                  </a:lnTo>
                  <a:lnTo>
                    <a:pt x="698296" y="953973"/>
                  </a:lnTo>
                  <a:lnTo>
                    <a:pt x="701001" y="961136"/>
                  </a:lnTo>
                  <a:lnTo>
                    <a:pt x="701001" y="974775"/>
                  </a:lnTo>
                  <a:lnTo>
                    <a:pt x="701001" y="990371"/>
                  </a:lnTo>
                  <a:lnTo>
                    <a:pt x="701001" y="1007097"/>
                  </a:lnTo>
                  <a:lnTo>
                    <a:pt x="698296" y="1013879"/>
                  </a:lnTo>
                  <a:lnTo>
                    <a:pt x="693915" y="1019124"/>
                  </a:lnTo>
                  <a:lnTo>
                    <a:pt x="681863" y="1026502"/>
                  </a:lnTo>
                  <a:lnTo>
                    <a:pt x="674700" y="1028357"/>
                  </a:lnTo>
                  <a:lnTo>
                    <a:pt x="658126" y="1028357"/>
                  </a:lnTo>
                  <a:lnTo>
                    <a:pt x="651230" y="1026502"/>
                  </a:lnTo>
                  <a:lnTo>
                    <a:pt x="651497" y="1026502"/>
                  </a:lnTo>
                  <a:lnTo>
                    <a:pt x="642302" y="1019683"/>
                  </a:lnTo>
                  <a:lnTo>
                    <a:pt x="639965" y="1014945"/>
                  </a:lnTo>
                  <a:lnTo>
                    <a:pt x="639965" y="1008913"/>
                  </a:lnTo>
                  <a:lnTo>
                    <a:pt x="641692" y="1000810"/>
                  </a:lnTo>
                  <a:lnTo>
                    <a:pt x="646861" y="995019"/>
                  </a:lnTo>
                  <a:lnTo>
                    <a:pt x="655485" y="991539"/>
                  </a:lnTo>
                  <a:lnTo>
                    <a:pt x="667550" y="990371"/>
                  </a:lnTo>
                  <a:lnTo>
                    <a:pt x="701001" y="990371"/>
                  </a:lnTo>
                  <a:lnTo>
                    <a:pt x="701001" y="974775"/>
                  </a:lnTo>
                  <a:lnTo>
                    <a:pt x="666648" y="974775"/>
                  </a:lnTo>
                  <a:lnTo>
                    <a:pt x="654951" y="975385"/>
                  </a:lnTo>
                  <a:lnTo>
                    <a:pt x="621385" y="995553"/>
                  </a:lnTo>
                  <a:lnTo>
                    <a:pt x="618490" y="1009815"/>
                  </a:lnTo>
                  <a:lnTo>
                    <a:pt x="619252" y="1017358"/>
                  </a:lnTo>
                  <a:lnTo>
                    <a:pt x="653249" y="1044486"/>
                  </a:lnTo>
                  <a:lnTo>
                    <a:pt x="662800" y="1045083"/>
                  </a:lnTo>
                  <a:lnTo>
                    <a:pt x="671995" y="1045083"/>
                  </a:lnTo>
                  <a:lnTo>
                    <a:pt x="702132" y="1027899"/>
                  </a:lnTo>
                  <a:lnTo>
                    <a:pt x="702132" y="1043609"/>
                  </a:lnTo>
                  <a:lnTo>
                    <a:pt x="722706" y="1043609"/>
                  </a:lnTo>
                  <a:lnTo>
                    <a:pt x="722706" y="1027899"/>
                  </a:lnTo>
                  <a:lnTo>
                    <a:pt x="722706" y="990371"/>
                  </a:lnTo>
                  <a:lnTo>
                    <a:pt x="722706" y="971384"/>
                  </a:lnTo>
                  <a:close/>
                </a:path>
                <a:path w="6296659" h="1045210">
                  <a:moveTo>
                    <a:pt x="873493" y="923912"/>
                  </a:moveTo>
                  <a:lnTo>
                    <a:pt x="851789" y="923912"/>
                  </a:lnTo>
                  <a:lnTo>
                    <a:pt x="851789" y="974775"/>
                  </a:lnTo>
                  <a:lnTo>
                    <a:pt x="783513" y="974775"/>
                  </a:lnTo>
                  <a:lnTo>
                    <a:pt x="783513" y="923912"/>
                  </a:lnTo>
                  <a:lnTo>
                    <a:pt x="761809" y="923912"/>
                  </a:lnTo>
                  <a:lnTo>
                    <a:pt x="761809" y="1043724"/>
                  </a:lnTo>
                  <a:lnTo>
                    <a:pt x="783513" y="1043724"/>
                  </a:lnTo>
                  <a:lnTo>
                    <a:pt x="783513" y="993533"/>
                  </a:lnTo>
                  <a:lnTo>
                    <a:pt x="851789" y="993533"/>
                  </a:lnTo>
                  <a:lnTo>
                    <a:pt x="851789" y="1043724"/>
                  </a:lnTo>
                  <a:lnTo>
                    <a:pt x="873493" y="1043724"/>
                  </a:lnTo>
                  <a:lnTo>
                    <a:pt x="873493" y="993533"/>
                  </a:lnTo>
                  <a:lnTo>
                    <a:pt x="873493" y="974775"/>
                  </a:lnTo>
                  <a:lnTo>
                    <a:pt x="873493" y="923912"/>
                  </a:lnTo>
                  <a:close/>
                </a:path>
                <a:path w="6296659" h="1045210">
                  <a:moveTo>
                    <a:pt x="1013599" y="501497"/>
                  </a:moveTo>
                  <a:lnTo>
                    <a:pt x="649820" y="501497"/>
                  </a:lnTo>
                  <a:lnTo>
                    <a:pt x="781481" y="426148"/>
                  </a:lnTo>
                  <a:lnTo>
                    <a:pt x="821791" y="402323"/>
                  </a:lnTo>
                  <a:lnTo>
                    <a:pt x="856945" y="380238"/>
                  </a:lnTo>
                  <a:lnTo>
                    <a:pt x="911834" y="341261"/>
                  </a:lnTo>
                  <a:lnTo>
                    <a:pt x="949833" y="305968"/>
                  </a:lnTo>
                  <a:lnTo>
                    <a:pt x="974623" y="271106"/>
                  </a:lnTo>
                  <a:lnTo>
                    <a:pt x="988275" y="233654"/>
                  </a:lnTo>
                  <a:lnTo>
                    <a:pt x="992720" y="192290"/>
                  </a:lnTo>
                  <a:lnTo>
                    <a:pt x="992809" y="181889"/>
                  </a:lnTo>
                  <a:lnTo>
                    <a:pt x="988644" y="141732"/>
                  </a:lnTo>
                  <a:lnTo>
                    <a:pt x="976147" y="106108"/>
                  </a:lnTo>
                  <a:lnTo>
                    <a:pt x="959002" y="80556"/>
                  </a:lnTo>
                  <a:lnTo>
                    <a:pt x="955306" y="75031"/>
                  </a:lnTo>
                  <a:lnTo>
                    <a:pt x="926122" y="48501"/>
                  </a:lnTo>
                  <a:lnTo>
                    <a:pt x="889584" y="27292"/>
                  </a:lnTo>
                  <a:lnTo>
                    <a:pt x="846645" y="12128"/>
                  </a:lnTo>
                  <a:lnTo>
                    <a:pt x="797331" y="3035"/>
                  </a:lnTo>
                  <a:lnTo>
                    <a:pt x="741629" y="0"/>
                  </a:lnTo>
                  <a:lnTo>
                    <a:pt x="685876" y="3035"/>
                  </a:lnTo>
                  <a:lnTo>
                    <a:pt x="685190" y="3035"/>
                  </a:lnTo>
                  <a:lnTo>
                    <a:pt x="635101" y="12344"/>
                  </a:lnTo>
                  <a:lnTo>
                    <a:pt x="592239" y="27774"/>
                  </a:lnTo>
                  <a:lnTo>
                    <a:pt x="556285" y="49377"/>
                  </a:lnTo>
                  <a:lnTo>
                    <a:pt x="527875" y="76758"/>
                  </a:lnTo>
                  <a:lnTo>
                    <a:pt x="507568" y="109575"/>
                  </a:lnTo>
                  <a:lnTo>
                    <a:pt x="495388" y="147789"/>
                  </a:lnTo>
                  <a:lnTo>
                    <a:pt x="491413" y="190550"/>
                  </a:lnTo>
                  <a:lnTo>
                    <a:pt x="491324" y="209613"/>
                  </a:lnTo>
                  <a:lnTo>
                    <a:pt x="577938" y="209613"/>
                  </a:lnTo>
                  <a:lnTo>
                    <a:pt x="578027" y="191414"/>
                  </a:lnTo>
                  <a:lnTo>
                    <a:pt x="578116" y="190550"/>
                  </a:lnTo>
                  <a:lnTo>
                    <a:pt x="588441" y="144208"/>
                  </a:lnTo>
                  <a:lnTo>
                    <a:pt x="619937" y="109131"/>
                  </a:lnTo>
                  <a:lnTo>
                    <a:pt x="671804" y="87693"/>
                  </a:lnTo>
                  <a:lnTo>
                    <a:pt x="705789" y="82232"/>
                  </a:lnTo>
                  <a:lnTo>
                    <a:pt x="707428" y="82232"/>
                  </a:lnTo>
                  <a:lnTo>
                    <a:pt x="743369" y="80556"/>
                  </a:lnTo>
                  <a:lnTo>
                    <a:pt x="812990" y="87274"/>
                  </a:lnTo>
                  <a:lnTo>
                    <a:pt x="864196" y="107403"/>
                  </a:lnTo>
                  <a:lnTo>
                    <a:pt x="895692" y="140106"/>
                  </a:lnTo>
                  <a:lnTo>
                    <a:pt x="906195" y="184492"/>
                  </a:lnTo>
                  <a:lnTo>
                    <a:pt x="906195" y="193154"/>
                  </a:lnTo>
                  <a:lnTo>
                    <a:pt x="899134" y="235051"/>
                  </a:lnTo>
                  <a:lnTo>
                    <a:pt x="875347" y="270344"/>
                  </a:lnTo>
                  <a:lnTo>
                    <a:pt x="845566" y="295783"/>
                  </a:lnTo>
                  <a:lnTo>
                    <a:pt x="800531" y="326212"/>
                  </a:lnTo>
                  <a:lnTo>
                    <a:pt x="486117" y="509295"/>
                  </a:lnTo>
                  <a:lnTo>
                    <a:pt x="486117" y="578586"/>
                  </a:lnTo>
                  <a:lnTo>
                    <a:pt x="1013599" y="578586"/>
                  </a:lnTo>
                  <a:lnTo>
                    <a:pt x="1013599" y="501497"/>
                  </a:lnTo>
                  <a:close/>
                </a:path>
                <a:path w="6296659" h="1045210">
                  <a:moveTo>
                    <a:pt x="1030605" y="923912"/>
                  </a:moveTo>
                  <a:lnTo>
                    <a:pt x="1010932" y="923912"/>
                  </a:lnTo>
                  <a:lnTo>
                    <a:pt x="937463" y="1011174"/>
                  </a:lnTo>
                  <a:lnTo>
                    <a:pt x="937463" y="923912"/>
                  </a:lnTo>
                  <a:lnTo>
                    <a:pt x="915758" y="923912"/>
                  </a:lnTo>
                  <a:lnTo>
                    <a:pt x="915758" y="1043724"/>
                  </a:lnTo>
                  <a:lnTo>
                    <a:pt x="935659" y="1043724"/>
                  </a:lnTo>
                  <a:lnTo>
                    <a:pt x="962990" y="1011174"/>
                  </a:lnTo>
                  <a:lnTo>
                    <a:pt x="1008900" y="956462"/>
                  </a:lnTo>
                  <a:lnTo>
                    <a:pt x="1008900" y="1043724"/>
                  </a:lnTo>
                  <a:lnTo>
                    <a:pt x="1030605" y="1043724"/>
                  </a:lnTo>
                  <a:lnTo>
                    <a:pt x="1030605" y="956462"/>
                  </a:lnTo>
                  <a:lnTo>
                    <a:pt x="1030605" y="923912"/>
                  </a:lnTo>
                  <a:close/>
                </a:path>
                <a:path w="6296659" h="1045210">
                  <a:moveTo>
                    <a:pt x="1164424" y="877112"/>
                  </a:moveTo>
                  <a:lnTo>
                    <a:pt x="1149273" y="877112"/>
                  </a:lnTo>
                  <a:lnTo>
                    <a:pt x="1149121" y="882700"/>
                  </a:lnTo>
                  <a:lnTo>
                    <a:pt x="1147165" y="887183"/>
                  </a:lnTo>
                  <a:lnTo>
                    <a:pt x="1139634" y="893965"/>
                  </a:lnTo>
                  <a:lnTo>
                    <a:pt x="1134656" y="895654"/>
                  </a:lnTo>
                  <a:lnTo>
                    <a:pt x="1122299" y="895654"/>
                  </a:lnTo>
                  <a:lnTo>
                    <a:pt x="1117358" y="893965"/>
                  </a:lnTo>
                  <a:lnTo>
                    <a:pt x="1113675" y="890562"/>
                  </a:lnTo>
                  <a:lnTo>
                    <a:pt x="1109980" y="887183"/>
                  </a:lnTo>
                  <a:lnTo>
                    <a:pt x="1108062" y="882700"/>
                  </a:lnTo>
                  <a:lnTo>
                    <a:pt x="1107909" y="877112"/>
                  </a:lnTo>
                  <a:lnTo>
                    <a:pt x="1093216" y="877112"/>
                  </a:lnTo>
                  <a:lnTo>
                    <a:pt x="1093304" y="882700"/>
                  </a:lnTo>
                  <a:lnTo>
                    <a:pt x="1093368" y="887183"/>
                  </a:lnTo>
                  <a:lnTo>
                    <a:pt x="1096530" y="894943"/>
                  </a:lnTo>
                  <a:lnTo>
                    <a:pt x="1128712" y="908316"/>
                  </a:lnTo>
                  <a:lnTo>
                    <a:pt x="1136523" y="907821"/>
                  </a:lnTo>
                  <a:lnTo>
                    <a:pt x="1164348" y="882700"/>
                  </a:lnTo>
                  <a:lnTo>
                    <a:pt x="1164424" y="877112"/>
                  </a:lnTo>
                  <a:close/>
                </a:path>
                <a:path w="6296659" h="1045210">
                  <a:moveTo>
                    <a:pt x="1187475" y="923912"/>
                  </a:moveTo>
                  <a:lnTo>
                    <a:pt x="1167815" y="923912"/>
                  </a:lnTo>
                  <a:lnTo>
                    <a:pt x="1094346" y="1011174"/>
                  </a:lnTo>
                  <a:lnTo>
                    <a:pt x="1094346" y="923912"/>
                  </a:lnTo>
                  <a:lnTo>
                    <a:pt x="1072642" y="923912"/>
                  </a:lnTo>
                  <a:lnTo>
                    <a:pt x="1072642" y="1043724"/>
                  </a:lnTo>
                  <a:lnTo>
                    <a:pt x="1092542" y="1043724"/>
                  </a:lnTo>
                  <a:lnTo>
                    <a:pt x="1119873" y="1011174"/>
                  </a:lnTo>
                  <a:lnTo>
                    <a:pt x="1165783" y="956462"/>
                  </a:lnTo>
                  <a:lnTo>
                    <a:pt x="1165783" y="1043724"/>
                  </a:lnTo>
                  <a:lnTo>
                    <a:pt x="1187475" y="1043724"/>
                  </a:lnTo>
                  <a:lnTo>
                    <a:pt x="1187475" y="956462"/>
                  </a:lnTo>
                  <a:lnTo>
                    <a:pt x="1187475" y="923912"/>
                  </a:lnTo>
                  <a:close/>
                </a:path>
                <a:path w="6296659" h="1045210">
                  <a:moveTo>
                    <a:pt x="1274305" y="469455"/>
                  </a:moveTo>
                  <a:lnTo>
                    <a:pt x="1179893" y="469455"/>
                  </a:lnTo>
                  <a:lnTo>
                    <a:pt x="1116660" y="702437"/>
                  </a:lnTo>
                  <a:lnTo>
                    <a:pt x="1196352" y="702437"/>
                  </a:lnTo>
                  <a:lnTo>
                    <a:pt x="1274305" y="482447"/>
                  </a:lnTo>
                  <a:lnTo>
                    <a:pt x="1274305" y="469455"/>
                  </a:lnTo>
                  <a:close/>
                </a:path>
                <a:path w="6296659" h="1045210">
                  <a:moveTo>
                    <a:pt x="2032177" y="371576"/>
                  </a:moveTo>
                  <a:lnTo>
                    <a:pt x="1879727" y="371576"/>
                  </a:lnTo>
                  <a:lnTo>
                    <a:pt x="1879727" y="110871"/>
                  </a:lnTo>
                  <a:lnTo>
                    <a:pt x="1793989" y="110871"/>
                  </a:lnTo>
                  <a:lnTo>
                    <a:pt x="1793989" y="371576"/>
                  </a:lnTo>
                  <a:lnTo>
                    <a:pt x="1479575" y="371576"/>
                  </a:lnTo>
                  <a:lnTo>
                    <a:pt x="1506829" y="326732"/>
                  </a:lnTo>
                  <a:lnTo>
                    <a:pt x="1532305" y="282257"/>
                  </a:lnTo>
                  <a:lnTo>
                    <a:pt x="1555991" y="238175"/>
                  </a:lnTo>
                  <a:lnTo>
                    <a:pt x="1577886" y="194462"/>
                  </a:lnTo>
                  <a:lnTo>
                    <a:pt x="1598002" y="151130"/>
                  </a:lnTo>
                  <a:lnTo>
                    <a:pt x="1616316" y="108165"/>
                  </a:lnTo>
                  <a:lnTo>
                    <a:pt x="1632864" y="65595"/>
                  </a:lnTo>
                  <a:lnTo>
                    <a:pt x="1647609" y="23393"/>
                  </a:lnTo>
                  <a:lnTo>
                    <a:pt x="1647609" y="10401"/>
                  </a:lnTo>
                  <a:lnTo>
                    <a:pt x="1556664" y="10401"/>
                  </a:lnTo>
                  <a:lnTo>
                    <a:pt x="1541932" y="54381"/>
                  </a:lnTo>
                  <a:lnTo>
                    <a:pt x="1525485" y="97993"/>
                  </a:lnTo>
                  <a:lnTo>
                    <a:pt x="1507299" y="141211"/>
                  </a:lnTo>
                  <a:lnTo>
                    <a:pt x="1487373" y="184061"/>
                  </a:lnTo>
                  <a:lnTo>
                    <a:pt x="1465072" y="227774"/>
                  </a:lnTo>
                  <a:lnTo>
                    <a:pt x="1439735" y="273608"/>
                  </a:lnTo>
                  <a:lnTo>
                    <a:pt x="1411363" y="321538"/>
                  </a:lnTo>
                  <a:lnTo>
                    <a:pt x="1379969" y="371576"/>
                  </a:lnTo>
                  <a:lnTo>
                    <a:pt x="1379969" y="449529"/>
                  </a:lnTo>
                  <a:lnTo>
                    <a:pt x="1793989" y="449529"/>
                  </a:lnTo>
                  <a:lnTo>
                    <a:pt x="1793989" y="578586"/>
                  </a:lnTo>
                  <a:lnTo>
                    <a:pt x="1879727" y="578586"/>
                  </a:lnTo>
                  <a:lnTo>
                    <a:pt x="1879727" y="449529"/>
                  </a:lnTo>
                  <a:lnTo>
                    <a:pt x="2032177" y="449529"/>
                  </a:lnTo>
                  <a:lnTo>
                    <a:pt x="2032177" y="371576"/>
                  </a:lnTo>
                  <a:close/>
                </a:path>
                <a:path w="6296659" h="1045210">
                  <a:moveTo>
                    <a:pt x="2307552" y="76250"/>
                  </a:moveTo>
                  <a:lnTo>
                    <a:pt x="2124621" y="76250"/>
                  </a:lnTo>
                  <a:lnTo>
                    <a:pt x="2124621" y="110312"/>
                  </a:lnTo>
                  <a:lnTo>
                    <a:pt x="2197481" y="110312"/>
                  </a:lnTo>
                  <a:lnTo>
                    <a:pt x="2197481" y="233324"/>
                  </a:lnTo>
                  <a:lnTo>
                    <a:pt x="2235644" y="233324"/>
                  </a:lnTo>
                  <a:lnTo>
                    <a:pt x="2235644" y="110312"/>
                  </a:lnTo>
                  <a:lnTo>
                    <a:pt x="2307552" y="110312"/>
                  </a:lnTo>
                  <a:lnTo>
                    <a:pt x="2307552" y="76250"/>
                  </a:lnTo>
                  <a:close/>
                </a:path>
                <a:path w="6296659" h="1045210">
                  <a:moveTo>
                    <a:pt x="2512568" y="174967"/>
                  </a:moveTo>
                  <a:lnTo>
                    <a:pt x="2508326" y="152577"/>
                  </a:lnTo>
                  <a:lnTo>
                    <a:pt x="2508173" y="151739"/>
                  </a:lnTo>
                  <a:lnTo>
                    <a:pt x="2495346" y="134162"/>
                  </a:lnTo>
                  <a:lnTo>
                    <a:pt x="2474658" y="123024"/>
                  </a:lnTo>
                  <a:lnTo>
                    <a:pt x="2473464" y="122859"/>
                  </a:lnTo>
                  <a:lnTo>
                    <a:pt x="2473464" y="174967"/>
                  </a:lnTo>
                  <a:lnTo>
                    <a:pt x="2473464" y="178752"/>
                  </a:lnTo>
                  <a:lnTo>
                    <a:pt x="2471724" y="187642"/>
                  </a:lnTo>
                  <a:lnTo>
                    <a:pt x="2466327" y="194284"/>
                  </a:lnTo>
                  <a:lnTo>
                    <a:pt x="2457094" y="198450"/>
                  </a:lnTo>
                  <a:lnTo>
                    <a:pt x="2443810" y="199885"/>
                  </a:lnTo>
                  <a:lnTo>
                    <a:pt x="2375674" y="199885"/>
                  </a:lnTo>
                  <a:lnTo>
                    <a:pt x="2375674" y="152577"/>
                  </a:lnTo>
                  <a:lnTo>
                    <a:pt x="2443810" y="152577"/>
                  </a:lnTo>
                  <a:lnTo>
                    <a:pt x="2457234" y="154076"/>
                  </a:lnTo>
                  <a:lnTo>
                    <a:pt x="2466454" y="158457"/>
                  </a:lnTo>
                  <a:lnTo>
                    <a:pt x="2471763" y="165481"/>
                  </a:lnTo>
                  <a:lnTo>
                    <a:pt x="2473464" y="174967"/>
                  </a:lnTo>
                  <a:lnTo>
                    <a:pt x="2473464" y="122859"/>
                  </a:lnTo>
                  <a:lnTo>
                    <a:pt x="2446655" y="119138"/>
                  </a:lnTo>
                  <a:lnTo>
                    <a:pt x="2375674" y="119138"/>
                  </a:lnTo>
                  <a:lnTo>
                    <a:pt x="2375674" y="76250"/>
                  </a:lnTo>
                  <a:lnTo>
                    <a:pt x="2337828" y="76250"/>
                  </a:lnTo>
                  <a:lnTo>
                    <a:pt x="2337828" y="233324"/>
                  </a:lnTo>
                  <a:lnTo>
                    <a:pt x="2446655" y="233324"/>
                  </a:lnTo>
                  <a:lnTo>
                    <a:pt x="2474518" y="229450"/>
                  </a:lnTo>
                  <a:lnTo>
                    <a:pt x="2495232" y="218452"/>
                  </a:lnTo>
                  <a:lnTo>
                    <a:pt x="2508123" y="201256"/>
                  </a:lnTo>
                  <a:lnTo>
                    <a:pt x="2508402" y="199885"/>
                  </a:lnTo>
                  <a:lnTo>
                    <a:pt x="2512568" y="178752"/>
                  </a:lnTo>
                  <a:lnTo>
                    <a:pt x="2512568" y="174967"/>
                  </a:lnTo>
                  <a:close/>
                </a:path>
                <a:path w="6296659" h="1045210">
                  <a:moveTo>
                    <a:pt x="2569972" y="76250"/>
                  </a:moveTo>
                  <a:lnTo>
                    <a:pt x="2532126" y="76250"/>
                  </a:lnTo>
                  <a:lnTo>
                    <a:pt x="2532126" y="233324"/>
                  </a:lnTo>
                  <a:lnTo>
                    <a:pt x="2569972" y="233324"/>
                  </a:lnTo>
                  <a:lnTo>
                    <a:pt x="2569972" y="76250"/>
                  </a:lnTo>
                  <a:close/>
                </a:path>
                <a:path w="6296659" h="1045210">
                  <a:moveTo>
                    <a:pt x="2794863" y="141541"/>
                  </a:moveTo>
                  <a:lnTo>
                    <a:pt x="2788081" y="113715"/>
                  </a:lnTo>
                  <a:lnTo>
                    <a:pt x="2782405" y="107162"/>
                  </a:lnTo>
                  <a:lnTo>
                    <a:pt x="2769158" y="91859"/>
                  </a:lnTo>
                  <a:lnTo>
                    <a:pt x="2740317" y="77584"/>
                  </a:lnTo>
                  <a:lnTo>
                    <a:pt x="2703715" y="72466"/>
                  </a:lnTo>
                  <a:lnTo>
                    <a:pt x="2664549" y="78066"/>
                  </a:lnTo>
                  <a:lnTo>
                    <a:pt x="2634958" y="94107"/>
                  </a:lnTo>
                  <a:lnTo>
                    <a:pt x="2616238" y="119430"/>
                  </a:lnTo>
                  <a:lnTo>
                    <a:pt x="2609710" y="152895"/>
                  </a:lnTo>
                  <a:lnTo>
                    <a:pt x="2609710" y="157937"/>
                  </a:lnTo>
                  <a:lnTo>
                    <a:pt x="2616289" y="190804"/>
                  </a:lnTo>
                  <a:lnTo>
                    <a:pt x="2635072" y="215734"/>
                  </a:lnTo>
                  <a:lnTo>
                    <a:pt x="2664676" y="231571"/>
                  </a:lnTo>
                  <a:lnTo>
                    <a:pt x="2703715" y="237109"/>
                  </a:lnTo>
                  <a:lnTo>
                    <a:pt x="2740977" y="232130"/>
                  </a:lnTo>
                  <a:lnTo>
                    <a:pt x="2769755" y="218097"/>
                  </a:lnTo>
                  <a:lnTo>
                    <a:pt x="2783154" y="202412"/>
                  </a:lnTo>
                  <a:lnTo>
                    <a:pt x="2788297" y="196392"/>
                  </a:lnTo>
                  <a:lnTo>
                    <a:pt x="2794863" y="168351"/>
                  </a:lnTo>
                  <a:lnTo>
                    <a:pt x="2794863" y="167398"/>
                  </a:lnTo>
                  <a:lnTo>
                    <a:pt x="2755747" y="167398"/>
                  </a:lnTo>
                  <a:lnTo>
                    <a:pt x="2755747" y="168351"/>
                  </a:lnTo>
                  <a:lnTo>
                    <a:pt x="2751963" y="182181"/>
                  </a:lnTo>
                  <a:lnTo>
                    <a:pt x="2741320" y="192951"/>
                  </a:lnTo>
                  <a:lnTo>
                    <a:pt x="2724886" y="199923"/>
                  </a:lnTo>
                  <a:lnTo>
                    <a:pt x="2703715" y="202412"/>
                  </a:lnTo>
                  <a:lnTo>
                    <a:pt x="2680373" y="199402"/>
                  </a:lnTo>
                  <a:lnTo>
                    <a:pt x="2663152" y="190665"/>
                  </a:lnTo>
                  <a:lnTo>
                    <a:pt x="2652484" y="176593"/>
                  </a:lnTo>
                  <a:lnTo>
                    <a:pt x="2648889" y="157937"/>
                  </a:lnTo>
                  <a:lnTo>
                    <a:pt x="2648889" y="152895"/>
                  </a:lnTo>
                  <a:lnTo>
                    <a:pt x="2652484" y="133642"/>
                  </a:lnTo>
                  <a:lnTo>
                    <a:pt x="2663152" y="119189"/>
                  </a:lnTo>
                  <a:lnTo>
                    <a:pt x="2680373" y="110236"/>
                  </a:lnTo>
                  <a:lnTo>
                    <a:pt x="2703715" y="107162"/>
                  </a:lnTo>
                  <a:lnTo>
                    <a:pt x="2724759" y="109689"/>
                  </a:lnTo>
                  <a:lnTo>
                    <a:pt x="2741206" y="116776"/>
                  </a:lnTo>
                  <a:lnTo>
                    <a:pt x="2751925" y="127647"/>
                  </a:lnTo>
                  <a:lnTo>
                    <a:pt x="2755747" y="141541"/>
                  </a:lnTo>
                  <a:lnTo>
                    <a:pt x="2755747" y="142481"/>
                  </a:lnTo>
                  <a:lnTo>
                    <a:pt x="2794863" y="142481"/>
                  </a:lnTo>
                  <a:lnTo>
                    <a:pt x="2794863" y="141541"/>
                  </a:lnTo>
                  <a:close/>
                </a:path>
                <a:path w="6296659" h="1045210">
                  <a:moveTo>
                    <a:pt x="2874353" y="214401"/>
                  </a:moveTo>
                  <a:lnTo>
                    <a:pt x="2872663" y="205270"/>
                  </a:lnTo>
                  <a:lnTo>
                    <a:pt x="2867888" y="198081"/>
                  </a:lnTo>
                  <a:lnTo>
                    <a:pt x="2860522" y="193382"/>
                  </a:lnTo>
                  <a:lnTo>
                    <a:pt x="2851010" y="191693"/>
                  </a:lnTo>
                  <a:lnTo>
                    <a:pt x="2841510" y="193382"/>
                  </a:lnTo>
                  <a:lnTo>
                    <a:pt x="2834144" y="198081"/>
                  </a:lnTo>
                  <a:lnTo>
                    <a:pt x="2829369" y="205270"/>
                  </a:lnTo>
                  <a:lnTo>
                    <a:pt x="2827667" y="214401"/>
                  </a:lnTo>
                  <a:lnTo>
                    <a:pt x="2829369" y="223532"/>
                  </a:lnTo>
                  <a:lnTo>
                    <a:pt x="2834144" y="230720"/>
                  </a:lnTo>
                  <a:lnTo>
                    <a:pt x="2841510" y="235419"/>
                  </a:lnTo>
                  <a:lnTo>
                    <a:pt x="2851010" y="237109"/>
                  </a:lnTo>
                  <a:lnTo>
                    <a:pt x="2860522" y="235419"/>
                  </a:lnTo>
                  <a:lnTo>
                    <a:pt x="2867888" y="230720"/>
                  </a:lnTo>
                  <a:lnTo>
                    <a:pt x="2872663" y="223532"/>
                  </a:lnTo>
                  <a:lnTo>
                    <a:pt x="2874353" y="214401"/>
                  </a:lnTo>
                  <a:close/>
                </a:path>
                <a:path w="6296659" h="1045210">
                  <a:moveTo>
                    <a:pt x="4377525" y="306793"/>
                  </a:moveTo>
                  <a:lnTo>
                    <a:pt x="4061028" y="199669"/>
                  </a:lnTo>
                  <a:lnTo>
                    <a:pt x="4053459" y="199669"/>
                  </a:lnTo>
                  <a:lnTo>
                    <a:pt x="4053459" y="247281"/>
                  </a:lnTo>
                  <a:lnTo>
                    <a:pt x="4319092" y="337629"/>
                  </a:lnTo>
                  <a:lnTo>
                    <a:pt x="4053459" y="428523"/>
                  </a:lnTo>
                  <a:lnTo>
                    <a:pt x="4053459" y="476135"/>
                  </a:lnTo>
                  <a:lnTo>
                    <a:pt x="4061028" y="476135"/>
                  </a:lnTo>
                  <a:lnTo>
                    <a:pt x="4377525" y="368465"/>
                  </a:lnTo>
                  <a:lnTo>
                    <a:pt x="4377525" y="306793"/>
                  </a:lnTo>
                  <a:close/>
                </a:path>
                <a:path w="6296659" h="1045210">
                  <a:moveTo>
                    <a:pt x="5046370" y="397560"/>
                  </a:moveTo>
                  <a:lnTo>
                    <a:pt x="5031105" y="331190"/>
                  </a:lnTo>
                  <a:lnTo>
                    <a:pt x="4985296" y="281063"/>
                  </a:lnTo>
                  <a:lnTo>
                    <a:pt x="4951387" y="262470"/>
                  </a:lnTo>
                  <a:lnTo>
                    <a:pt x="4910696" y="248691"/>
                  </a:lnTo>
                  <a:lnTo>
                    <a:pt x="4863249" y="239737"/>
                  </a:lnTo>
                  <a:lnTo>
                    <a:pt x="4809045" y="235597"/>
                  </a:lnTo>
                  <a:lnTo>
                    <a:pt x="5032502" y="87477"/>
                  </a:lnTo>
                  <a:lnTo>
                    <a:pt x="5032502" y="10401"/>
                  </a:lnTo>
                  <a:lnTo>
                    <a:pt x="4508487" y="10401"/>
                  </a:lnTo>
                  <a:lnTo>
                    <a:pt x="4508487" y="87477"/>
                  </a:lnTo>
                  <a:lnTo>
                    <a:pt x="4895659" y="87477"/>
                  </a:lnTo>
                  <a:lnTo>
                    <a:pt x="4681715" y="232994"/>
                  </a:lnTo>
                  <a:lnTo>
                    <a:pt x="4681715" y="309219"/>
                  </a:lnTo>
                  <a:lnTo>
                    <a:pt x="4775263" y="309219"/>
                  </a:lnTo>
                  <a:lnTo>
                    <a:pt x="4841989" y="312851"/>
                  </a:lnTo>
                  <a:lnTo>
                    <a:pt x="4893881" y="323773"/>
                  </a:lnTo>
                  <a:lnTo>
                    <a:pt x="4930965" y="341960"/>
                  </a:lnTo>
                  <a:lnTo>
                    <a:pt x="4953203" y="367423"/>
                  </a:lnTo>
                  <a:lnTo>
                    <a:pt x="4960620" y="400164"/>
                  </a:lnTo>
                  <a:lnTo>
                    <a:pt x="4960620" y="410552"/>
                  </a:lnTo>
                  <a:lnTo>
                    <a:pt x="4948707" y="453110"/>
                  </a:lnTo>
                  <a:lnTo>
                    <a:pt x="4912982" y="483743"/>
                  </a:lnTo>
                  <a:lnTo>
                    <a:pt x="4854079" y="502259"/>
                  </a:lnTo>
                  <a:lnTo>
                    <a:pt x="4816183" y="506882"/>
                  </a:lnTo>
                  <a:lnTo>
                    <a:pt x="4772660" y="508431"/>
                  </a:lnTo>
                  <a:lnTo>
                    <a:pt x="4730877" y="506882"/>
                  </a:lnTo>
                  <a:lnTo>
                    <a:pt x="4661586" y="494538"/>
                  </a:lnTo>
                  <a:lnTo>
                    <a:pt x="4612106" y="470230"/>
                  </a:lnTo>
                  <a:lnTo>
                    <a:pt x="4586986" y="436245"/>
                  </a:lnTo>
                  <a:lnTo>
                    <a:pt x="4583849" y="415747"/>
                  </a:lnTo>
                  <a:lnTo>
                    <a:pt x="4583849" y="409689"/>
                  </a:lnTo>
                  <a:lnTo>
                    <a:pt x="4498098" y="409689"/>
                  </a:lnTo>
                  <a:lnTo>
                    <a:pt x="4498098" y="415747"/>
                  </a:lnTo>
                  <a:lnTo>
                    <a:pt x="4502569" y="454571"/>
                  </a:lnTo>
                  <a:lnTo>
                    <a:pt x="4538294" y="518236"/>
                  </a:lnTo>
                  <a:lnTo>
                    <a:pt x="4569549" y="543077"/>
                  </a:lnTo>
                  <a:lnTo>
                    <a:pt x="4608982" y="562825"/>
                  </a:lnTo>
                  <a:lnTo>
                    <a:pt x="4655832" y="577062"/>
                  </a:lnTo>
                  <a:lnTo>
                    <a:pt x="4710112" y="585774"/>
                  </a:lnTo>
                  <a:lnTo>
                    <a:pt x="4771796" y="588975"/>
                  </a:lnTo>
                  <a:lnTo>
                    <a:pt x="4834915" y="586079"/>
                  </a:lnTo>
                  <a:lnTo>
                    <a:pt x="4890020" y="577392"/>
                  </a:lnTo>
                  <a:lnTo>
                    <a:pt x="4937277" y="562825"/>
                  </a:lnTo>
                  <a:lnTo>
                    <a:pt x="4976203" y="542632"/>
                  </a:lnTo>
                  <a:lnTo>
                    <a:pt x="5006899" y="516902"/>
                  </a:lnTo>
                  <a:lnTo>
                    <a:pt x="5041989" y="449999"/>
                  </a:lnTo>
                  <a:lnTo>
                    <a:pt x="5046281" y="409689"/>
                  </a:lnTo>
                  <a:lnTo>
                    <a:pt x="5046370" y="397560"/>
                  </a:lnTo>
                  <a:close/>
                </a:path>
                <a:path w="6296659" h="1045210">
                  <a:moveTo>
                    <a:pt x="5369433" y="10401"/>
                  </a:moveTo>
                  <a:lnTo>
                    <a:pt x="5284546" y="10401"/>
                  </a:lnTo>
                  <a:lnTo>
                    <a:pt x="5282793" y="27393"/>
                  </a:lnTo>
                  <a:lnTo>
                    <a:pt x="5277510" y="42011"/>
                  </a:lnTo>
                  <a:lnTo>
                    <a:pt x="5240401" y="71678"/>
                  </a:lnTo>
                  <a:lnTo>
                    <a:pt x="5196878" y="80340"/>
                  </a:lnTo>
                  <a:lnTo>
                    <a:pt x="5169344" y="81419"/>
                  </a:lnTo>
                  <a:lnTo>
                    <a:pt x="5078400" y="81419"/>
                  </a:lnTo>
                  <a:lnTo>
                    <a:pt x="5078400" y="161975"/>
                  </a:lnTo>
                  <a:lnTo>
                    <a:pt x="5176278" y="161975"/>
                  </a:lnTo>
                  <a:lnTo>
                    <a:pt x="5208054" y="160515"/>
                  </a:lnTo>
                  <a:lnTo>
                    <a:pt x="5236692" y="156121"/>
                  </a:lnTo>
                  <a:lnTo>
                    <a:pt x="5262194" y="148818"/>
                  </a:lnTo>
                  <a:lnTo>
                    <a:pt x="5284546" y="138582"/>
                  </a:lnTo>
                  <a:lnTo>
                    <a:pt x="5284546" y="578586"/>
                  </a:lnTo>
                  <a:lnTo>
                    <a:pt x="5369433" y="578586"/>
                  </a:lnTo>
                  <a:lnTo>
                    <a:pt x="5369433" y="138582"/>
                  </a:lnTo>
                  <a:lnTo>
                    <a:pt x="5369433" y="10401"/>
                  </a:lnTo>
                  <a:close/>
                </a:path>
                <a:path w="6296659" h="1045210">
                  <a:moveTo>
                    <a:pt x="5729694" y="76250"/>
                  </a:moveTo>
                  <a:lnTo>
                    <a:pt x="5546750" y="76250"/>
                  </a:lnTo>
                  <a:lnTo>
                    <a:pt x="5546750" y="110312"/>
                  </a:lnTo>
                  <a:lnTo>
                    <a:pt x="5619610" y="110312"/>
                  </a:lnTo>
                  <a:lnTo>
                    <a:pt x="5619610" y="233324"/>
                  </a:lnTo>
                  <a:lnTo>
                    <a:pt x="5657786" y="233324"/>
                  </a:lnTo>
                  <a:lnTo>
                    <a:pt x="5657786" y="110312"/>
                  </a:lnTo>
                  <a:lnTo>
                    <a:pt x="5729694" y="110312"/>
                  </a:lnTo>
                  <a:lnTo>
                    <a:pt x="5729694" y="76250"/>
                  </a:lnTo>
                  <a:close/>
                </a:path>
                <a:path w="6296659" h="1045210">
                  <a:moveTo>
                    <a:pt x="5934710" y="174967"/>
                  </a:moveTo>
                  <a:lnTo>
                    <a:pt x="5930468" y="152577"/>
                  </a:lnTo>
                  <a:lnTo>
                    <a:pt x="5930316" y="151739"/>
                  </a:lnTo>
                  <a:lnTo>
                    <a:pt x="5917489" y="134162"/>
                  </a:lnTo>
                  <a:lnTo>
                    <a:pt x="5896788" y="123024"/>
                  </a:lnTo>
                  <a:lnTo>
                    <a:pt x="5895594" y="122859"/>
                  </a:lnTo>
                  <a:lnTo>
                    <a:pt x="5895594" y="174967"/>
                  </a:lnTo>
                  <a:lnTo>
                    <a:pt x="5895594" y="178752"/>
                  </a:lnTo>
                  <a:lnTo>
                    <a:pt x="5893841" y="187642"/>
                  </a:lnTo>
                  <a:lnTo>
                    <a:pt x="5888456" y="194284"/>
                  </a:lnTo>
                  <a:lnTo>
                    <a:pt x="5879236" y="198450"/>
                  </a:lnTo>
                  <a:lnTo>
                    <a:pt x="5865952" y="199885"/>
                  </a:lnTo>
                  <a:lnTo>
                    <a:pt x="5797816" y="199885"/>
                  </a:lnTo>
                  <a:lnTo>
                    <a:pt x="5797816" y="152577"/>
                  </a:lnTo>
                  <a:lnTo>
                    <a:pt x="5865952" y="152577"/>
                  </a:lnTo>
                  <a:lnTo>
                    <a:pt x="5879363" y="154076"/>
                  </a:lnTo>
                  <a:lnTo>
                    <a:pt x="5888583" y="158457"/>
                  </a:lnTo>
                  <a:lnTo>
                    <a:pt x="5893892" y="165481"/>
                  </a:lnTo>
                  <a:lnTo>
                    <a:pt x="5895594" y="174967"/>
                  </a:lnTo>
                  <a:lnTo>
                    <a:pt x="5895594" y="122859"/>
                  </a:lnTo>
                  <a:lnTo>
                    <a:pt x="5868784" y="119138"/>
                  </a:lnTo>
                  <a:lnTo>
                    <a:pt x="5797816" y="119138"/>
                  </a:lnTo>
                  <a:lnTo>
                    <a:pt x="5797816" y="76250"/>
                  </a:lnTo>
                  <a:lnTo>
                    <a:pt x="5759970" y="76250"/>
                  </a:lnTo>
                  <a:lnTo>
                    <a:pt x="5759970" y="233324"/>
                  </a:lnTo>
                  <a:lnTo>
                    <a:pt x="5868784" y="233324"/>
                  </a:lnTo>
                  <a:lnTo>
                    <a:pt x="5896661" y="229450"/>
                  </a:lnTo>
                  <a:lnTo>
                    <a:pt x="5917362" y="218452"/>
                  </a:lnTo>
                  <a:lnTo>
                    <a:pt x="5930265" y="201256"/>
                  </a:lnTo>
                  <a:lnTo>
                    <a:pt x="5930531" y="199885"/>
                  </a:lnTo>
                  <a:lnTo>
                    <a:pt x="5934710" y="178752"/>
                  </a:lnTo>
                  <a:lnTo>
                    <a:pt x="5934710" y="174967"/>
                  </a:lnTo>
                  <a:close/>
                </a:path>
                <a:path w="6296659" h="1045210">
                  <a:moveTo>
                    <a:pt x="5992114" y="76250"/>
                  </a:moveTo>
                  <a:lnTo>
                    <a:pt x="5954268" y="76250"/>
                  </a:lnTo>
                  <a:lnTo>
                    <a:pt x="5954268" y="233324"/>
                  </a:lnTo>
                  <a:lnTo>
                    <a:pt x="5992114" y="233324"/>
                  </a:lnTo>
                  <a:lnTo>
                    <a:pt x="5992114" y="76250"/>
                  </a:lnTo>
                  <a:close/>
                </a:path>
                <a:path w="6296659" h="1045210">
                  <a:moveTo>
                    <a:pt x="6217005" y="141541"/>
                  </a:moveTo>
                  <a:lnTo>
                    <a:pt x="6191301" y="91859"/>
                  </a:lnTo>
                  <a:lnTo>
                    <a:pt x="6125845" y="72466"/>
                  </a:lnTo>
                  <a:lnTo>
                    <a:pt x="6086678" y="78066"/>
                  </a:lnTo>
                  <a:lnTo>
                    <a:pt x="6057087" y="94107"/>
                  </a:lnTo>
                  <a:lnTo>
                    <a:pt x="6038380" y="119430"/>
                  </a:lnTo>
                  <a:lnTo>
                    <a:pt x="6031852" y="152895"/>
                  </a:lnTo>
                  <a:lnTo>
                    <a:pt x="6031852" y="157937"/>
                  </a:lnTo>
                  <a:lnTo>
                    <a:pt x="6038418" y="190804"/>
                  </a:lnTo>
                  <a:lnTo>
                    <a:pt x="6057201" y="215734"/>
                  </a:lnTo>
                  <a:lnTo>
                    <a:pt x="6086805" y="231571"/>
                  </a:lnTo>
                  <a:lnTo>
                    <a:pt x="6125845" y="237109"/>
                  </a:lnTo>
                  <a:lnTo>
                    <a:pt x="6163107" y="232130"/>
                  </a:lnTo>
                  <a:lnTo>
                    <a:pt x="6191885" y="218097"/>
                  </a:lnTo>
                  <a:lnTo>
                    <a:pt x="6205296" y="202412"/>
                  </a:lnTo>
                  <a:lnTo>
                    <a:pt x="6210439" y="196392"/>
                  </a:lnTo>
                  <a:lnTo>
                    <a:pt x="6217005" y="168351"/>
                  </a:lnTo>
                  <a:lnTo>
                    <a:pt x="6217005" y="167398"/>
                  </a:lnTo>
                  <a:lnTo>
                    <a:pt x="6177889" y="167398"/>
                  </a:lnTo>
                  <a:lnTo>
                    <a:pt x="6177889" y="168351"/>
                  </a:lnTo>
                  <a:lnTo>
                    <a:pt x="6174105" y="182181"/>
                  </a:lnTo>
                  <a:lnTo>
                    <a:pt x="6163462" y="192951"/>
                  </a:lnTo>
                  <a:lnTo>
                    <a:pt x="6147016" y="199923"/>
                  </a:lnTo>
                  <a:lnTo>
                    <a:pt x="6125845" y="202412"/>
                  </a:lnTo>
                  <a:lnTo>
                    <a:pt x="6102502" y="199402"/>
                  </a:lnTo>
                  <a:lnTo>
                    <a:pt x="6085281" y="190665"/>
                  </a:lnTo>
                  <a:lnTo>
                    <a:pt x="6074626" y="176593"/>
                  </a:lnTo>
                  <a:lnTo>
                    <a:pt x="6071032" y="157937"/>
                  </a:lnTo>
                  <a:lnTo>
                    <a:pt x="6071032" y="152895"/>
                  </a:lnTo>
                  <a:lnTo>
                    <a:pt x="6074626" y="133642"/>
                  </a:lnTo>
                  <a:lnTo>
                    <a:pt x="6085281" y="119189"/>
                  </a:lnTo>
                  <a:lnTo>
                    <a:pt x="6102502" y="110236"/>
                  </a:lnTo>
                  <a:lnTo>
                    <a:pt x="6125845" y="107162"/>
                  </a:lnTo>
                  <a:lnTo>
                    <a:pt x="6146889" y="109689"/>
                  </a:lnTo>
                  <a:lnTo>
                    <a:pt x="6163335" y="116776"/>
                  </a:lnTo>
                  <a:lnTo>
                    <a:pt x="6174067" y="127647"/>
                  </a:lnTo>
                  <a:lnTo>
                    <a:pt x="6177889" y="141541"/>
                  </a:lnTo>
                  <a:lnTo>
                    <a:pt x="6177889" y="142481"/>
                  </a:lnTo>
                  <a:lnTo>
                    <a:pt x="6217005" y="142481"/>
                  </a:lnTo>
                  <a:lnTo>
                    <a:pt x="6217005" y="141541"/>
                  </a:lnTo>
                  <a:close/>
                </a:path>
                <a:path w="6296659" h="1045210">
                  <a:moveTo>
                    <a:pt x="6296495" y="214401"/>
                  </a:moveTo>
                  <a:lnTo>
                    <a:pt x="6294806" y="205270"/>
                  </a:lnTo>
                  <a:lnTo>
                    <a:pt x="6290030" y="198081"/>
                  </a:lnTo>
                  <a:lnTo>
                    <a:pt x="6282652" y="193382"/>
                  </a:lnTo>
                  <a:lnTo>
                    <a:pt x="6273152" y="191693"/>
                  </a:lnTo>
                  <a:lnTo>
                    <a:pt x="6263652" y="193382"/>
                  </a:lnTo>
                  <a:lnTo>
                    <a:pt x="6256274" y="198081"/>
                  </a:lnTo>
                  <a:lnTo>
                    <a:pt x="6251511" y="205270"/>
                  </a:lnTo>
                  <a:lnTo>
                    <a:pt x="6249809" y="214401"/>
                  </a:lnTo>
                  <a:lnTo>
                    <a:pt x="6251511" y="223532"/>
                  </a:lnTo>
                  <a:lnTo>
                    <a:pt x="6256274" y="230720"/>
                  </a:lnTo>
                  <a:lnTo>
                    <a:pt x="6263652" y="235419"/>
                  </a:lnTo>
                  <a:lnTo>
                    <a:pt x="6273152" y="237109"/>
                  </a:lnTo>
                  <a:lnTo>
                    <a:pt x="6282652" y="235419"/>
                  </a:lnTo>
                  <a:lnTo>
                    <a:pt x="6290030" y="230720"/>
                  </a:lnTo>
                  <a:lnTo>
                    <a:pt x="6294806" y="223532"/>
                  </a:lnTo>
                  <a:lnTo>
                    <a:pt x="6296495" y="214401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>
                <a:lnSpc>
                  <a:spcPct val="100000"/>
                </a:lnSpc>
              </a:pPr>
              <a:endPara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pic>
          <p:nvPicPr>
            <p:cNvPr id="381" name="object 12" descr=""/>
            <p:cNvPicPr/>
            <p:nvPr/>
          </p:nvPicPr>
          <p:blipFill>
            <a:blip r:embed="rId6"/>
            <a:stretch/>
          </p:blipFill>
          <p:spPr>
            <a:xfrm>
              <a:off x="4619880" y="4867200"/>
              <a:ext cx="3661200" cy="21024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382" name="object 13"/>
            <p:cNvSpPr/>
            <p:nvPr/>
          </p:nvSpPr>
          <p:spPr>
            <a:xfrm>
              <a:off x="563040" y="3259800"/>
              <a:ext cx="4301640" cy="279000"/>
            </a:xfrm>
            <a:custGeom>
              <a:avLst/>
              <a:gdLst>
                <a:gd name="textAreaLeft" fmla="*/ 0 w 4301640"/>
                <a:gd name="textAreaRight" fmla="*/ 4302000 w 4301640"/>
                <a:gd name="textAreaTop" fmla="*/ 0 h 279000"/>
                <a:gd name="textAreaBottom" fmla="*/ 279360 h 279000"/>
              </a:gdLst>
              <a:ahLst/>
              <a:cxnLst/>
              <a:rect l="textAreaLeft" t="textAreaTop" r="textAreaRight" b="textAreaBottom"/>
              <a:pathLst>
                <a:path w="4302125" h="279400">
                  <a:moveTo>
                    <a:pt x="131102" y="214515"/>
                  </a:moveTo>
                  <a:lnTo>
                    <a:pt x="79565" y="214515"/>
                  </a:lnTo>
                  <a:lnTo>
                    <a:pt x="0" y="140207"/>
                  </a:lnTo>
                  <a:lnTo>
                    <a:pt x="0" y="133896"/>
                  </a:lnTo>
                  <a:lnTo>
                    <a:pt x="79565" y="59588"/>
                  </a:lnTo>
                  <a:lnTo>
                    <a:pt x="131102" y="59588"/>
                  </a:lnTo>
                  <a:lnTo>
                    <a:pt x="131102" y="65544"/>
                  </a:lnTo>
                  <a:lnTo>
                    <a:pt x="55029" y="137058"/>
                  </a:lnTo>
                  <a:lnTo>
                    <a:pt x="131102" y="208203"/>
                  </a:lnTo>
                  <a:lnTo>
                    <a:pt x="131102" y="214515"/>
                  </a:lnTo>
                  <a:close/>
                </a:path>
                <a:path w="4302125" h="279400">
                  <a:moveTo>
                    <a:pt x="234149" y="214515"/>
                  </a:moveTo>
                  <a:lnTo>
                    <a:pt x="182626" y="214515"/>
                  </a:lnTo>
                  <a:lnTo>
                    <a:pt x="103060" y="140207"/>
                  </a:lnTo>
                  <a:lnTo>
                    <a:pt x="103060" y="133896"/>
                  </a:lnTo>
                  <a:lnTo>
                    <a:pt x="182626" y="59588"/>
                  </a:lnTo>
                  <a:lnTo>
                    <a:pt x="234149" y="59588"/>
                  </a:lnTo>
                  <a:lnTo>
                    <a:pt x="234149" y="65544"/>
                  </a:lnTo>
                  <a:lnTo>
                    <a:pt x="158089" y="137058"/>
                  </a:lnTo>
                  <a:lnTo>
                    <a:pt x="234149" y="208203"/>
                  </a:lnTo>
                  <a:lnTo>
                    <a:pt x="234149" y="214515"/>
                  </a:lnTo>
                  <a:close/>
                </a:path>
                <a:path w="4302125" h="279400">
                  <a:moveTo>
                    <a:pt x="416064" y="238353"/>
                  </a:moveTo>
                  <a:lnTo>
                    <a:pt x="359768" y="230121"/>
                  </a:lnTo>
                  <a:lnTo>
                    <a:pt x="316911" y="206675"/>
                  </a:lnTo>
                  <a:lnTo>
                    <a:pt x="289629" y="169886"/>
                  </a:lnTo>
                  <a:lnTo>
                    <a:pt x="280060" y="121627"/>
                  </a:lnTo>
                  <a:lnTo>
                    <a:pt x="280060" y="117068"/>
                  </a:lnTo>
                  <a:lnTo>
                    <a:pt x="289629" y="68762"/>
                  </a:lnTo>
                  <a:lnTo>
                    <a:pt x="316911" y="31854"/>
                  </a:lnTo>
                  <a:lnTo>
                    <a:pt x="359768" y="8287"/>
                  </a:lnTo>
                  <a:lnTo>
                    <a:pt x="416064" y="0"/>
                  </a:lnTo>
                  <a:lnTo>
                    <a:pt x="468546" y="7272"/>
                  </a:lnTo>
                  <a:lnTo>
                    <a:pt x="510181" y="27427"/>
                  </a:lnTo>
                  <a:lnTo>
                    <a:pt x="522075" y="40665"/>
                  </a:lnTo>
                  <a:lnTo>
                    <a:pt x="416064" y="40665"/>
                  </a:lnTo>
                  <a:lnTo>
                    <a:pt x="376782" y="45691"/>
                  </a:lnTo>
                  <a:lnTo>
                    <a:pt x="348113" y="60377"/>
                  </a:lnTo>
                  <a:lnTo>
                    <a:pt x="330550" y="84133"/>
                  </a:lnTo>
                  <a:lnTo>
                    <a:pt x="324586" y="116370"/>
                  </a:lnTo>
                  <a:lnTo>
                    <a:pt x="324586" y="122326"/>
                  </a:lnTo>
                  <a:lnTo>
                    <a:pt x="330500" y="154659"/>
                  </a:lnTo>
                  <a:lnTo>
                    <a:pt x="347980" y="178281"/>
                  </a:lnTo>
                  <a:lnTo>
                    <a:pt x="376632" y="192765"/>
                  </a:lnTo>
                  <a:lnTo>
                    <a:pt x="416064" y="197688"/>
                  </a:lnTo>
                  <a:lnTo>
                    <a:pt x="522278" y="197688"/>
                  </a:lnTo>
                  <a:lnTo>
                    <a:pt x="510181" y="211099"/>
                  </a:lnTo>
                  <a:lnTo>
                    <a:pt x="468546" y="231134"/>
                  </a:lnTo>
                  <a:lnTo>
                    <a:pt x="416064" y="238353"/>
                  </a:lnTo>
                  <a:close/>
                </a:path>
                <a:path w="4302125" h="279400">
                  <a:moveTo>
                    <a:pt x="547509" y="99199"/>
                  </a:moveTo>
                  <a:lnTo>
                    <a:pt x="502996" y="99199"/>
                  </a:lnTo>
                  <a:lnTo>
                    <a:pt x="502996" y="96393"/>
                  </a:lnTo>
                  <a:lnTo>
                    <a:pt x="496560" y="74082"/>
                  </a:lnTo>
                  <a:lnTo>
                    <a:pt x="478589" y="56437"/>
                  </a:lnTo>
                  <a:lnTo>
                    <a:pt x="451089" y="44838"/>
                  </a:lnTo>
                  <a:lnTo>
                    <a:pt x="416064" y="40665"/>
                  </a:lnTo>
                  <a:lnTo>
                    <a:pt x="522075" y="40665"/>
                  </a:lnTo>
                  <a:lnTo>
                    <a:pt x="537619" y="57966"/>
                  </a:lnTo>
                  <a:lnTo>
                    <a:pt x="547509" y="96393"/>
                  </a:lnTo>
                  <a:lnTo>
                    <a:pt x="547509" y="99199"/>
                  </a:lnTo>
                  <a:close/>
                </a:path>
                <a:path w="4302125" h="279400">
                  <a:moveTo>
                    <a:pt x="522278" y="197688"/>
                  </a:moveTo>
                  <a:lnTo>
                    <a:pt x="416064" y="197688"/>
                  </a:lnTo>
                  <a:lnTo>
                    <a:pt x="451534" y="193619"/>
                  </a:lnTo>
                  <a:lnTo>
                    <a:pt x="478985" y="182222"/>
                  </a:lnTo>
                  <a:lnTo>
                    <a:pt x="496708" y="164716"/>
                  </a:lnTo>
                  <a:lnTo>
                    <a:pt x="502996" y="142316"/>
                  </a:lnTo>
                  <a:lnTo>
                    <a:pt x="502996" y="139509"/>
                  </a:lnTo>
                  <a:lnTo>
                    <a:pt x="547509" y="139509"/>
                  </a:lnTo>
                  <a:lnTo>
                    <a:pt x="547509" y="142316"/>
                  </a:lnTo>
                  <a:lnTo>
                    <a:pt x="537619" y="180682"/>
                  </a:lnTo>
                  <a:lnTo>
                    <a:pt x="522278" y="197688"/>
                  </a:lnTo>
                  <a:close/>
                </a:path>
                <a:path w="4302125" h="279400">
                  <a:moveTo>
                    <a:pt x="628484" y="196989"/>
                  </a:moveTo>
                  <a:lnTo>
                    <a:pt x="587121" y="196989"/>
                  </a:lnTo>
                  <a:lnTo>
                    <a:pt x="594082" y="183718"/>
                  </a:lnTo>
                  <a:lnTo>
                    <a:pt x="599171" y="168903"/>
                  </a:lnTo>
                  <a:lnTo>
                    <a:pt x="604647" y="59588"/>
                  </a:lnTo>
                  <a:lnTo>
                    <a:pt x="781316" y="59588"/>
                  </a:lnTo>
                  <a:lnTo>
                    <a:pt x="781316" y="96748"/>
                  </a:lnTo>
                  <a:lnTo>
                    <a:pt x="643204" y="96748"/>
                  </a:lnTo>
                  <a:lnTo>
                    <a:pt x="642512" y="133197"/>
                  </a:lnTo>
                  <a:lnTo>
                    <a:pt x="642505" y="133553"/>
                  </a:lnTo>
                  <a:lnTo>
                    <a:pt x="641342" y="152184"/>
                  </a:lnTo>
                  <a:lnTo>
                    <a:pt x="641302" y="152828"/>
                  </a:lnTo>
                  <a:lnTo>
                    <a:pt x="638744" y="168903"/>
                  </a:lnTo>
                  <a:lnTo>
                    <a:pt x="638652" y="169476"/>
                  </a:lnTo>
                  <a:lnTo>
                    <a:pt x="634512" y="183718"/>
                  </a:lnTo>
                  <a:lnTo>
                    <a:pt x="634424" y="184022"/>
                  </a:lnTo>
                  <a:lnTo>
                    <a:pt x="628484" y="196989"/>
                  </a:lnTo>
                  <a:close/>
                </a:path>
                <a:path w="4302125" h="279400">
                  <a:moveTo>
                    <a:pt x="781316" y="196989"/>
                  </a:moveTo>
                  <a:lnTo>
                    <a:pt x="739254" y="196989"/>
                  </a:lnTo>
                  <a:lnTo>
                    <a:pt x="739254" y="96748"/>
                  </a:lnTo>
                  <a:lnTo>
                    <a:pt x="781316" y="96748"/>
                  </a:lnTo>
                  <a:lnTo>
                    <a:pt x="781316" y="196989"/>
                  </a:lnTo>
                  <a:close/>
                </a:path>
                <a:path w="4302125" h="279400">
                  <a:moveTo>
                    <a:pt x="601840" y="279019"/>
                  </a:moveTo>
                  <a:lnTo>
                    <a:pt x="559777" y="279019"/>
                  </a:lnTo>
                  <a:lnTo>
                    <a:pt x="559777" y="196989"/>
                  </a:lnTo>
                  <a:lnTo>
                    <a:pt x="815314" y="196989"/>
                  </a:lnTo>
                  <a:lnTo>
                    <a:pt x="815314" y="234149"/>
                  </a:lnTo>
                  <a:lnTo>
                    <a:pt x="601840" y="234149"/>
                  </a:lnTo>
                  <a:lnTo>
                    <a:pt x="601840" y="279019"/>
                  </a:lnTo>
                  <a:close/>
                </a:path>
                <a:path w="4302125" h="279400">
                  <a:moveTo>
                    <a:pt x="815314" y="279019"/>
                  </a:moveTo>
                  <a:lnTo>
                    <a:pt x="773252" y="279019"/>
                  </a:lnTo>
                  <a:lnTo>
                    <a:pt x="773252" y="234149"/>
                  </a:lnTo>
                  <a:lnTo>
                    <a:pt x="815314" y="234149"/>
                  </a:lnTo>
                  <a:lnTo>
                    <a:pt x="815314" y="279019"/>
                  </a:lnTo>
                  <a:close/>
                </a:path>
                <a:path w="4302125" h="279400">
                  <a:moveTo>
                    <a:pt x="932383" y="238353"/>
                  </a:moveTo>
                  <a:lnTo>
                    <a:pt x="889108" y="232251"/>
                  </a:lnTo>
                  <a:lnTo>
                    <a:pt x="856448" y="214779"/>
                  </a:lnTo>
                  <a:lnTo>
                    <a:pt x="835815" y="187186"/>
                  </a:lnTo>
                  <a:lnTo>
                    <a:pt x="828624" y="150723"/>
                  </a:lnTo>
                  <a:lnTo>
                    <a:pt x="828624" y="143713"/>
                  </a:lnTo>
                  <a:lnTo>
                    <a:pt x="835865" y="106991"/>
                  </a:lnTo>
                  <a:lnTo>
                    <a:pt x="856581" y="79174"/>
                  </a:lnTo>
                  <a:lnTo>
                    <a:pt x="889258" y="61545"/>
                  </a:lnTo>
                  <a:lnTo>
                    <a:pt x="932383" y="55384"/>
                  </a:lnTo>
                  <a:lnTo>
                    <a:pt x="974978" y="61327"/>
                  </a:lnTo>
                  <a:lnTo>
                    <a:pt x="1006824" y="78476"/>
                  </a:lnTo>
                  <a:lnTo>
                    <a:pt x="1018110" y="93941"/>
                  </a:lnTo>
                  <a:lnTo>
                    <a:pt x="932027" y="93941"/>
                  </a:lnTo>
                  <a:lnTo>
                    <a:pt x="910821" y="96067"/>
                  </a:lnTo>
                  <a:lnTo>
                    <a:pt x="893784" y="102266"/>
                  </a:lnTo>
                  <a:lnTo>
                    <a:pt x="881410" y="112276"/>
                  </a:lnTo>
                  <a:lnTo>
                    <a:pt x="874191" y="125831"/>
                  </a:lnTo>
                  <a:lnTo>
                    <a:pt x="1030560" y="125831"/>
                  </a:lnTo>
                  <a:lnTo>
                    <a:pt x="1033678" y="142316"/>
                  </a:lnTo>
                  <a:lnTo>
                    <a:pt x="1033678" y="160883"/>
                  </a:lnTo>
                  <a:lnTo>
                    <a:pt x="872794" y="160883"/>
                  </a:lnTo>
                  <a:lnTo>
                    <a:pt x="878555" y="177315"/>
                  </a:lnTo>
                  <a:lnTo>
                    <a:pt x="890758" y="189541"/>
                  </a:lnTo>
                  <a:lnTo>
                    <a:pt x="908877" y="197166"/>
                  </a:lnTo>
                  <a:lnTo>
                    <a:pt x="932383" y="199796"/>
                  </a:lnTo>
                  <a:lnTo>
                    <a:pt x="1024806" y="199796"/>
                  </a:lnTo>
                  <a:lnTo>
                    <a:pt x="1024312" y="201240"/>
                  </a:lnTo>
                  <a:lnTo>
                    <a:pt x="1003671" y="221486"/>
                  </a:lnTo>
                  <a:lnTo>
                    <a:pt x="972710" y="234043"/>
                  </a:lnTo>
                  <a:lnTo>
                    <a:pt x="932383" y="238353"/>
                  </a:lnTo>
                  <a:close/>
                </a:path>
                <a:path w="4302125" h="279400">
                  <a:moveTo>
                    <a:pt x="1030560" y="125831"/>
                  </a:moveTo>
                  <a:lnTo>
                    <a:pt x="988110" y="125831"/>
                  </a:lnTo>
                  <a:lnTo>
                    <a:pt x="981224" y="112420"/>
                  </a:lnTo>
                  <a:lnTo>
                    <a:pt x="969275" y="102395"/>
                  </a:lnTo>
                  <a:lnTo>
                    <a:pt x="952595" y="96067"/>
                  </a:lnTo>
                  <a:lnTo>
                    <a:pt x="952263" y="96067"/>
                  </a:lnTo>
                  <a:lnTo>
                    <a:pt x="932027" y="93941"/>
                  </a:lnTo>
                  <a:lnTo>
                    <a:pt x="1018110" y="93941"/>
                  </a:lnTo>
                  <a:lnTo>
                    <a:pt x="1026773" y="105812"/>
                  </a:lnTo>
                  <a:lnTo>
                    <a:pt x="1030560" y="125831"/>
                  </a:lnTo>
                  <a:close/>
                </a:path>
                <a:path w="4302125" h="279400">
                  <a:moveTo>
                    <a:pt x="1024806" y="199796"/>
                  </a:moveTo>
                  <a:lnTo>
                    <a:pt x="932383" y="199796"/>
                  </a:lnTo>
                  <a:lnTo>
                    <a:pt x="954453" y="197962"/>
                  </a:lnTo>
                  <a:lnTo>
                    <a:pt x="971726" y="192744"/>
                  </a:lnTo>
                  <a:lnTo>
                    <a:pt x="983348" y="184569"/>
                  </a:lnTo>
                  <a:lnTo>
                    <a:pt x="988466" y="173863"/>
                  </a:lnTo>
                  <a:lnTo>
                    <a:pt x="1033678" y="173863"/>
                  </a:lnTo>
                  <a:lnTo>
                    <a:pt x="1024806" y="199796"/>
                  </a:lnTo>
                  <a:close/>
                </a:path>
                <a:path w="4302125" h="279400">
                  <a:moveTo>
                    <a:pt x="1065936" y="234149"/>
                  </a:moveTo>
                  <a:lnTo>
                    <a:pt x="1047699" y="234149"/>
                  </a:lnTo>
                  <a:lnTo>
                    <a:pt x="1047699" y="196646"/>
                  </a:lnTo>
                  <a:lnTo>
                    <a:pt x="1056462" y="196646"/>
                  </a:lnTo>
                  <a:lnTo>
                    <a:pt x="1070930" y="193972"/>
                  </a:lnTo>
                  <a:lnTo>
                    <a:pt x="1080960" y="185513"/>
                  </a:lnTo>
                  <a:lnTo>
                    <a:pt x="1086980" y="170613"/>
                  </a:lnTo>
                  <a:lnTo>
                    <a:pt x="1089418" y="148615"/>
                  </a:lnTo>
                  <a:lnTo>
                    <a:pt x="1091514" y="59588"/>
                  </a:lnTo>
                  <a:lnTo>
                    <a:pt x="1267485" y="59588"/>
                  </a:lnTo>
                  <a:lnTo>
                    <a:pt x="1267485" y="96748"/>
                  </a:lnTo>
                  <a:lnTo>
                    <a:pt x="1131481" y="96748"/>
                  </a:lnTo>
                  <a:lnTo>
                    <a:pt x="1130135" y="148615"/>
                  </a:lnTo>
                  <a:lnTo>
                    <a:pt x="1130071" y="151079"/>
                  </a:lnTo>
                  <a:lnTo>
                    <a:pt x="1125325" y="187569"/>
                  </a:lnTo>
                  <a:lnTo>
                    <a:pt x="1113120" y="213512"/>
                  </a:lnTo>
                  <a:lnTo>
                    <a:pt x="1093356" y="229006"/>
                  </a:lnTo>
                  <a:lnTo>
                    <a:pt x="1065936" y="234149"/>
                  </a:lnTo>
                  <a:close/>
                </a:path>
                <a:path w="4302125" h="279400">
                  <a:moveTo>
                    <a:pt x="1267485" y="234149"/>
                  </a:moveTo>
                  <a:lnTo>
                    <a:pt x="1225423" y="234149"/>
                  </a:lnTo>
                  <a:lnTo>
                    <a:pt x="1225423" y="96748"/>
                  </a:lnTo>
                  <a:lnTo>
                    <a:pt x="1267485" y="96748"/>
                  </a:lnTo>
                  <a:lnTo>
                    <a:pt x="1267485" y="234149"/>
                  </a:lnTo>
                  <a:close/>
                </a:path>
                <a:path w="4302125" h="279400">
                  <a:moveTo>
                    <a:pt x="1354404" y="124078"/>
                  </a:moveTo>
                  <a:lnTo>
                    <a:pt x="1312341" y="124078"/>
                  </a:lnTo>
                  <a:lnTo>
                    <a:pt x="1312341" y="123037"/>
                  </a:lnTo>
                  <a:lnTo>
                    <a:pt x="1319227" y="95311"/>
                  </a:lnTo>
                  <a:lnTo>
                    <a:pt x="1338765" y="73961"/>
                  </a:lnTo>
                  <a:lnTo>
                    <a:pt x="1369279" y="60236"/>
                  </a:lnTo>
                  <a:lnTo>
                    <a:pt x="1409090" y="55384"/>
                  </a:lnTo>
                  <a:lnTo>
                    <a:pt x="1449476" y="60570"/>
                  </a:lnTo>
                  <a:lnTo>
                    <a:pt x="1479545" y="75580"/>
                  </a:lnTo>
                  <a:lnTo>
                    <a:pt x="1494961" y="95311"/>
                  </a:lnTo>
                  <a:lnTo>
                    <a:pt x="1409066" y="95311"/>
                  </a:lnTo>
                  <a:lnTo>
                    <a:pt x="1386684" y="97184"/>
                  </a:lnTo>
                  <a:lnTo>
                    <a:pt x="1386106" y="97184"/>
                  </a:lnTo>
                  <a:lnTo>
                    <a:pt x="1368820" y="102744"/>
                  </a:lnTo>
                  <a:lnTo>
                    <a:pt x="1358112" y="111460"/>
                  </a:lnTo>
                  <a:lnTo>
                    <a:pt x="1354404" y="123037"/>
                  </a:lnTo>
                  <a:lnTo>
                    <a:pt x="1354404" y="124078"/>
                  </a:lnTo>
                  <a:close/>
                </a:path>
                <a:path w="4302125" h="279400">
                  <a:moveTo>
                    <a:pt x="1391564" y="238353"/>
                  </a:moveTo>
                  <a:lnTo>
                    <a:pt x="1357581" y="234815"/>
                  </a:lnTo>
                  <a:lnTo>
                    <a:pt x="1332372" y="224507"/>
                  </a:lnTo>
                  <a:lnTo>
                    <a:pt x="1316694" y="207889"/>
                  </a:lnTo>
                  <a:lnTo>
                    <a:pt x="1311300" y="185420"/>
                  </a:lnTo>
                  <a:lnTo>
                    <a:pt x="1315314" y="166295"/>
                  </a:lnTo>
                  <a:lnTo>
                    <a:pt x="1327116" y="151245"/>
                  </a:lnTo>
                  <a:lnTo>
                    <a:pt x="1346345" y="140666"/>
                  </a:lnTo>
                  <a:lnTo>
                    <a:pt x="1372641" y="134950"/>
                  </a:lnTo>
                  <a:lnTo>
                    <a:pt x="1462366" y="125133"/>
                  </a:lnTo>
                  <a:lnTo>
                    <a:pt x="1457437" y="112049"/>
                  </a:lnTo>
                  <a:lnTo>
                    <a:pt x="1446857" y="102744"/>
                  </a:lnTo>
                  <a:lnTo>
                    <a:pt x="1430623" y="97184"/>
                  </a:lnTo>
                  <a:lnTo>
                    <a:pt x="1408405" y="95311"/>
                  </a:lnTo>
                  <a:lnTo>
                    <a:pt x="1494961" y="95311"/>
                  </a:lnTo>
                  <a:lnTo>
                    <a:pt x="1498310" y="99597"/>
                  </a:lnTo>
                  <a:lnTo>
                    <a:pt x="1504784" y="131800"/>
                  </a:lnTo>
                  <a:lnTo>
                    <a:pt x="1504784" y="159486"/>
                  </a:lnTo>
                  <a:lnTo>
                    <a:pt x="1462722" y="159486"/>
                  </a:lnTo>
                  <a:lnTo>
                    <a:pt x="1381747" y="168249"/>
                  </a:lnTo>
                  <a:lnTo>
                    <a:pt x="1369179" y="170491"/>
                  </a:lnTo>
                  <a:lnTo>
                    <a:pt x="1360325" y="174077"/>
                  </a:lnTo>
                  <a:lnTo>
                    <a:pt x="1355086" y="179042"/>
                  </a:lnTo>
                  <a:lnTo>
                    <a:pt x="1353362" y="185420"/>
                  </a:lnTo>
                  <a:lnTo>
                    <a:pt x="1355716" y="192320"/>
                  </a:lnTo>
                  <a:lnTo>
                    <a:pt x="1362735" y="197250"/>
                  </a:lnTo>
                  <a:lnTo>
                    <a:pt x="1374354" y="200207"/>
                  </a:lnTo>
                  <a:lnTo>
                    <a:pt x="1390510" y="201193"/>
                  </a:lnTo>
                  <a:lnTo>
                    <a:pt x="1539138" y="201193"/>
                  </a:lnTo>
                  <a:lnTo>
                    <a:pt x="1539138" y="211366"/>
                  </a:lnTo>
                  <a:lnTo>
                    <a:pt x="1467624" y="211366"/>
                  </a:lnTo>
                  <a:lnTo>
                    <a:pt x="1452784" y="223421"/>
                  </a:lnTo>
                  <a:lnTo>
                    <a:pt x="1435380" y="231827"/>
                  </a:lnTo>
                  <a:lnTo>
                    <a:pt x="1415084" y="236749"/>
                  </a:lnTo>
                  <a:lnTo>
                    <a:pt x="1391564" y="238353"/>
                  </a:lnTo>
                  <a:close/>
                </a:path>
                <a:path w="4302125" h="279400">
                  <a:moveTo>
                    <a:pt x="1539138" y="201193"/>
                  </a:moveTo>
                  <a:lnTo>
                    <a:pt x="1390510" y="201193"/>
                  </a:lnTo>
                  <a:lnTo>
                    <a:pt x="1415346" y="199134"/>
                  </a:lnTo>
                  <a:lnTo>
                    <a:pt x="1435946" y="193133"/>
                  </a:lnTo>
                  <a:lnTo>
                    <a:pt x="1451880" y="183453"/>
                  </a:lnTo>
                  <a:lnTo>
                    <a:pt x="1462611" y="170491"/>
                  </a:lnTo>
                  <a:lnTo>
                    <a:pt x="1462722" y="159486"/>
                  </a:lnTo>
                  <a:lnTo>
                    <a:pt x="1504784" y="159486"/>
                  </a:lnTo>
                  <a:lnTo>
                    <a:pt x="1504784" y="191033"/>
                  </a:lnTo>
                  <a:lnTo>
                    <a:pt x="1511439" y="196989"/>
                  </a:lnTo>
                  <a:lnTo>
                    <a:pt x="1539138" y="196989"/>
                  </a:lnTo>
                  <a:lnTo>
                    <a:pt x="1539138" y="201193"/>
                  </a:lnTo>
                  <a:close/>
                </a:path>
                <a:path w="4302125" h="279400">
                  <a:moveTo>
                    <a:pt x="1539138" y="234149"/>
                  </a:moveTo>
                  <a:lnTo>
                    <a:pt x="1513547" y="234149"/>
                  </a:lnTo>
                  <a:lnTo>
                    <a:pt x="1497940" y="232659"/>
                  </a:lnTo>
                  <a:lnTo>
                    <a:pt x="1484933" y="228277"/>
                  </a:lnTo>
                  <a:lnTo>
                    <a:pt x="1474751" y="221135"/>
                  </a:lnTo>
                  <a:lnTo>
                    <a:pt x="1467624" y="211366"/>
                  </a:lnTo>
                  <a:lnTo>
                    <a:pt x="1539138" y="211366"/>
                  </a:lnTo>
                  <a:lnTo>
                    <a:pt x="1539138" y="234149"/>
                  </a:lnTo>
                  <a:close/>
                </a:path>
                <a:path w="4302125" h="279400">
                  <a:moveTo>
                    <a:pt x="1610982" y="234149"/>
                  </a:moveTo>
                  <a:lnTo>
                    <a:pt x="1568919" y="234149"/>
                  </a:lnTo>
                  <a:lnTo>
                    <a:pt x="1568919" y="59588"/>
                  </a:lnTo>
                  <a:lnTo>
                    <a:pt x="1610982" y="59588"/>
                  </a:lnTo>
                  <a:lnTo>
                    <a:pt x="1610982" y="127939"/>
                  </a:lnTo>
                  <a:lnTo>
                    <a:pt x="1765211" y="127939"/>
                  </a:lnTo>
                  <a:lnTo>
                    <a:pt x="1765211" y="165100"/>
                  </a:lnTo>
                  <a:lnTo>
                    <a:pt x="1610982" y="165100"/>
                  </a:lnTo>
                  <a:lnTo>
                    <a:pt x="1610982" y="234149"/>
                  </a:lnTo>
                  <a:close/>
                </a:path>
                <a:path w="4302125" h="279400">
                  <a:moveTo>
                    <a:pt x="1765211" y="127939"/>
                  </a:moveTo>
                  <a:lnTo>
                    <a:pt x="1723148" y="127939"/>
                  </a:lnTo>
                  <a:lnTo>
                    <a:pt x="1723148" y="59588"/>
                  </a:lnTo>
                  <a:lnTo>
                    <a:pt x="1765211" y="59588"/>
                  </a:lnTo>
                  <a:lnTo>
                    <a:pt x="1765211" y="127939"/>
                  </a:lnTo>
                  <a:close/>
                </a:path>
                <a:path w="4302125" h="279400">
                  <a:moveTo>
                    <a:pt x="1765211" y="234149"/>
                  </a:moveTo>
                  <a:lnTo>
                    <a:pt x="1723148" y="234149"/>
                  </a:lnTo>
                  <a:lnTo>
                    <a:pt x="1723148" y="165100"/>
                  </a:lnTo>
                  <a:lnTo>
                    <a:pt x="1765211" y="165100"/>
                  </a:lnTo>
                  <a:lnTo>
                    <a:pt x="1765211" y="234149"/>
                  </a:lnTo>
                  <a:close/>
                </a:path>
                <a:path w="4302125" h="279400">
                  <a:moveTo>
                    <a:pt x="1913483" y="238353"/>
                  </a:moveTo>
                  <a:lnTo>
                    <a:pt x="1869490" y="232240"/>
                  </a:lnTo>
                  <a:lnTo>
                    <a:pt x="1836277" y="214691"/>
                  </a:lnTo>
                  <a:lnTo>
                    <a:pt x="1815289" y="186891"/>
                  </a:lnTo>
                  <a:lnTo>
                    <a:pt x="1807972" y="150025"/>
                  </a:lnTo>
                  <a:lnTo>
                    <a:pt x="1807972" y="144767"/>
                  </a:lnTo>
                  <a:lnTo>
                    <a:pt x="1815240" y="107435"/>
                  </a:lnTo>
                  <a:lnTo>
                    <a:pt x="1836148" y="79306"/>
                  </a:lnTo>
                  <a:lnTo>
                    <a:pt x="1869345" y="61562"/>
                  </a:lnTo>
                  <a:lnTo>
                    <a:pt x="1913483" y="55384"/>
                  </a:lnTo>
                  <a:lnTo>
                    <a:pt x="1957162" y="61562"/>
                  </a:lnTo>
                  <a:lnTo>
                    <a:pt x="1990029" y="79306"/>
                  </a:lnTo>
                  <a:lnTo>
                    <a:pt x="2000804" y="93941"/>
                  </a:lnTo>
                  <a:lnTo>
                    <a:pt x="1913128" y="93941"/>
                  </a:lnTo>
                  <a:lnTo>
                    <a:pt x="1886778" y="97298"/>
                  </a:lnTo>
                  <a:lnTo>
                    <a:pt x="1867431" y="107129"/>
                  </a:lnTo>
                  <a:lnTo>
                    <a:pt x="1855511" y="123072"/>
                  </a:lnTo>
                  <a:lnTo>
                    <a:pt x="1851444" y="144767"/>
                  </a:lnTo>
                  <a:lnTo>
                    <a:pt x="1851444" y="150025"/>
                  </a:lnTo>
                  <a:lnTo>
                    <a:pt x="1855611" y="170960"/>
                  </a:lnTo>
                  <a:lnTo>
                    <a:pt x="1867698" y="186607"/>
                  </a:lnTo>
                  <a:lnTo>
                    <a:pt x="1887078" y="196405"/>
                  </a:lnTo>
                  <a:lnTo>
                    <a:pt x="1913128" y="199796"/>
                  </a:lnTo>
                  <a:lnTo>
                    <a:pt x="2001125" y="199796"/>
                  </a:lnTo>
                  <a:lnTo>
                    <a:pt x="1990029" y="214691"/>
                  </a:lnTo>
                  <a:lnTo>
                    <a:pt x="1957162" y="232240"/>
                  </a:lnTo>
                  <a:lnTo>
                    <a:pt x="1913483" y="238353"/>
                  </a:lnTo>
                  <a:close/>
                </a:path>
                <a:path w="4302125" h="279400">
                  <a:moveTo>
                    <a:pt x="2001125" y="199796"/>
                  </a:moveTo>
                  <a:lnTo>
                    <a:pt x="1913128" y="199796"/>
                  </a:lnTo>
                  <a:lnTo>
                    <a:pt x="1938978" y="196405"/>
                  </a:lnTo>
                  <a:lnTo>
                    <a:pt x="1958257" y="186607"/>
                  </a:lnTo>
                  <a:lnTo>
                    <a:pt x="1970306" y="170960"/>
                  </a:lnTo>
                  <a:lnTo>
                    <a:pt x="1974469" y="150025"/>
                  </a:lnTo>
                  <a:lnTo>
                    <a:pt x="1974469" y="144767"/>
                  </a:lnTo>
                  <a:lnTo>
                    <a:pt x="1970356" y="123222"/>
                  </a:lnTo>
                  <a:lnTo>
                    <a:pt x="1958390" y="107262"/>
                  </a:lnTo>
                  <a:lnTo>
                    <a:pt x="1939031" y="97298"/>
                  </a:lnTo>
                  <a:lnTo>
                    <a:pt x="1938747" y="97298"/>
                  </a:lnTo>
                  <a:lnTo>
                    <a:pt x="1913128" y="93941"/>
                  </a:lnTo>
                  <a:lnTo>
                    <a:pt x="2000804" y="93941"/>
                  </a:lnTo>
                  <a:lnTo>
                    <a:pt x="2010738" y="107435"/>
                  </a:lnTo>
                  <a:lnTo>
                    <a:pt x="2017941" y="144767"/>
                  </a:lnTo>
                  <a:lnTo>
                    <a:pt x="2017941" y="150025"/>
                  </a:lnTo>
                  <a:lnTo>
                    <a:pt x="2010794" y="186607"/>
                  </a:lnTo>
                  <a:lnTo>
                    <a:pt x="2010738" y="186891"/>
                  </a:lnTo>
                  <a:lnTo>
                    <a:pt x="2001125" y="199796"/>
                  </a:lnTo>
                  <a:close/>
                </a:path>
                <a:path w="4302125" h="279400">
                  <a:moveTo>
                    <a:pt x="2333752" y="234149"/>
                  </a:moveTo>
                  <a:lnTo>
                    <a:pt x="2200910" y="234149"/>
                  </a:lnTo>
                  <a:lnTo>
                    <a:pt x="2200910" y="59588"/>
                  </a:lnTo>
                  <a:lnTo>
                    <a:pt x="2328837" y="59588"/>
                  </a:lnTo>
                  <a:lnTo>
                    <a:pt x="2358981" y="62814"/>
                  </a:lnTo>
                  <a:lnTo>
                    <a:pt x="2381203" y="72250"/>
                  </a:lnTo>
                  <a:lnTo>
                    <a:pt x="2394947" y="87534"/>
                  </a:lnTo>
                  <a:lnTo>
                    <a:pt x="2396001" y="92189"/>
                  </a:lnTo>
                  <a:lnTo>
                    <a:pt x="2242959" y="92189"/>
                  </a:lnTo>
                  <a:lnTo>
                    <a:pt x="2242959" y="129692"/>
                  </a:lnTo>
                  <a:lnTo>
                    <a:pt x="2394633" y="129692"/>
                  </a:lnTo>
                  <a:lnTo>
                    <a:pt x="2393823" y="131400"/>
                  </a:lnTo>
                  <a:lnTo>
                    <a:pt x="2386782" y="139171"/>
                  </a:lnTo>
                  <a:lnTo>
                    <a:pt x="2377211" y="145465"/>
                  </a:lnTo>
                  <a:lnTo>
                    <a:pt x="2388821" y="151637"/>
                  </a:lnTo>
                  <a:lnTo>
                    <a:pt x="2397277" y="159616"/>
                  </a:lnTo>
                  <a:lnTo>
                    <a:pt x="2399065" y="162991"/>
                  </a:lnTo>
                  <a:lnTo>
                    <a:pt x="2242959" y="162991"/>
                  </a:lnTo>
                  <a:lnTo>
                    <a:pt x="2242959" y="201549"/>
                  </a:lnTo>
                  <a:lnTo>
                    <a:pt x="2400438" y="201549"/>
                  </a:lnTo>
                  <a:lnTo>
                    <a:pt x="2399549" y="205608"/>
                  </a:lnTo>
                  <a:lnTo>
                    <a:pt x="2385929" y="221222"/>
                  </a:lnTo>
                  <a:lnTo>
                    <a:pt x="2363833" y="230857"/>
                  </a:lnTo>
                  <a:lnTo>
                    <a:pt x="2333752" y="234149"/>
                  </a:lnTo>
                  <a:close/>
                </a:path>
                <a:path w="4302125" h="279400">
                  <a:moveTo>
                    <a:pt x="2394633" y="129692"/>
                  </a:moveTo>
                  <a:lnTo>
                    <a:pt x="2327440" y="129692"/>
                  </a:lnTo>
                  <a:lnTo>
                    <a:pt x="2339769" y="128530"/>
                  </a:lnTo>
                  <a:lnTo>
                    <a:pt x="2348777" y="125134"/>
                  </a:lnTo>
                  <a:lnTo>
                    <a:pt x="2354302" y="119635"/>
                  </a:lnTo>
                  <a:lnTo>
                    <a:pt x="2356180" y="112166"/>
                  </a:lnTo>
                  <a:lnTo>
                    <a:pt x="2356089" y="108305"/>
                  </a:lnTo>
                  <a:lnTo>
                    <a:pt x="2354350" y="101501"/>
                  </a:lnTo>
                  <a:lnTo>
                    <a:pt x="2348906" y="96348"/>
                  </a:lnTo>
                  <a:lnTo>
                    <a:pt x="2339913" y="93234"/>
                  </a:lnTo>
                  <a:lnTo>
                    <a:pt x="2327440" y="92189"/>
                  </a:lnTo>
                  <a:lnTo>
                    <a:pt x="2396001" y="92189"/>
                  </a:lnTo>
                  <a:lnTo>
                    <a:pt x="2399652" y="108305"/>
                  </a:lnTo>
                  <a:lnTo>
                    <a:pt x="2399601" y="112166"/>
                  </a:lnTo>
                  <a:lnTo>
                    <a:pt x="2398167" y="122248"/>
                  </a:lnTo>
                  <a:lnTo>
                    <a:pt x="2394633" y="129692"/>
                  </a:lnTo>
                  <a:close/>
                </a:path>
                <a:path w="4302125" h="279400">
                  <a:moveTo>
                    <a:pt x="2400438" y="201549"/>
                  </a:moveTo>
                  <a:lnTo>
                    <a:pt x="2332342" y="201549"/>
                  </a:lnTo>
                  <a:lnTo>
                    <a:pt x="2344617" y="200381"/>
                  </a:lnTo>
                  <a:lnTo>
                    <a:pt x="2353508" y="196946"/>
                  </a:lnTo>
                  <a:lnTo>
                    <a:pt x="2358915" y="191342"/>
                  </a:lnTo>
                  <a:lnTo>
                    <a:pt x="2360739" y="183667"/>
                  </a:lnTo>
                  <a:lnTo>
                    <a:pt x="2360739" y="180162"/>
                  </a:lnTo>
                  <a:lnTo>
                    <a:pt x="2358867" y="172748"/>
                  </a:lnTo>
                  <a:lnTo>
                    <a:pt x="2353379" y="167371"/>
                  </a:lnTo>
                  <a:lnTo>
                    <a:pt x="2344473" y="164097"/>
                  </a:lnTo>
                  <a:lnTo>
                    <a:pt x="2332342" y="162991"/>
                  </a:lnTo>
                  <a:lnTo>
                    <a:pt x="2399065" y="162991"/>
                  </a:lnTo>
                  <a:lnTo>
                    <a:pt x="2402446" y="169372"/>
                  </a:lnTo>
                  <a:lnTo>
                    <a:pt x="2404090" y="180162"/>
                  </a:lnTo>
                  <a:lnTo>
                    <a:pt x="2404198" y="184378"/>
                  </a:lnTo>
                  <a:lnTo>
                    <a:pt x="2400438" y="201549"/>
                  </a:lnTo>
                  <a:close/>
                </a:path>
                <a:path w="4302125" h="279400">
                  <a:moveTo>
                    <a:pt x="2635897" y="234149"/>
                  </a:moveTo>
                  <a:lnTo>
                    <a:pt x="2592082" y="234149"/>
                  </a:lnTo>
                  <a:lnTo>
                    <a:pt x="2592082" y="4203"/>
                  </a:lnTo>
                  <a:lnTo>
                    <a:pt x="2735795" y="4203"/>
                  </a:lnTo>
                  <a:lnTo>
                    <a:pt x="2771340" y="9160"/>
                  </a:lnTo>
                  <a:lnTo>
                    <a:pt x="2798273" y="23352"/>
                  </a:lnTo>
                  <a:lnTo>
                    <a:pt x="2813596" y="43459"/>
                  </a:lnTo>
                  <a:lnTo>
                    <a:pt x="2635897" y="43459"/>
                  </a:lnTo>
                  <a:lnTo>
                    <a:pt x="2635897" y="111112"/>
                  </a:lnTo>
                  <a:lnTo>
                    <a:pt x="2813660" y="111112"/>
                  </a:lnTo>
                  <a:lnTo>
                    <a:pt x="2798402" y="131225"/>
                  </a:lnTo>
                  <a:lnTo>
                    <a:pt x="2771484" y="145413"/>
                  </a:lnTo>
                  <a:lnTo>
                    <a:pt x="2735795" y="150368"/>
                  </a:lnTo>
                  <a:lnTo>
                    <a:pt x="2635897" y="150368"/>
                  </a:lnTo>
                  <a:lnTo>
                    <a:pt x="2635897" y="234149"/>
                  </a:lnTo>
                  <a:close/>
                </a:path>
                <a:path w="4302125" h="279400">
                  <a:moveTo>
                    <a:pt x="2813660" y="111112"/>
                  </a:moveTo>
                  <a:lnTo>
                    <a:pt x="2734741" y="111112"/>
                  </a:lnTo>
                  <a:lnTo>
                    <a:pt x="2752699" y="108987"/>
                  </a:lnTo>
                  <a:lnTo>
                    <a:pt x="2765893" y="102787"/>
                  </a:lnTo>
                  <a:lnTo>
                    <a:pt x="2774027" y="92777"/>
                  </a:lnTo>
                  <a:lnTo>
                    <a:pt x="2776804" y="79222"/>
                  </a:lnTo>
                  <a:lnTo>
                    <a:pt x="2776804" y="75361"/>
                  </a:lnTo>
                  <a:lnTo>
                    <a:pt x="2774027" y="61799"/>
                  </a:lnTo>
                  <a:lnTo>
                    <a:pt x="2765893" y="51785"/>
                  </a:lnTo>
                  <a:lnTo>
                    <a:pt x="2752699" y="45584"/>
                  </a:lnTo>
                  <a:lnTo>
                    <a:pt x="2734741" y="43459"/>
                  </a:lnTo>
                  <a:lnTo>
                    <a:pt x="2813596" y="43459"/>
                  </a:lnTo>
                  <a:lnTo>
                    <a:pt x="2815348" y="45758"/>
                  </a:lnTo>
                  <a:lnTo>
                    <a:pt x="2821317" y="75361"/>
                  </a:lnTo>
                  <a:lnTo>
                    <a:pt x="2821317" y="79222"/>
                  </a:lnTo>
                  <a:lnTo>
                    <a:pt x="2815396" y="108823"/>
                  </a:lnTo>
                  <a:lnTo>
                    <a:pt x="2813660" y="111112"/>
                  </a:lnTo>
                  <a:close/>
                </a:path>
                <a:path w="4302125" h="279400">
                  <a:moveTo>
                    <a:pt x="2952064" y="238353"/>
                  </a:moveTo>
                  <a:lnTo>
                    <a:pt x="2908071" y="232240"/>
                  </a:lnTo>
                  <a:lnTo>
                    <a:pt x="2874857" y="214691"/>
                  </a:lnTo>
                  <a:lnTo>
                    <a:pt x="2853869" y="186891"/>
                  </a:lnTo>
                  <a:lnTo>
                    <a:pt x="2846552" y="150025"/>
                  </a:lnTo>
                  <a:lnTo>
                    <a:pt x="2846552" y="144767"/>
                  </a:lnTo>
                  <a:lnTo>
                    <a:pt x="2853819" y="107435"/>
                  </a:lnTo>
                  <a:lnTo>
                    <a:pt x="2874724" y="79306"/>
                  </a:lnTo>
                  <a:lnTo>
                    <a:pt x="2907920" y="61562"/>
                  </a:lnTo>
                  <a:lnTo>
                    <a:pt x="2952064" y="55384"/>
                  </a:lnTo>
                  <a:lnTo>
                    <a:pt x="2995740" y="61562"/>
                  </a:lnTo>
                  <a:lnTo>
                    <a:pt x="3028603" y="79306"/>
                  </a:lnTo>
                  <a:lnTo>
                    <a:pt x="3039376" y="93941"/>
                  </a:lnTo>
                  <a:lnTo>
                    <a:pt x="2951708" y="93941"/>
                  </a:lnTo>
                  <a:lnTo>
                    <a:pt x="2925357" y="97298"/>
                  </a:lnTo>
                  <a:lnTo>
                    <a:pt x="2906006" y="107129"/>
                  </a:lnTo>
                  <a:lnTo>
                    <a:pt x="2894081" y="123072"/>
                  </a:lnTo>
                  <a:lnTo>
                    <a:pt x="2890012" y="144767"/>
                  </a:lnTo>
                  <a:lnTo>
                    <a:pt x="2890012" y="150025"/>
                  </a:lnTo>
                  <a:lnTo>
                    <a:pt x="2894179" y="170960"/>
                  </a:lnTo>
                  <a:lnTo>
                    <a:pt x="2906267" y="186607"/>
                  </a:lnTo>
                  <a:lnTo>
                    <a:pt x="2925652" y="196405"/>
                  </a:lnTo>
                  <a:lnTo>
                    <a:pt x="2951708" y="199796"/>
                  </a:lnTo>
                  <a:lnTo>
                    <a:pt x="3039697" y="199796"/>
                  </a:lnTo>
                  <a:lnTo>
                    <a:pt x="3028603" y="214691"/>
                  </a:lnTo>
                  <a:lnTo>
                    <a:pt x="2995740" y="232240"/>
                  </a:lnTo>
                  <a:lnTo>
                    <a:pt x="2952064" y="238353"/>
                  </a:lnTo>
                  <a:close/>
                </a:path>
                <a:path w="4302125" h="279400">
                  <a:moveTo>
                    <a:pt x="3039697" y="199796"/>
                  </a:moveTo>
                  <a:lnTo>
                    <a:pt x="2951708" y="199796"/>
                  </a:lnTo>
                  <a:lnTo>
                    <a:pt x="2977559" y="196405"/>
                  </a:lnTo>
                  <a:lnTo>
                    <a:pt x="2996838" y="186607"/>
                  </a:lnTo>
                  <a:lnTo>
                    <a:pt x="3008887" y="170960"/>
                  </a:lnTo>
                  <a:lnTo>
                    <a:pt x="3013049" y="150025"/>
                  </a:lnTo>
                  <a:lnTo>
                    <a:pt x="3013049" y="144767"/>
                  </a:lnTo>
                  <a:lnTo>
                    <a:pt x="3008937" y="123222"/>
                  </a:lnTo>
                  <a:lnTo>
                    <a:pt x="2996971" y="107262"/>
                  </a:lnTo>
                  <a:lnTo>
                    <a:pt x="2977612" y="97298"/>
                  </a:lnTo>
                  <a:lnTo>
                    <a:pt x="2977327" y="97298"/>
                  </a:lnTo>
                  <a:lnTo>
                    <a:pt x="2951708" y="93941"/>
                  </a:lnTo>
                  <a:lnTo>
                    <a:pt x="3039376" y="93941"/>
                  </a:lnTo>
                  <a:lnTo>
                    <a:pt x="3049308" y="107435"/>
                  </a:lnTo>
                  <a:lnTo>
                    <a:pt x="3056509" y="144767"/>
                  </a:lnTo>
                  <a:lnTo>
                    <a:pt x="3056509" y="150025"/>
                  </a:lnTo>
                  <a:lnTo>
                    <a:pt x="3049364" y="186607"/>
                  </a:lnTo>
                  <a:lnTo>
                    <a:pt x="3049308" y="186891"/>
                  </a:lnTo>
                  <a:lnTo>
                    <a:pt x="3039697" y="199796"/>
                  </a:lnTo>
                  <a:close/>
                </a:path>
                <a:path w="4302125" h="279400">
                  <a:moveTo>
                    <a:pt x="3191116" y="238353"/>
                  </a:moveTo>
                  <a:lnTo>
                    <a:pt x="3147732" y="232197"/>
                  </a:lnTo>
                  <a:lnTo>
                    <a:pt x="3114832" y="214606"/>
                  </a:lnTo>
                  <a:lnTo>
                    <a:pt x="3093959" y="186891"/>
                  </a:lnTo>
                  <a:lnTo>
                    <a:pt x="3086658" y="150368"/>
                  </a:lnTo>
                  <a:lnTo>
                    <a:pt x="3086658" y="144767"/>
                  </a:lnTo>
                  <a:lnTo>
                    <a:pt x="3093909" y="107585"/>
                  </a:lnTo>
                  <a:lnTo>
                    <a:pt x="3114698" y="79440"/>
                  </a:lnTo>
                  <a:lnTo>
                    <a:pt x="3147582" y="61612"/>
                  </a:lnTo>
                  <a:lnTo>
                    <a:pt x="3191116" y="55384"/>
                  </a:lnTo>
                  <a:lnTo>
                    <a:pt x="3231787" y="61068"/>
                  </a:lnTo>
                  <a:lnTo>
                    <a:pt x="3263847" y="76938"/>
                  </a:lnTo>
                  <a:lnTo>
                    <a:pt x="3278565" y="93941"/>
                  </a:lnTo>
                  <a:lnTo>
                    <a:pt x="3191116" y="93941"/>
                  </a:lnTo>
                  <a:lnTo>
                    <a:pt x="3165169" y="97354"/>
                  </a:lnTo>
                  <a:lnTo>
                    <a:pt x="3146024" y="107305"/>
                  </a:lnTo>
                  <a:lnTo>
                    <a:pt x="3134177" y="123367"/>
                  </a:lnTo>
                  <a:lnTo>
                    <a:pt x="3130182" y="144767"/>
                  </a:lnTo>
                  <a:lnTo>
                    <a:pt x="3130184" y="150368"/>
                  </a:lnTo>
                  <a:lnTo>
                    <a:pt x="3134177" y="171110"/>
                  </a:lnTo>
                  <a:lnTo>
                    <a:pt x="3146024" y="186740"/>
                  </a:lnTo>
                  <a:lnTo>
                    <a:pt x="3165169" y="196455"/>
                  </a:lnTo>
                  <a:lnTo>
                    <a:pt x="3191116" y="199796"/>
                  </a:lnTo>
                  <a:lnTo>
                    <a:pt x="3279394" y="199796"/>
                  </a:lnTo>
                  <a:lnTo>
                    <a:pt x="3264504" y="217233"/>
                  </a:lnTo>
                  <a:lnTo>
                    <a:pt x="3232527" y="232821"/>
                  </a:lnTo>
                  <a:lnTo>
                    <a:pt x="3191116" y="238353"/>
                  </a:lnTo>
                  <a:close/>
                </a:path>
                <a:path w="4302125" h="279400">
                  <a:moveTo>
                    <a:pt x="3292411" y="133197"/>
                  </a:moveTo>
                  <a:lnTo>
                    <a:pt x="3248952" y="133197"/>
                  </a:lnTo>
                  <a:lnTo>
                    <a:pt x="3248952" y="132143"/>
                  </a:lnTo>
                  <a:lnTo>
                    <a:pt x="3244696" y="116712"/>
                  </a:lnTo>
                  <a:lnTo>
                    <a:pt x="3232783" y="104632"/>
                  </a:lnTo>
                  <a:lnTo>
                    <a:pt x="3214496" y="96756"/>
                  </a:lnTo>
                  <a:lnTo>
                    <a:pt x="3191116" y="93941"/>
                  </a:lnTo>
                  <a:lnTo>
                    <a:pt x="3278565" y="93941"/>
                  </a:lnTo>
                  <a:lnTo>
                    <a:pt x="3284865" y="101220"/>
                  </a:lnTo>
                  <a:lnTo>
                    <a:pt x="3292411" y="132143"/>
                  </a:lnTo>
                  <a:lnTo>
                    <a:pt x="3292411" y="133197"/>
                  </a:lnTo>
                  <a:close/>
                </a:path>
                <a:path w="4302125" h="279400">
                  <a:moveTo>
                    <a:pt x="3279394" y="199796"/>
                  </a:moveTo>
                  <a:lnTo>
                    <a:pt x="3191116" y="199796"/>
                  </a:lnTo>
                  <a:lnTo>
                    <a:pt x="3214646" y="197036"/>
                  </a:lnTo>
                  <a:lnTo>
                    <a:pt x="3232916" y="189282"/>
                  </a:lnTo>
                  <a:lnTo>
                    <a:pt x="3244746" y="177320"/>
                  </a:lnTo>
                  <a:lnTo>
                    <a:pt x="3248952" y="161937"/>
                  </a:lnTo>
                  <a:lnTo>
                    <a:pt x="3248952" y="160883"/>
                  </a:lnTo>
                  <a:lnTo>
                    <a:pt x="3292411" y="160883"/>
                  </a:lnTo>
                  <a:lnTo>
                    <a:pt x="3292411" y="161937"/>
                  </a:lnTo>
                  <a:lnTo>
                    <a:pt x="3285111" y="193101"/>
                  </a:lnTo>
                  <a:lnTo>
                    <a:pt x="3279394" y="199796"/>
                  </a:lnTo>
                  <a:close/>
                </a:path>
                <a:path w="4302125" h="279400">
                  <a:moveTo>
                    <a:pt x="3425964" y="238353"/>
                  </a:moveTo>
                  <a:lnTo>
                    <a:pt x="3382580" y="232197"/>
                  </a:lnTo>
                  <a:lnTo>
                    <a:pt x="3349680" y="214606"/>
                  </a:lnTo>
                  <a:lnTo>
                    <a:pt x="3328807" y="186891"/>
                  </a:lnTo>
                  <a:lnTo>
                    <a:pt x="3321507" y="150368"/>
                  </a:lnTo>
                  <a:lnTo>
                    <a:pt x="3321507" y="144767"/>
                  </a:lnTo>
                  <a:lnTo>
                    <a:pt x="3328757" y="107585"/>
                  </a:lnTo>
                  <a:lnTo>
                    <a:pt x="3349547" y="79440"/>
                  </a:lnTo>
                  <a:lnTo>
                    <a:pt x="3382430" y="61612"/>
                  </a:lnTo>
                  <a:lnTo>
                    <a:pt x="3425964" y="55384"/>
                  </a:lnTo>
                  <a:lnTo>
                    <a:pt x="3466630" y="61068"/>
                  </a:lnTo>
                  <a:lnTo>
                    <a:pt x="3498691" y="76938"/>
                  </a:lnTo>
                  <a:lnTo>
                    <a:pt x="3513410" y="93941"/>
                  </a:lnTo>
                  <a:lnTo>
                    <a:pt x="3425964" y="93941"/>
                  </a:lnTo>
                  <a:lnTo>
                    <a:pt x="3400017" y="97354"/>
                  </a:lnTo>
                  <a:lnTo>
                    <a:pt x="3380873" y="107305"/>
                  </a:lnTo>
                  <a:lnTo>
                    <a:pt x="3369025" y="123367"/>
                  </a:lnTo>
                  <a:lnTo>
                    <a:pt x="3365030" y="144767"/>
                  </a:lnTo>
                  <a:lnTo>
                    <a:pt x="3365032" y="150368"/>
                  </a:lnTo>
                  <a:lnTo>
                    <a:pt x="3369025" y="171110"/>
                  </a:lnTo>
                  <a:lnTo>
                    <a:pt x="3380873" y="186740"/>
                  </a:lnTo>
                  <a:lnTo>
                    <a:pt x="3400017" y="196455"/>
                  </a:lnTo>
                  <a:lnTo>
                    <a:pt x="3425964" y="199796"/>
                  </a:lnTo>
                  <a:lnTo>
                    <a:pt x="3514240" y="199796"/>
                  </a:lnTo>
                  <a:lnTo>
                    <a:pt x="3499348" y="217233"/>
                  </a:lnTo>
                  <a:lnTo>
                    <a:pt x="3467370" y="232821"/>
                  </a:lnTo>
                  <a:lnTo>
                    <a:pt x="3425964" y="238353"/>
                  </a:lnTo>
                  <a:close/>
                </a:path>
                <a:path w="4302125" h="279400">
                  <a:moveTo>
                    <a:pt x="3527259" y="133197"/>
                  </a:moveTo>
                  <a:lnTo>
                    <a:pt x="3483800" y="133197"/>
                  </a:lnTo>
                  <a:lnTo>
                    <a:pt x="3483800" y="132143"/>
                  </a:lnTo>
                  <a:lnTo>
                    <a:pt x="3479544" y="116712"/>
                  </a:lnTo>
                  <a:lnTo>
                    <a:pt x="3467631" y="104632"/>
                  </a:lnTo>
                  <a:lnTo>
                    <a:pt x="3449344" y="96756"/>
                  </a:lnTo>
                  <a:lnTo>
                    <a:pt x="3425964" y="93941"/>
                  </a:lnTo>
                  <a:lnTo>
                    <a:pt x="3513410" y="93941"/>
                  </a:lnTo>
                  <a:lnTo>
                    <a:pt x="3519712" y="101220"/>
                  </a:lnTo>
                  <a:lnTo>
                    <a:pt x="3527259" y="132143"/>
                  </a:lnTo>
                  <a:lnTo>
                    <a:pt x="3527259" y="133197"/>
                  </a:lnTo>
                  <a:close/>
                </a:path>
                <a:path w="4302125" h="279400">
                  <a:moveTo>
                    <a:pt x="3514240" y="199796"/>
                  </a:moveTo>
                  <a:lnTo>
                    <a:pt x="3425964" y="199796"/>
                  </a:lnTo>
                  <a:lnTo>
                    <a:pt x="3449489" y="197036"/>
                  </a:lnTo>
                  <a:lnTo>
                    <a:pt x="3467760" y="189282"/>
                  </a:lnTo>
                  <a:lnTo>
                    <a:pt x="3479592" y="177320"/>
                  </a:lnTo>
                  <a:lnTo>
                    <a:pt x="3483800" y="161937"/>
                  </a:lnTo>
                  <a:lnTo>
                    <a:pt x="3483800" y="160883"/>
                  </a:lnTo>
                  <a:lnTo>
                    <a:pt x="3527259" y="160883"/>
                  </a:lnTo>
                  <a:lnTo>
                    <a:pt x="3527259" y="161937"/>
                  </a:lnTo>
                  <a:lnTo>
                    <a:pt x="3519958" y="193101"/>
                  </a:lnTo>
                  <a:lnTo>
                    <a:pt x="3514240" y="199796"/>
                  </a:lnTo>
                  <a:close/>
                </a:path>
                <a:path w="4302125" h="279400">
                  <a:moveTo>
                    <a:pt x="3607523" y="234149"/>
                  </a:moveTo>
                  <a:lnTo>
                    <a:pt x="3568966" y="234149"/>
                  </a:lnTo>
                  <a:lnTo>
                    <a:pt x="3568966" y="59588"/>
                  </a:lnTo>
                  <a:lnTo>
                    <a:pt x="3609632" y="59588"/>
                  </a:lnTo>
                  <a:lnTo>
                    <a:pt x="3609632" y="182626"/>
                  </a:lnTo>
                  <a:lnTo>
                    <a:pt x="3655819" y="182626"/>
                  </a:lnTo>
                  <a:lnTo>
                    <a:pt x="3607523" y="234149"/>
                  </a:lnTo>
                  <a:close/>
                </a:path>
                <a:path w="4302125" h="279400">
                  <a:moveTo>
                    <a:pt x="3655819" y="182626"/>
                  </a:moveTo>
                  <a:lnTo>
                    <a:pt x="3609632" y="182626"/>
                  </a:lnTo>
                  <a:lnTo>
                    <a:pt x="3724948" y="59588"/>
                  </a:lnTo>
                  <a:lnTo>
                    <a:pt x="3763505" y="59588"/>
                  </a:lnTo>
                  <a:lnTo>
                    <a:pt x="3763505" y="111112"/>
                  </a:lnTo>
                  <a:lnTo>
                    <a:pt x="3722852" y="111112"/>
                  </a:lnTo>
                  <a:lnTo>
                    <a:pt x="3655819" y="182626"/>
                  </a:lnTo>
                  <a:close/>
                </a:path>
                <a:path w="4302125" h="279400">
                  <a:moveTo>
                    <a:pt x="3763505" y="234149"/>
                  </a:moveTo>
                  <a:lnTo>
                    <a:pt x="3722852" y="234149"/>
                  </a:lnTo>
                  <a:lnTo>
                    <a:pt x="3722852" y="111112"/>
                  </a:lnTo>
                  <a:lnTo>
                    <a:pt x="3763505" y="111112"/>
                  </a:lnTo>
                  <a:lnTo>
                    <a:pt x="3763505" y="234149"/>
                  </a:lnTo>
                  <a:close/>
                </a:path>
                <a:path w="4302125" h="279400">
                  <a:moveTo>
                    <a:pt x="3857447" y="234149"/>
                  </a:moveTo>
                  <a:lnTo>
                    <a:pt x="3818890" y="234149"/>
                  </a:lnTo>
                  <a:lnTo>
                    <a:pt x="3818890" y="59588"/>
                  </a:lnTo>
                  <a:lnTo>
                    <a:pt x="3859555" y="59588"/>
                  </a:lnTo>
                  <a:lnTo>
                    <a:pt x="3859555" y="182626"/>
                  </a:lnTo>
                  <a:lnTo>
                    <a:pt x="3905742" y="182626"/>
                  </a:lnTo>
                  <a:lnTo>
                    <a:pt x="3857447" y="234149"/>
                  </a:lnTo>
                  <a:close/>
                </a:path>
                <a:path w="4302125" h="279400">
                  <a:moveTo>
                    <a:pt x="3905742" y="182626"/>
                  </a:moveTo>
                  <a:lnTo>
                    <a:pt x="3859555" y="182626"/>
                  </a:lnTo>
                  <a:lnTo>
                    <a:pt x="3974871" y="59588"/>
                  </a:lnTo>
                  <a:lnTo>
                    <a:pt x="4013428" y="59588"/>
                  </a:lnTo>
                  <a:lnTo>
                    <a:pt x="4013428" y="111112"/>
                  </a:lnTo>
                  <a:lnTo>
                    <a:pt x="3972775" y="111112"/>
                  </a:lnTo>
                  <a:lnTo>
                    <a:pt x="3905742" y="182626"/>
                  </a:lnTo>
                  <a:close/>
                </a:path>
                <a:path w="4302125" h="279400">
                  <a:moveTo>
                    <a:pt x="4013428" y="234149"/>
                  </a:moveTo>
                  <a:lnTo>
                    <a:pt x="3972775" y="234149"/>
                  </a:lnTo>
                  <a:lnTo>
                    <a:pt x="3972775" y="111112"/>
                  </a:lnTo>
                  <a:lnTo>
                    <a:pt x="4013428" y="111112"/>
                  </a:lnTo>
                  <a:lnTo>
                    <a:pt x="4013428" y="234149"/>
                  </a:lnTo>
                  <a:close/>
                </a:path>
                <a:path w="4302125" h="279400">
                  <a:moveTo>
                    <a:pt x="4118940" y="214515"/>
                  </a:moveTo>
                  <a:lnTo>
                    <a:pt x="4067403" y="214515"/>
                  </a:lnTo>
                  <a:lnTo>
                    <a:pt x="4067403" y="208559"/>
                  </a:lnTo>
                  <a:lnTo>
                    <a:pt x="4143476" y="137058"/>
                  </a:lnTo>
                  <a:lnTo>
                    <a:pt x="4067403" y="65900"/>
                  </a:lnTo>
                  <a:lnTo>
                    <a:pt x="4067403" y="59588"/>
                  </a:lnTo>
                  <a:lnTo>
                    <a:pt x="4118940" y="59588"/>
                  </a:lnTo>
                  <a:lnTo>
                    <a:pt x="4198505" y="133896"/>
                  </a:lnTo>
                  <a:lnTo>
                    <a:pt x="4198505" y="140207"/>
                  </a:lnTo>
                  <a:lnTo>
                    <a:pt x="4118940" y="214515"/>
                  </a:lnTo>
                  <a:close/>
                </a:path>
                <a:path w="4302125" h="279400">
                  <a:moveTo>
                    <a:pt x="4221988" y="214515"/>
                  </a:moveTo>
                  <a:lnTo>
                    <a:pt x="4170464" y="214515"/>
                  </a:lnTo>
                  <a:lnTo>
                    <a:pt x="4170464" y="208559"/>
                  </a:lnTo>
                  <a:lnTo>
                    <a:pt x="4246524" y="137058"/>
                  </a:lnTo>
                  <a:lnTo>
                    <a:pt x="4170464" y="65900"/>
                  </a:lnTo>
                  <a:lnTo>
                    <a:pt x="4170464" y="59588"/>
                  </a:lnTo>
                  <a:lnTo>
                    <a:pt x="4221988" y="59588"/>
                  </a:lnTo>
                  <a:lnTo>
                    <a:pt x="4301553" y="133896"/>
                  </a:lnTo>
                  <a:lnTo>
                    <a:pt x="4301553" y="140207"/>
                  </a:lnTo>
                  <a:lnTo>
                    <a:pt x="4221988" y="214515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>
                <a:lnSpc>
                  <a:spcPct val="100000"/>
                </a:lnSpc>
              </a:pPr>
              <a:endPara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pic>
          <p:nvPicPr>
            <p:cNvPr id="383" name="object 14" descr=""/>
            <p:cNvPicPr/>
            <p:nvPr/>
          </p:nvPicPr>
          <p:blipFill>
            <a:blip r:embed="rId7"/>
            <a:stretch/>
          </p:blipFill>
          <p:spPr>
            <a:xfrm>
              <a:off x="569520" y="2825640"/>
              <a:ext cx="7439760" cy="303120"/>
            </a:xfrm>
            <a:prstGeom prst="rect">
              <a:avLst/>
            </a:prstGeom>
            <a:noFill/>
            <a:ln w="0">
              <a:noFill/>
            </a:ln>
          </p:spPr>
        </p:pic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object 2"/>
          <p:cNvSpPr/>
          <p:nvPr/>
        </p:nvSpPr>
        <p:spPr>
          <a:xfrm>
            <a:off x="591480" y="434880"/>
            <a:ext cx="2862360" cy="581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spAutoFit/>
          </a:bodyPr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b="0" lang="ru-RU" sz="3650" spc="-11" strike="noStrike" u="none">
                <a:solidFill>
                  <a:srgbClr val="1f1f1f"/>
                </a:solidFill>
                <a:effectLst/>
                <a:uFillTx/>
                <a:latin typeface="Courier New"/>
              </a:rPr>
              <a:t>Qneaauevov</a:t>
            </a:r>
            <a:endParaRPr b="0" lang="ru-RU" sz="3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object 2"/>
          <p:cNvSpPr/>
          <p:nvPr/>
        </p:nvSpPr>
        <p:spPr>
          <a:xfrm>
            <a:off x="10364760" y="14814000"/>
            <a:ext cx="213480" cy="22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4040" bIns="0" anchor="t">
            <a:spAutoFit/>
          </a:bodyPr>
          <a:p>
            <a:pPr marL="12600">
              <a:lnSpc>
                <a:spcPct val="100000"/>
              </a:lnSpc>
              <a:spcBef>
                <a:spcPts val="111"/>
              </a:spcBef>
            </a:pPr>
            <a:r>
              <a:rPr b="0" lang="ru-RU" sz="1300" spc="-26" strike="noStrike" u="none">
                <a:solidFill>
                  <a:srgbClr val="221f1f"/>
                </a:solidFill>
                <a:effectLst/>
                <a:uFillTx/>
                <a:latin typeface="Tahoma"/>
              </a:rPr>
              <a:t>23</a:t>
            </a:r>
            <a:endParaRPr b="0" lang="ru-RU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386" name="object 3"/>
          <p:cNvGrpSpPr/>
          <p:nvPr/>
        </p:nvGrpSpPr>
        <p:grpSpPr>
          <a:xfrm>
            <a:off x="0" y="108000"/>
            <a:ext cx="10792080" cy="15120720"/>
            <a:chOff x="0" y="108000"/>
            <a:chExt cx="10792080" cy="15120720"/>
          </a:xfrm>
        </p:grpSpPr>
        <p:pic>
          <p:nvPicPr>
            <p:cNvPr id="387" name="object 4" descr=""/>
            <p:cNvPicPr/>
            <p:nvPr/>
          </p:nvPicPr>
          <p:blipFill>
            <a:blip r:embed="rId1"/>
            <a:stretch/>
          </p:blipFill>
          <p:spPr>
            <a:xfrm>
              <a:off x="0" y="108000"/>
              <a:ext cx="10792080" cy="1512072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388" name="object 5" descr=""/>
            <p:cNvPicPr/>
            <p:nvPr/>
          </p:nvPicPr>
          <p:blipFill>
            <a:blip r:embed="rId2"/>
            <a:stretch/>
          </p:blipFill>
          <p:spPr>
            <a:xfrm>
              <a:off x="4956840" y="13944600"/>
              <a:ext cx="5385600" cy="959040"/>
            </a:xfrm>
            <a:prstGeom prst="rect">
              <a:avLst/>
            </a:prstGeom>
            <a:noFill/>
            <a:ln w="0">
              <a:noFill/>
            </a:ln>
          </p:spPr>
        </p:pic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9" name="object 2"/>
          <p:cNvGrpSpPr/>
          <p:nvPr/>
        </p:nvGrpSpPr>
        <p:grpSpPr>
          <a:xfrm>
            <a:off x="0" y="0"/>
            <a:ext cx="10907640" cy="15336000"/>
            <a:chOff x="0" y="0"/>
            <a:chExt cx="10907640" cy="15336000"/>
          </a:xfrm>
        </p:grpSpPr>
        <p:sp>
          <p:nvSpPr>
            <p:cNvPr id="390" name="object 3"/>
            <p:cNvSpPr/>
            <p:nvPr/>
          </p:nvSpPr>
          <p:spPr>
            <a:xfrm>
              <a:off x="0" y="0"/>
              <a:ext cx="10907640" cy="15336000"/>
            </a:xfrm>
            <a:custGeom>
              <a:avLst/>
              <a:gdLst>
                <a:gd name="textAreaLeft" fmla="*/ 0 w 10907640"/>
                <a:gd name="textAreaRight" fmla="*/ 10908000 w 10907640"/>
                <a:gd name="textAreaTop" fmla="*/ 0 h 15336000"/>
                <a:gd name="textAreaBottom" fmla="*/ 15336360 h 15336000"/>
              </a:gdLst>
              <a:ahLst/>
              <a:cxnLst/>
              <a:rect l="textAreaLeft" t="textAreaTop" r="textAreaRight" b="textAreaBottom"/>
              <a:pathLst>
                <a:path w="10908030" h="15336519">
                  <a:moveTo>
                    <a:pt x="10800003" y="15335999"/>
                  </a:moveTo>
                  <a:lnTo>
                    <a:pt x="108000" y="15335999"/>
                  </a:lnTo>
                  <a:lnTo>
                    <a:pt x="65960" y="15327512"/>
                  </a:lnTo>
                  <a:lnTo>
                    <a:pt x="31630" y="15304368"/>
                  </a:lnTo>
                  <a:lnTo>
                    <a:pt x="8486" y="15270039"/>
                  </a:lnTo>
                  <a:lnTo>
                    <a:pt x="0" y="15227998"/>
                  </a:lnTo>
                  <a:lnTo>
                    <a:pt x="0" y="108000"/>
                  </a:lnTo>
                  <a:lnTo>
                    <a:pt x="8486" y="65960"/>
                  </a:lnTo>
                  <a:lnTo>
                    <a:pt x="31630" y="31630"/>
                  </a:lnTo>
                  <a:lnTo>
                    <a:pt x="65960" y="8486"/>
                  </a:lnTo>
                  <a:lnTo>
                    <a:pt x="108000" y="0"/>
                  </a:lnTo>
                  <a:lnTo>
                    <a:pt x="10800003" y="0"/>
                  </a:lnTo>
                  <a:lnTo>
                    <a:pt x="10842039" y="8486"/>
                  </a:lnTo>
                  <a:lnTo>
                    <a:pt x="10876368" y="31630"/>
                  </a:lnTo>
                  <a:lnTo>
                    <a:pt x="10899516" y="65960"/>
                  </a:lnTo>
                  <a:lnTo>
                    <a:pt x="10908004" y="108000"/>
                  </a:lnTo>
                  <a:lnTo>
                    <a:pt x="10908004" y="15227998"/>
                  </a:lnTo>
                  <a:lnTo>
                    <a:pt x="10899516" y="15270039"/>
                  </a:lnTo>
                  <a:lnTo>
                    <a:pt x="10876368" y="15304368"/>
                  </a:lnTo>
                  <a:lnTo>
                    <a:pt x="10842039" y="15327512"/>
                  </a:lnTo>
                  <a:lnTo>
                    <a:pt x="10800003" y="15335999"/>
                  </a:lnTo>
                  <a:close/>
                </a:path>
              </a:pathLst>
            </a:custGeom>
            <a:solidFill>
              <a:srgbClr val="ae1e2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>
                <a:lnSpc>
                  <a:spcPct val="100000"/>
                </a:lnSpc>
              </a:pPr>
              <a:endParaRPr b="0" lang="ru-RU" sz="1800" strike="noStrike" u="none">
                <a:solidFill>
                  <a:srgbClr val="ffffff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391" name="object 4"/>
            <p:cNvSpPr/>
            <p:nvPr/>
          </p:nvSpPr>
          <p:spPr>
            <a:xfrm>
              <a:off x="2625840" y="5648040"/>
              <a:ext cx="5656320" cy="8838360"/>
            </a:xfrm>
            <a:custGeom>
              <a:avLst/>
              <a:gdLst>
                <a:gd name="textAreaLeft" fmla="*/ 0 w 5656320"/>
                <a:gd name="textAreaRight" fmla="*/ 5656680 w 5656320"/>
                <a:gd name="textAreaTop" fmla="*/ 0 h 8838360"/>
                <a:gd name="textAreaBottom" fmla="*/ 8838720 h 8838360"/>
              </a:gdLst>
              <a:ahLst/>
              <a:cxnLst/>
              <a:rect l="textAreaLeft" t="textAreaTop" r="textAreaRight" b="textAreaBottom"/>
              <a:pathLst>
                <a:path w="5656580" h="8838565">
                  <a:moveTo>
                    <a:pt x="409943" y="8593722"/>
                  </a:moveTo>
                  <a:lnTo>
                    <a:pt x="405853" y="8593722"/>
                  </a:lnTo>
                  <a:lnTo>
                    <a:pt x="405460" y="8593874"/>
                  </a:lnTo>
                  <a:lnTo>
                    <a:pt x="371017" y="8593874"/>
                  </a:lnTo>
                  <a:lnTo>
                    <a:pt x="371017" y="8629815"/>
                  </a:lnTo>
                  <a:lnTo>
                    <a:pt x="295998" y="8785187"/>
                  </a:lnTo>
                  <a:lnTo>
                    <a:pt x="184099" y="8703272"/>
                  </a:lnTo>
                  <a:lnTo>
                    <a:pt x="371017" y="8629815"/>
                  </a:lnTo>
                  <a:lnTo>
                    <a:pt x="371017" y="8593874"/>
                  </a:lnTo>
                  <a:lnTo>
                    <a:pt x="0" y="8593874"/>
                  </a:lnTo>
                  <a:lnTo>
                    <a:pt x="141452" y="8697697"/>
                  </a:lnTo>
                  <a:lnTo>
                    <a:pt x="141249" y="8697773"/>
                  </a:lnTo>
                  <a:lnTo>
                    <a:pt x="301650" y="8815489"/>
                  </a:lnTo>
                  <a:lnTo>
                    <a:pt x="316445" y="8785187"/>
                  </a:lnTo>
                  <a:lnTo>
                    <a:pt x="392315" y="8629815"/>
                  </a:lnTo>
                  <a:lnTo>
                    <a:pt x="409943" y="8593722"/>
                  </a:lnTo>
                  <a:close/>
                </a:path>
                <a:path w="5656580" h="8838565">
                  <a:moveTo>
                    <a:pt x="740117" y="8674506"/>
                  </a:moveTo>
                  <a:lnTo>
                    <a:pt x="740105" y="8673922"/>
                  </a:lnTo>
                  <a:lnTo>
                    <a:pt x="739533" y="8675179"/>
                  </a:lnTo>
                  <a:lnTo>
                    <a:pt x="739419" y="8674506"/>
                  </a:lnTo>
                  <a:lnTo>
                    <a:pt x="704062" y="8674506"/>
                  </a:lnTo>
                  <a:lnTo>
                    <a:pt x="704062" y="8675179"/>
                  </a:lnTo>
                  <a:lnTo>
                    <a:pt x="703948" y="8674506"/>
                  </a:lnTo>
                  <a:lnTo>
                    <a:pt x="701294" y="8687829"/>
                  </a:lnTo>
                  <a:lnTo>
                    <a:pt x="693737" y="8697620"/>
                  </a:lnTo>
                  <a:lnTo>
                    <a:pt x="682472" y="8703412"/>
                  </a:lnTo>
                  <a:lnTo>
                    <a:pt x="668591" y="8705317"/>
                  </a:lnTo>
                  <a:lnTo>
                    <a:pt x="652894" y="8705317"/>
                  </a:lnTo>
                  <a:lnTo>
                    <a:pt x="644893" y="8704059"/>
                  </a:lnTo>
                  <a:lnTo>
                    <a:pt x="644893" y="8645512"/>
                  </a:lnTo>
                  <a:lnTo>
                    <a:pt x="668909" y="8645512"/>
                  </a:lnTo>
                  <a:lnTo>
                    <a:pt x="684060" y="8647341"/>
                  </a:lnTo>
                  <a:lnTo>
                    <a:pt x="695071" y="8652866"/>
                  </a:lnTo>
                  <a:lnTo>
                    <a:pt x="701789" y="8662137"/>
                  </a:lnTo>
                  <a:lnTo>
                    <a:pt x="703846" y="8673922"/>
                  </a:lnTo>
                  <a:lnTo>
                    <a:pt x="704062" y="8673922"/>
                  </a:lnTo>
                  <a:lnTo>
                    <a:pt x="739330" y="8673922"/>
                  </a:lnTo>
                  <a:lnTo>
                    <a:pt x="739254" y="8673452"/>
                  </a:lnTo>
                  <a:lnTo>
                    <a:pt x="735876" y="8652345"/>
                  </a:lnTo>
                  <a:lnTo>
                    <a:pt x="731621" y="8645512"/>
                  </a:lnTo>
                  <a:lnTo>
                    <a:pt x="723633" y="8632723"/>
                  </a:lnTo>
                  <a:lnTo>
                    <a:pt x="700862" y="8618982"/>
                  </a:lnTo>
                  <a:lnTo>
                    <a:pt x="665607" y="8613813"/>
                  </a:lnTo>
                  <a:lnTo>
                    <a:pt x="612089" y="8614131"/>
                  </a:lnTo>
                  <a:lnTo>
                    <a:pt x="612089" y="8804351"/>
                  </a:lnTo>
                  <a:lnTo>
                    <a:pt x="645680" y="8804351"/>
                  </a:lnTo>
                  <a:lnTo>
                    <a:pt x="645680" y="8735289"/>
                  </a:lnTo>
                  <a:lnTo>
                    <a:pt x="670471" y="8735289"/>
                  </a:lnTo>
                  <a:lnTo>
                    <a:pt x="722464" y="8716556"/>
                  </a:lnTo>
                  <a:lnTo>
                    <a:pt x="739990" y="8675179"/>
                  </a:lnTo>
                  <a:lnTo>
                    <a:pt x="740117" y="8674506"/>
                  </a:lnTo>
                  <a:close/>
                </a:path>
                <a:path w="5656580" h="8838565">
                  <a:moveTo>
                    <a:pt x="964285" y="8708288"/>
                  </a:moveTo>
                  <a:lnTo>
                    <a:pt x="963815" y="8708288"/>
                  </a:lnTo>
                  <a:lnTo>
                    <a:pt x="952944" y="8670303"/>
                  </a:lnTo>
                  <a:lnTo>
                    <a:pt x="929728" y="8641169"/>
                  </a:lnTo>
                  <a:lnTo>
                    <a:pt x="929170" y="8640470"/>
                  </a:lnTo>
                  <a:lnTo>
                    <a:pt x="928814" y="8640280"/>
                  </a:lnTo>
                  <a:lnTo>
                    <a:pt x="928814" y="8708288"/>
                  </a:lnTo>
                  <a:lnTo>
                    <a:pt x="925550" y="8733003"/>
                  </a:lnTo>
                  <a:lnTo>
                    <a:pt x="913472" y="8753831"/>
                  </a:lnTo>
                  <a:lnTo>
                    <a:pt x="894473" y="8768601"/>
                  </a:lnTo>
                  <a:lnTo>
                    <a:pt x="870432" y="8775179"/>
                  </a:lnTo>
                  <a:lnTo>
                    <a:pt x="863993" y="8775179"/>
                  </a:lnTo>
                  <a:lnTo>
                    <a:pt x="839533" y="8770137"/>
                  </a:lnTo>
                  <a:lnTo>
                    <a:pt x="819086" y="8756231"/>
                  </a:lnTo>
                  <a:lnTo>
                    <a:pt x="805345" y="8735670"/>
                  </a:lnTo>
                  <a:lnTo>
                    <a:pt x="800379" y="8710536"/>
                  </a:lnTo>
                  <a:lnTo>
                    <a:pt x="800430" y="8708288"/>
                  </a:lnTo>
                  <a:lnTo>
                    <a:pt x="804214" y="8683142"/>
                  </a:lnTo>
                  <a:lnTo>
                    <a:pt x="816914" y="8662137"/>
                  </a:lnTo>
                  <a:lnTo>
                    <a:pt x="836561" y="8647430"/>
                  </a:lnTo>
                  <a:lnTo>
                    <a:pt x="861212" y="8641169"/>
                  </a:lnTo>
                  <a:lnTo>
                    <a:pt x="886358" y="8644966"/>
                  </a:lnTo>
                  <a:lnTo>
                    <a:pt x="907364" y="8657653"/>
                  </a:lnTo>
                  <a:lnTo>
                    <a:pt x="922083" y="8677313"/>
                  </a:lnTo>
                  <a:lnTo>
                    <a:pt x="928344" y="8701951"/>
                  </a:lnTo>
                  <a:lnTo>
                    <a:pt x="928344" y="8708288"/>
                  </a:lnTo>
                  <a:lnTo>
                    <a:pt x="928814" y="8708288"/>
                  </a:lnTo>
                  <a:lnTo>
                    <a:pt x="928814" y="8640280"/>
                  </a:lnTo>
                  <a:lnTo>
                    <a:pt x="895946" y="8621725"/>
                  </a:lnTo>
                  <a:lnTo>
                    <a:pt x="856716" y="8617001"/>
                  </a:lnTo>
                  <a:lnTo>
                    <a:pt x="822439" y="8626043"/>
                  </a:lnTo>
                  <a:lnTo>
                    <a:pt x="794258" y="8645830"/>
                  </a:lnTo>
                  <a:lnTo>
                    <a:pt x="774471" y="8674011"/>
                  </a:lnTo>
                  <a:lnTo>
                    <a:pt x="765429" y="8708288"/>
                  </a:lnTo>
                  <a:lnTo>
                    <a:pt x="771118" y="8745245"/>
                  </a:lnTo>
                  <a:lnTo>
                    <a:pt x="789876" y="8776094"/>
                  </a:lnTo>
                  <a:lnTo>
                    <a:pt x="818845" y="8797646"/>
                  </a:lnTo>
                  <a:lnTo>
                    <a:pt x="854964" y="8806701"/>
                  </a:lnTo>
                  <a:lnTo>
                    <a:pt x="864616" y="8806701"/>
                  </a:lnTo>
                  <a:lnTo>
                    <a:pt x="902309" y="8800490"/>
                  </a:lnTo>
                  <a:lnTo>
                    <a:pt x="937856" y="8775179"/>
                  </a:lnTo>
                  <a:lnTo>
                    <a:pt x="964247" y="8714029"/>
                  </a:lnTo>
                  <a:lnTo>
                    <a:pt x="964285" y="8708288"/>
                  </a:lnTo>
                  <a:close/>
                </a:path>
                <a:path w="5656580" h="8838565">
                  <a:moveTo>
                    <a:pt x="1151051" y="8785669"/>
                  </a:moveTo>
                  <a:lnTo>
                    <a:pt x="1146213" y="8776297"/>
                  </a:lnTo>
                  <a:lnTo>
                    <a:pt x="1138174" y="8760714"/>
                  </a:lnTo>
                  <a:lnTo>
                    <a:pt x="1127963" y="8767394"/>
                  </a:lnTo>
                  <a:lnTo>
                    <a:pt x="1116863" y="8772296"/>
                  </a:lnTo>
                  <a:lnTo>
                    <a:pt x="1105128" y="8775332"/>
                  </a:lnTo>
                  <a:lnTo>
                    <a:pt x="1094232" y="8776297"/>
                  </a:lnTo>
                  <a:lnTo>
                    <a:pt x="1092187" y="8776297"/>
                  </a:lnTo>
                  <a:lnTo>
                    <a:pt x="1047610" y="8760549"/>
                  </a:lnTo>
                  <a:lnTo>
                    <a:pt x="1026769" y="8717255"/>
                  </a:lnTo>
                  <a:lnTo>
                    <a:pt x="1026591" y="8714270"/>
                  </a:lnTo>
                  <a:lnTo>
                    <a:pt x="1026642" y="8711273"/>
                  </a:lnTo>
                  <a:lnTo>
                    <a:pt x="1026909" y="8708288"/>
                  </a:lnTo>
                  <a:lnTo>
                    <a:pt x="1027061" y="8708288"/>
                  </a:lnTo>
                  <a:lnTo>
                    <a:pt x="1031811" y="8680247"/>
                  </a:lnTo>
                  <a:lnTo>
                    <a:pt x="1044968" y="8659114"/>
                  </a:lnTo>
                  <a:lnTo>
                    <a:pt x="1064869" y="8645766"/>
                  </a:lnTo>
                  <a:lnTo>
                    <a:pt x="1089837" y="8641118"/>
                  </a:lnTo>
                  <a:lnTo>
                    <a:pt x="1101293" y="8641715"/>
                  </a:lnTo>
                  <a:lnTo>
                    <a:pt x="1112443" y="8644090"/>
                  </a:lnTo>
                  <a:lnTo>
                    <a:pt x="1123086" y="8648205"/>
                  </a:lnTo>
                  <a:lnTo>
                    <a:pt x="1133005" y="8653996"/>
                  </a:lnTo>
                  <a:lnTo>
                    <a:pt x="1140599" y="8641118"/>
                  </a:lnTo>
                  <a:lnTo>
                    <a:pt x="1104760" y="8611184"/>
                  </a:lnTo>
                  <a:lnTo>
                    <a:pt x="1089050" y="8610359"/>
                  </a:lnTo>
                  <a:lnTo>
                    <a:pt x="1047318" y="8618029"/>
                  </a:lnTo>
                  <a:lnTo>
                    <a:pt x="1016698" y="8639048"/>
                  </a:lnTo>
                  <a:lnTo>
                    <a:pt x="997864" y="8670353"/>
                  </a:lnTo>
                  <a:lnTo>
                    <a:pt x="991438" y="8708923"/>
                  </a:lnTo>
                  <a:lnTo>
                    <a:pt x="996670" y="8745563"/>
                  </a:lnTo>
                  <a:lnTo>
                    <a:pt x="1014907" y="8776297"/>
                  </a:lnTo>
                  <a:lnTo>
                    <a:pt x="1043355" y="8797938"/>
                  </a:lnTo>
                  <a:lnTo>
                    <a:pt x="1079169" y="8807336"/>
                  </a:lnTo>
                  <a:lnTo>
                    <a:pt x="1082776" y="8807539"/>
                  </a:lnTo>
                  <a:lnTo>
                    <a:pt x="1086383" y="8807539"/>
                  </a:lnTo>
                  <a:lnTo>
                    <a:pt x="1106601" y="8806358"/>
                  </a:lnTo>
                  <a:lnTo>
                    <a:pt x="1122591" y="8802332"/>
                  </a:lnTo>
                  <a:lnTo>
                    <a:pt x="1137551" y="8795385"/>
                  </a:lnTo>
                  <a:lnTo>
                    <a:pt x="1151051" y="8785669"/>
                  </a:lnTo>
                  <a:close/>
                </a:path>
                <a:path w="5656580" h="8838565">
                  <a:moveTo>
                    <a:pt x="1162799" y="2424900"/>
                  </a:moveTo>
                  <a:lnTo>
                    <a:pt x="1158392" y="2393010"/>
                  </a:lnTo>
                  <a:lnTo>
                    <a:pt x="1147470" y="2370213"/>
                  </a:lnTo>
                  <a:lnTo>
                    <a:pt x="1145374" y="2365832"/>
                  </a:lnTo>
                  <a:lnTo>
                    <a:pt x="1124064" y="2343670"/>
                  </a:lnTo>
                  <a:lnTo>
                    <a:pt x="1094803" y="2326754"/>
                  </a:lnTo>
                  <a:lnTo>
                    <a:pt x="1117625" y="2308377"/>
                  </a:lnTo>
                  <a:lnTo>
                    <a:pt x="1130071" y="2291702"/>
                  </a:lnTo>
                  <a:lnTo>
                    <a:pt x="1134325" y="2286000"/>
                  </a:lnTo>
                  <a:lnTo>
                    <a:pt x="1144587" y="2259812"/>
                  </a:lnTo>
                  <a:lnTo>
                    <a:pt x="1148080" y="2230005"/>
                  </a:lnTo>
                  <a:lnTo>
                    <a:pt x="1148080" y="2222296"/>
                  </a:lnTo>
                  <a:lnTo>
                    <a:pt x="1141031" y="2181631"/>
                  </a:lnTo>
                  <a:lnTo>
                    <a:pt x="1119847" y="2147633"/>
                  </a:lnTo>
                  <a:lnTo>
                    <a:pt x="1085697" y="2123262"/>
                  </a:lnTo>
                  <a:lnTo>
                    <a:pt x="1073772" y="2119414"/>
                  </a:lnTo>
                  <a:lnTo>
                    <a:pt x="1073772" y="2422093"/>
                  </a:lnTo>
                  <a:lnTo>
                    <a:pt x="1073772" y="2429802"/>
                  </a:lnTo>
                  <a:lnTo>
                    <a:pt x="1068387" y="2452840"/>
                  </a:lnTo>
                  <a:lnTo>
                    <a:pt x="1052753" y="2470035"/>
                  </a:lnTo>
                  <a:lnTo>
                    <a:pt x="1027645" y="2480780"/>
                  </a:lnTo>
                  <a:lnTo>
                    <a:pt x="993851" y="2484488"/>
                  </a:lnTo>
                  <a:lnTo>
                    <a:pt x="800366" y="2484488"/>
                  </a:lnTo>
                  <a:lnTo>
                    <a:pt x="800366" y="2370213"/>
                  </a:lnTo>
                  <a:lnTo>
                    <a:pt x="993851" y="2370213"/>
                  </a:lnTo>
                  <a:lnTo>
                    <a:pt x="1029119" y="2373388"/>
                  </a:lnTo>
                  <a:lnTo>
                    <a:pt x="1054061" y="2383015"/>
                  </a:lnTo>
                  <a:lnTo>
                    <a:pt x="1068882" y="2399207"/>
                  </a:lnTo>
                  <a:lnTo>
                    <a:pt x="1073772" y="2422093"/>
                  </a:lnTo>
                  <a:lnTo>
                    <a:pt x="1073772" y="2119414"/>
                  </a:lnTo>
                  <a:lnTo>
                    <a:pt x="1059053" y="2114664"/>
                  </a:lnTo>
                  <a:lnTo>
                    <a:pt x="1059053" y="2232812"/>
                  </a:lnTo>
                  <a:lnTo>
                    <a:pt x="1059053" y="2240521"/>
                  </a:lnTo>
                  <a:lnTo>
                    <a:pt x="1054277" y="2263305"/>
                  </a:lnTo>
                  <a:lnTo>
                    <a:pt x="1039774" y="2279256"/>
                  </a:lnTo>
                  <a:lnTo>
                    <a:pt x="1015288" y="2288641"/>
                  </a:lnTo>
                  <a:lnTo>
                    <a:pt x="980528" y="2291702"/>
                  </a:lnTo>
                  <a:lnTo>
                    <a:pt x="800366" y="2291702"/>
                  </a:lnTo>
                  <a:lnTo>
                    <a:pt x="800366" y="2181631"/>
                  </a:lnTo>
                  <a:lnTo>
                    <a:pt x="981240" y="2181631"/>
                  </a:lnTo>
                  <a:lnTo>
                    <a:pt x="1014691" y="2184895"/>
                  </a:lnTo>
                  <a:lnTo>
                    <a:pt x="1039075" y="2194598"/>
                  </a:lnTo>
                  <a:lnTo>
                    <a:pt x="1053998" y="2210625"/>
                  </a:lnTo>
                  <a:lnTo>
                    <a:pt x="1059053" y="2232812"/>
                  </a:lnTo>
                  <a:lnTo>
                    <a:pt x="1059053" y="2114664"/>
                  </a:lnTo>
                  <a:lnTo>
                    <a:pt x="1039241" y="2108250"/>
                  </a:lnTo>
                  <a:lnTo>
                    <a:pt x="981240" y="2103120"/>
                  </a:lnTo>
                  <a:lnTo>
                    <a:pt x="712736" y="2103120"/>
                  </a:lnTo>
                  <a:lnTo>
                    <a:pt x="712736" y="2562999"/>
                  </a:lnTo>
                  <a:lnTo>
                    <a:pt x="995260" y="2562999"/>
                  </a:lnTo>
                  <a:lnTo>
                    <a:pt x="1051725" y="2557043"/>
                  </a:lnTo>
                  <a:lnTo>
                    <a:pt x="1098156" y="2539911"/>
                  </a:lnTo>
                  <a:lnTo>
                    <a:pt x="1133106" y="2512733"/>
                  </a:lnTo>
                  <a:lnTo>
                    <a:pt x="1150315" y="2484488"/>
                  </a:lnTo>
                  <a:lnTo>
                    <a:pt x="1155141" y="2476589"/>
                  </a:lnTo>
                  <a:lnTo>
                    <a:pt x="1162799" y="2432608"/>
                  </a:lnTo>
                  <a:lnTo>
                    <a:pt x="1162799" y="2424900"/>
                  </a:lnTo>
                  <a:close/>
                </a:path>
                <a:path w="5656580" h="8838565">
                  <a:moveTo>
                    <a:pt x="1218526" y="885418"/>
                  </a:moveTo>
                  <a:lnTo>
                    <a:pt x="1213446" y="845324"/>
                  </a:lnTo>
                  <a:lnTo>
                    <a:pt x="1198740" y="808558"/>
                  </a:lnTo>
                  <a:lnTo>
                    <a:pt x="1175270" y="775741"/>
                  </a:lnTo>
                  <a:lnTo>
                    <a:pt x="1173276" y="773950"/>
                  </a:lnTo>
                  <a:lnTo>
                    <a:pt x="1143863" y="747483"/>
                  </a:lnTo>
                  <a:lnTo>
                    <a:pt x="1105357" y="724420"/>
                  </a:lnTo>
                  <a:lnTo>
                    <a:pt x="1060589" y="707174"/>
                  </a:lnTo>
                  <a:lnTo>
                    <a:pt x="1010412" y="696366"/>
                  </a:lnTo>
                  <a:lnTo>
                    <a:pt x="955636" y="692632"/>
                  </a:lnTo>
                  <a:lnTo>
                    <a:pt x="902550" y="695972"/>
                  </a:lnTo>
                  <a:lnTo>
                    <a:pt x="854303" y="705777"/>
                  </a:lnTo>
                  <a:lnTo>
                    <a:pt x="811276" y="721702"/>
                  </a:lnTo>
                  <a:lnTo>
                    <a:pt x="773836" y="743419"/>
                  </a:lnTo>
                  <a:lnTo>
                    <a:pt x="742365" y="770572"/>
                  </a:lnTo>
                  <a:lnTo>
                    <a:pt x="717232" y="802817"/>
                  </a:lnTo>
                  <a:lnTo>
                    <a:pt x="698817" y="839838"/>
                  </a:lnTo>
                  <a:lnTo>
                    <a:pt x="687489" y="881265"/>
                  </a:lnTo>
                  <a:lnTo>
                    <a:pt x="683755" y="925372"/>
                  </a:lnTo>
                  <a:lnTo>
                    <a:pt x="683755" y="937298"/>
                  </a:lnTo>
                  <a:lnTo>
                    <a:pt x="687489" y="981367"/>
                  </a:lnTo>
                  <a:lnTo>
                    <a:pt x="698817" y="1022743"/>
                  </a:lnTo>
                  <a:lnTo>
                    <a:pt x="717232" y="1059662"/>
                  </a:lnTo>
                  <a:lnTo>
                    <a:pt x="742365" y="1091806"/>
                  </a:lnTo>
                  <a:lnTo>
                    <a:pt x="773836" y="1118831"/>
                  </a:lnTo>
                  <a:lnTo>
                    <a:pt x="811276" y="1140434"/>
                  </a:lnTo>
                  <a:lnTo>
                    <a:pt x="854303" y="1156271"/>
                  </a:lnTo>
                  <a:lnTo>
                    <a:pt x="902550" y="1166012"/>
                  </a:lnTo>
                  <a:lnTo>
                    <a:pt x="955636" y="1169339"/>
                  </a:lnTo>
                  <a:lnTo>
                    <a:pt x="1010412" y="1165618"/>
                  </a:lnTo>
                  <a:lnTo>
                    <a:pt x="1060589" y="1154899"/>
                  </a:lnTo>
                  <a:lnTo>
                    <a:pt x="1105357" y="1137767"/>
                  </a:lnTo>
                  <a:lnTo>
                    <a:pt x="1143863" y="1114831"/>
                  </a:lnTo>
                  <a:lnTo>
                    <a:pt x="1173810" y="1088021"/>
                  </a:lnTo>
                  <a:lnTo>
                    <a:pt x="1198740" y="1053985"/>
                  </a:lnTo>
                  <a:lnTo>
                    <a:pt x="1213446" y="1017308"/>
                  </a:lnTo>
                  <a:lnTo>
                    <a:pt x="1218526" y="977252"/>
                  </a:lnTo>
                  <a:lnTo>
                    <a:pt x="1218526" y="971651"/>
                  </a:lnTo>
                  <a:lnTo>
                    <a:pt x="1129499" y="971651"/>
                  </a:lnTo>
                  <a:lnTo>
                    <a:pt x="1129499" y="977252"/>
                  </a:lnTo>
                  <a:lnTo>
                    <a:pt x="1121384" y="1013802"/>
                  </a:lnTo>
                  <a:lnTo>
                    <a:pt x="1098181" y="1044409"/>
                  </a:lnTo>
                  <a:lnTo>
                    <a:pt x="1061656" y="1067803"/>
                  </a:lnTo>
                  <a:lnTo>
                    <a:pt x="1013561" y="1082751"/>
                  </a:lnTo>
                  <a:lnTo>
                    <a:pt x="955636" y="1088021"/>
                  </a:lnTo>
                  <a:lnTo>
                    <a:pt x="900709" y="1083614"/>
                  </a:lnTo>
                  <a:lnTo>
                    <a:pt x="855230" y="1070597"/>
                  </a:lnTo>
                  <a:lnTo>
                    <a:pt x="819467" y="1049197"/>
                  </a:lnTo>
                  <a:lnTo>
                    <a:pt x="793623" y="1019683"/>
                  </a:lnTo>
                  <a:lnTo>
                    <a:pt x="777951" y="982294"/>
                  </a:lnTo>
                  <a:lnTo>
                    <a:pt x="772668" y="937298"/>
                  </a:lnTo>
                  <a:lnTo>
                    <a:pt x="772668" y="925372"/>
                  </a:lnTo>
                  <a:lnTo>
                    <a:pt x="777989" y="880567"/>
                  </a:lnTo>
                  <a:lnTo>
                    <a:pt x="793775" y="843114"/>
                  </a:lnTo>
                  <a:lnTo>
                    <a:pt x="819721" y="813384"/>
                  </a:lnTo>
                  <a:lnTo>
                    <a:pt x="855548" y="791705"/>
                  </a:lnTo>
                  <a:lnTo>
                    <a:pt x="900950" y="778446"/>
                  </a:lnTo>
                  <a:lnTo>
                    <a:pt x="955636" y="773950"/>
                  </a:lnTo>
                  <a:lnTo>
                    <a:pt x="1012748" y="779348"/>
                  </a:lnTo>
                  <a:lnTo>
                    <a:pt x="1060754" y="794613"/>
                  </a:lnTo>
                  <a:lnTo>
                    <a:pt x="1097572" y="818311"/>
                  </a:lnTo>
                  <a:lnTo>
                    <a:pt x="1121181" y="849058"/>
                  </a:lnTo>
                  <a:lnTo>
                    <a:pt x="1129499" y="885418"/>
                  </a:lnTo>
                  <a:lnTo>
                    <a:pt x="1129499" y="891032"/>
                  </a:lnTo>
                  <a:lnTo>
                    <a:pt x="1218526" y="891032"/>
                  </a:lnTo>
                  <a:lnTo>
                    <a:pt x="1218526" y="885418"/>
                  </a:lnTo>
                  <a:close/>
                </a:path>
                <a:path w="5656580" h="8838565">
                  <a:moveTo>
                    <a:pt x="1324787" y="8785034"/>
                  </a:moveTo>
                  <a:lnTo>
                    <a:pt x="1319949" y="8775675"/>
                  </a:lnTo>
                  <a:lnTo>
                    <a:pt x="1311922" y="8760092"/>
                  </a:lnTo>
                  <a:lnTo>
                    <a:pt x="1301711" y="8766772"/>
                  </a:lnTo>
                  <a:lnTo>
                    <a:pt x="1290612" y="8771661"/>
                  </a:lnTo>
                  <a:lnTo>
                    <a:pt x="1278877" y="8774697"/>
                  </a:lnTo>
                  <a:lnTo>
                    <a:pt x="1267917" y="8775675"/>
                  </a:lnTo>
                  <a:lnTo>
                    <a:pt x="1265961" y="8775675"/>
                  </a:lnTo>
                  <a:lnTo>
                    <a:pt x="1221282" y="8760092"/>
                  </a:lnTo>
                  <a:lnTo>
                    <a:pt x="1200264" y="8716912"/>
                  </a:lnTo>
                  <a:lnTo>
                    <a:pt x="1200086" y="8714041"/>
                  </a:lnTo>
                  <a:lnTo>
                    <a:pt x="1200111" y="8711159"/>
                  </a:lnTo>
                  <a:lnTo>
                    <a:pt x="1200327" y="8708288"/>
                  </a:lnTo>
                  <a:lnTo>
                    <a:pt x="1199540" y="8708288"/>
                  </a:lnTo>
                  <a:lnTo>
                    <a:pt x="1202220" y="8683942"/>
                  </a:lnTo>
                  <a:lnTo>
                    <a:pt x="1213637" y="8663241"/>
                  </a:lnTo>
                  <a:lnTo>
                    <a:pt x="1232103" y="8648230"/>
                  </a:lnTo>
                  <a:lnTo>
                    <a:pt x="1232319" y="8648230"/>
                  </a:lnTo>
                  <a:lnTo>
                    <a:pt x="1255471" y="8641347"/>
                  </a:lnTo>
                  <a:lnTo>
                    <a:pt x="1258023" y="8641118"/>
                  </a:lnTo>
                  <a:lnTo>
                    <a:pt x="1262329" y="8641118"/>
                  </a:lnTo>
                  <a:lnTo>
                    <a:pt x="1273746" y="8641728"/>
                  </a:lnTo>
                  <a:lnTo>
                    <a:pt x="1284846" y="8644115"/>
                  </a:lnTo>
                  <a:lnTo>
                    <a:pt x="1295450" y="8648230"/>
                  </a:lnTo>
                  <a:lnTo>
                    <a:pt x="1305331" y="8653996"/>
                  </a:lnTo>
                  <a:lnTo>
                    <a:pt x="1313472" y="8641118"/>
                  </a:lnTo>
                  <a:lnTo>
                    <a:pt x="1278623" y="8610575"/>
                  </a:lnTo>
                  <a:lnTo>
                    <a:pt x="1262951" y="8609736"/>
                  </a:lnTo>
                  <a:lnTo>
                    <a:pt x="1221193" y="8617407"/>
                  </a:lnTo>
                  <a:lnTo>
                    <a:pt x="1190523" y="8638413"/>
                  </a:lnTo>
                  <a:lnTo>
                    <a:pt x="1171625" y="8669718"/>
                  </a:lnTo>
                  <a:lnTo>
                    <a:pt x="1165174" y="8708288"/>
                  </a:lnTo>
                  <a:lnTo>
                    <a:pt x="1170406" y="8744941"/>
                  </a:lnTo>
                  <a:lnTo>
                    <a:pt x="1188656" y="8775675"/>
                  </a:lnTo>
                  <a:lnTo>
                    <a:pt x="1217091" y="8797315"/>
                  </a:lnTo>
                  <a:lnTo>
                    <a:pt x="1252905" y="8806713"/>
                  </a:lnTo>
                  <a:lnTo>
                    <a:pt x="1256512" y="8806917"/>
                  </a:lnTo>
                  <a:lnTo>
                    <a:pt x="1260132" y="8806917"/>
                  </a:lnTo>
                  <a:lnTo>
                    <a:pt x="1280337" y="8805748"/>
                  </a:lnTo>
                  <a:lnTo>
                    <a:pt x="1296339" y="8801722"/>
                  </a:lnTo>
                  <a:lnTo>
                    <a:pt x="1311287" y="8794763"/>
                  </a:lnTo>
                  <a:lnTo>
                    <a:pt x="1324787" y="8785034"/>
                  </a:lnTo>
                  <a:close/>
                </a:path>
                <a:path w="5656580" h="8838565">
                  <a:moveTo>
                    <a:pt x="1523479" y="8614131"/>
                  </a:moveTo>
                  <a:lnTo>
                    <a:pt x="1494129" y="8614131"/>
                  </a:lnTo>
                  <a:lnTo>
                    <a:pt x="1394002" y="8750046"/>
                  </a:lnTo>
                  <a:lnTo>
                    <a:pt x="1394002" y="8614131"/>
                  </a:lnTo>
                  <a:lnTo>
                    <a:pt x="1360411" y="8614131"/>
                  </a:lnTo>
                  <a:lnTo>
                    <a:pt x="1360411" y="8804351"/>
                  </a:lnTo>
                  <a:lnTo>
                    <a:pt x="1389926" y="8804351"/>
                  </a:lnTo>
                  <a:lnTo>
                    <a:pt x="1430020" y="8750046"/>
                  </a:lnTo>
                  <a:lnTo>
                    <a:pt x="1490052" y="8668741"/>
                  </a:lnTo>
                  <a:lnTo>
                    <a:pt x="1490052" y="8803716"/>
                  </a:lnTo>
                  <a:lnTo>
                    <a:pt x="1523479" y="8803716"/>
                  </a:lnTo>
                  <a:lnTo>
                    <a:pt x="1523479" y="8668741"/>
                  </a:lnTo>
                  <a:lnTo>
                    <a:pt x="1523479" y="8614131"/>
                  </a:lnTo>
                  <a:close/>
                </a:path>
                <a:path w="5656580" h="8838565">
                  <a:moveTo>
                    <a:pt x="1713115" y="2412974"/>
                  </a:moveTo>
                  <a:lnTo>
                    <a:pt x="1705559" y="2364333"/>
                  </a:lnTo>
                  <a:lnTo>
                    <a:pt x="1697494" y="2349881"/>
                  </a:lnTo>
                  <a:lnTo>
                    <a:pt x="1683600" y="2324976"/>
                  </a:lnTo>
                  <a:lnTo>
                    <a:pt x="1648307" y="2295779"/>
                  </a:lnTo>
                  <a:lnTo>
                    <a:pt x="1624076" y="2286533"/>
                  </a:lnTo>
                  <a:lnTo>
                    <a:pt x="1624076" y="2412974"/>
                  </a:lnTo>
                  <a:lnTo>
                    <a:pt x="1624076" y="2422093"/>
                  </a:lnTo>
                  <a:lnTo>
                    <a:pt x="1618424" y="2448991"/>
                  </a:lnTo>
                  <a:lnTo>
                    <a:pt x="1602003" y="2468537"/>
                  </a:lnTo>
                  <a:lnTo>
                    <a:pt x="1575587" y="2480462"/>
                  </a:lnTo>
                  <a:lnTo>
                    <a:pt x="1539951" y="2484488"/>
                  </a:lnTo>
                  <a:lnTo>
                    <a:pt x="1353477" y="2484488"/>
                  </a:lnTo>
                  <a:lnTo>
                    <a:pt x="1353477" y="2349881"/>
                  </a:lnTo>
                  <a:lnTo>
                    <a:pt x="1539951" y="2349881"/>
                  </a:lnTo>
                  <a:lnTo>
                    <a:pt x="1575282" y="2354122"/>
                  </a:lnTo>
                  <a:lnTo>
                    <a:pt x="1601736" y="2366441"/>
                  </a:lnTo>
                  <a:lnTo>
                    <a:pt x="1618335" y="2386266"/>
                  </a:lnTo>
                  <a:lnTo>
                    <a:pt x="1624076" y="2412974"/>
                  </a:lnTo>
                  <a:lnTo>
                    <a:pt x="1624076" y="2286533"/>
                  </a:lnTo>
                  <a:lnTo>
                    <a:pt x="1600771" y="2277618"/>
                  </a:lnTo>
                  <a:lnTo>
                    <a:pt x="1542059" y="2271369"/>
                  </a:lnTo>
                  <a:lnTo>
                    <a:pt x="1353477" y="2271369"/>
                  </a:lnTo>
                  <a:lnTo>
                    <a:pt x="1353477" y="2103120"/>
                  </a:lnTo>
                  <a:lnTo>
                    <a:pt x="1265847" y="2103120"/>
                  </a:lnTo>
                  <a:lnTo>
                    <a:pt x="1265847" y="2562999"/>
                  </a:lnTo>
                  <a:lnTo>
                    <a:pt x="1542059" y="2562999"/>
                  </a:lnTo>
                  <a:lnTo>
                    <a:pt x="1600771" y="2556891"/>
                  </a:lnTo>
                  <a:lnTo>
                    <a:pt x="1648307" y="2539047"/>
                  </a:lnTo>
                  <a:lnTo>
                    <a:pt x="1683600" y="2510155"/>
                  </a:lnTo>
                  <a:lnTo>
                    <a:pt x="1697964" y="2484488"/>
                  </a:lnTo>
                  <a:lnTo>
                    <a:pt x="1705559" y="2470937"/>
                  </a:lnTo>
                  <a:lnTo>
                    <a:pt x="1713115" y="2422093"/>
                  </a:lnTo>
                  <a:lnTo>
                    <a:pt x="1713115" y="2412974"/>
                  </a:lnTo>
                  <a:close/>
                </a:path>
                <a:path w="5656580" h="8838565">
                  <a:moveTo>
                    <a:pt x="1717154" y="8567039"/>
                  </a:moveTo>
                  <a:lnTo>
                    <a:pt x="1685772" y="8567039"/>
                  </a:lnTo>
                  <a:lnTo>
                    <a:pt x="1683613" y="8574456"/>
                  </a:lnTo>
                  <a:lnTo>
                    <a:pt x="1679041" y="8579307"/>
                  </a:lnTo>
                  <a:lnTo>
                    <a:pt x="1672374" y="8581936"/>
                  </a:lnTo>
                  <a:lnTo>
                    <a:pt x="1663954" y="8582736"/>
                  </a:lnTo>
                  <a:lnTo>
                    <a:pt x="1655470" y="8581758"/>
                  </a:lnTo>
                  <a:lnTo>
                    <a:pt x="1648587" y="8578837"/>
                  </a:lnTo>
                  <a:lnTo>
                    <a:pt x="1643621" y="8573922"/>
                  </a:lnTo>
                  <a:lnTo>
                    <a:pt x="1640878" y="8567039"/>
                  </a:lnTo>
                  <a:lnTo>
                    <a:pt x="1609496" y="8567039"/>
                  </a:lnTo>
                  <a:lnTo>
                    <a:pt x="1614208" y="8582939"/>
                  </a:lnTo>
                  <a:lnTo>
                    <a:pt x="1625180" y="8595284"/>
                  </a:lnTo>
                  <a:lnTo>
                    <a:pt x="1641932" y="8603272"/>
                  </a:lnTo>
                  <a:lnTo>
                    <a:pt x="1663954" y="8606117"/>
                  </a:lnTo>
                  <a:lnTo>
                    <a:pt x="1684845" y="8603272"/>
                  </a:lnTo>
                  <a:lnTo>
                    <a:pt x="1701546" y="8595284"/>
                  </a:lnTo>
                  <a:lnTo>
                    <a:pt x="1712747" y="8582939"/>
                  </a:lnTo>
                  <a:lnTo>
                    <a:pt x="1712798" y="8582736"/>
                  </a:lnTo>
                  <a:lnTo>
                    <a:pt x="1717154" y="8567039"/>
                  </a:lnTo>
                  <a:close/>
                </a:path>
                <a:path w="5656580" h="8838565">
                  <a:moveTo>
                    <a:pt x="1742109" y="8614131"/>
                  </a:moveTo>
                  <a:lnTo>
                    <a:pt x="1712607" y="8614131"/>
                  </a:lnTo>
                  <a:lnTo>
                    <a:pt x="1612633" y="8750046"/>
                  </a:lnTo>
                  <a:lnTo>
                    <a:pt x="1612633" y="8614131"/>
                  </a:lnTo>
                  <a:lnTo>
                    <a:pt x="1579041" y="8614131"/>
                  </a:lnTo>
                  <a:lnTo>
                    <a:pt x="1579041" y="8804351"/>
                  </a:lnTo>
                  <a:lnTo>
                    <a:pt x="1608543" y="8804351"/>
                  </a:lnTo>
                  <a:lnTo>
                    <a:pt x="1648574" y="8750046"/>
                  </a:lnTo>
                  <a:lnTo>
                    <a:pt x="1708518" y="8668741"/>
                  </a:lnTo>
                  <a:lnTo>
                    <a:pt x="1708619" y="8750046"/>
                  </a:lnTo>
                  <a:lnTo>
                    <a:pt x="1708683" y="8804351"/>
                  </a:lnTo>
                  <a:lnTo>
                    <a:pt x="1742109" y="8804351"/>
                  </a:lnTo>
                  <a:lnTo>
                    <a:pt x="1742109" y="8668741"/>
                  </a:lnTo>
                  <a:lnTo>
                    <a:pt x="1742109" y="8614131"/>
                  </a:lnTo>
                  <a:close/>
                </a:path>
                <a:path w="5656580" h="8838565">
                  <a:moveTo>
                    <a:pt x="1832584" y="926782"/>
                  </a:moveTo>
                  <a:lnTo>
                    <a:pt x="1828825" y="881761"/>
                  </a:lnTo>
                  <a:lnTo>
                    <a:pt x="1817662" y="840155"/>
                  </a:lnTo>
                  <a:lnTo>
                    <a:pt x="1799501" y="803021"/>
                  </a:lnTo>
                  <a:lnTo>
                    <a:pt x="1777225" y="773950"/>
                  </a:lnTo>
                  <a:lnTo>
                    <a:pt x="1774736" y="770686"/>
                  </a:lnTo>
                  <a:lnTo>
                    <a:pt x="1743735" y="743483"/>
                  </a:lnTo>
                  <a:lnTo>
                    <a:pt x="1743595" y="743407"/>
                  </a:lnTo>
                  <a:lnTo>
                    <a:pt x="1743595" y="926782"/>
                  </a:lnTo>
                  <a:lnTo>
                    <a:pt x="1743595" y="936599"/>
                  </a:lnTo>
                  <a:lnTo>
                    <a:pt x="1738287" y="981151"/>
                  </a:lnTo>
                  <a:lnTo>
                    <a:pt x="1722640" y="1018540"/>
                  </a:lnTo>
                  <a:lnTo>
                    <a:pt x="1697062" y="1048321"/>
                  </a:lnTo>
                  <a:lnTo>
                    <a:pt x="1661972" y="1070102"/>
                  </a:lnTo>
                  <a:lnTo>
                    <a:pt x="1617751" y="1083475"/>
                  </a:lnTo>
                  <a:lnTo>
                    <a:pt x="1564830" y="1088021"/>
                  </a:lnTo>
                  <a:lnTo>
                    <a:pt x="1511858" y="1083475"/>
                  </a:lnTo>
                  <a:lnTo>
                    <a:pt x="1467523" y="1070102"/>
                  </a:lnTo>
                  <a:lnTo>
                    <a:pt x="1432255" y="1048321"/>
                  </a:lnTo>
                  <a:lnTo>
                    <a:pt x="1406499" y="1018540"/>
                  </a:lnTo>
                  <a:lnTo>
                    <a:pt x="1390726" y="981151"/>
                  </a:lnTo>
                  <a:lnTo>
                    <a:pt x="1385366" y="936599"/>
                  </a:lnTo>
                  <a:lnTo>
                    <a:pt x="1385366" y="926782"/>
                  </a:lnTo>
                  <a:lnTo>
                    <a:pt x="1390726" y="882103"/>
                  </a:lnTo>
                  <a:lnTo>
                    <a:pt x="1406499" y="844461"/>
                  </a:lnTo>
                  <a:lnTo>
                    <a:pt x="1432255" y="814336"/>
                  </a:lnTo>
                  <a:lnTo>
                    <a:pt x="1467523" y="792226"/>
                  </a:lnTo>
                  <a:lnTo>
                    <a:pt x="1511858" y="778598"/>
                  </a:lnTo>
                  <a:lnTo>
                    <a:pt x="1564830" y="773950"/>
                  </a:lnTo>
                  <a:lnTo>
                    <a:pt x="1617751" y="778598"/>
                  </a:lnTo>
                  <a:lnTo>
                    <a:pt x="1661972" y="792226"/>
                  </a:lnTo>
                  <a:lnTo>
                    <a:pt x="1697062" y="814336"/>
                  </a:lnTo>
                  <a:lnTo>
                    <a:pt x="1722640" y="844461"/>
                  </a:lnTo>
                  <a:lnTo>
                    <a:pt x="1738287" y="882103"/>
                  </a:lnTo>
                  <a:lnTo>
                    <a:pt x="1743595" y="926782"/>
                  </a:lnTo>
                  <a:lnTo>
                    <a:pt x="1743595" y="743407"/>
                  </a:lnTo>
                  <a:lnTo>
                    <a:pt x="1706867" y="721728"/>
                  </a:lnTo>
                  <a:lnTo>
                    <a:pt x="1664500" y="705789"/>
                  </a:lnTo>
                  <a:lnTo>
                    <a:pt x="1617040" y="695972"/>
                  </a:lnTo>
                  <a:lnTo>
                    <a:pt x="1564830" y="692632"/>
                  </a:lnTo>
                  <a:lnTo>
                    <a:pt x="1512608" y="695972"/>
                  </a:lnTo>
                  <a:lnTo>
                    <a:pt x="1465072" y="705789"/>
                  </a:lnTo>
                  <a:lnTo>
                    <a:pt x="1422628" y="721728"/>
                  </a:lnTo>
                  <a:lnTo>
                    <a:pt x="1385658" y="743483"/>
                  </a:lnTo>
                  <a:lnTo>
                    <a:pt x="1354531" y="770686"/>
                  </a:lnTo>
                  <a:lnTo>
                    <a:pt x="1329651" y="803021"/>
                  </a:lnTo>
                  <a:lnTo>
                    <a:pt x="1311402" y="840155"/>
                  </a:lnTo>
                  <a:lnTo>
                    <a:pt x="1300175" y="881761"/>
                  </a:lnTo>
                  <a:lnTo>
                    <a:pt x="1296403" y="926782"/>
                  </a:lnTo>
                  <a:lnTo>
                    <a:pt x="1296454" y="936599"/>
                  </a:lnTo>
                  <a:lnTo>
                    <a:pt x="1300175" y="980884"/>
                  </a:lnTo>
                  <a:lnTo>
                    <a:pt x="1300251" y="981151"/>
                  </a:lnTo>
                  <a:lnTo>
                    <a:pt x="1311402" y="1022413"/>
                  </a:lnTo>
                  <a:lnTo>
                    <a:pt x="1329651" y="1059446"/>
                  </a:lnTo>
                  <a:lnTo>
                    <a:pt x="1354531" y="1091679"/>
                  </a:lnTo>
                  <a:lnTo>
                    <a:pt x="1385658" y="1118781"/>
                  </a:lnTo>
                  <a:lnTo>
                    <a:pt x="1422628" y="1140409"/>
                  </a:lnTo>
                  <a:lnTo>
                    <a:pt x="1465072" y="1156258"/>
                  </a:lnTo>
                  <a:lnTo>
                    <a:pt x="1512608" y="1166012"/>
                  </a:lnTo>
                  <a:lnTo>
                    <a:pt x="1564830" y="1169339"/>
                  </a:lnTo>
                  <a:lnTo>
                    <a:pt x="1617040" y="1166012"/>
                  </a:lnTo>
                  <a:lnTo>
                    <a:pt x="1664500" y="1156258"/>
                  </a:lnTo>
                  <a:lnTo>
                    <a:pt x="1706867" y="1140409"/>
                  </a:lnTo>
                  <a:lnTo>
                    <a:pt x="1743735" y="1118781"/>
                  </a:lnTo>
                  <a:lnTo>
                    <a:pt x="1774736" y="1091679"/>
                  </a:lnTo>
                  <a:lnTo>
                    <a:pt x="1799501" y="1059446"/>
                  </a:lnTo>
                  <a:lnTo>
                    <a:pt x="1817662" y="1022413"/>
                  </a:lnTo>
                  <a:lnTo>
                    <a:pt x="1828825" y="980884"/>
                  </a:lnTo>
                  <a:lnTo>
                    <a:pt x="1832521" y="936599"/>
                  </a:lnTo>
                  <a:lnTo>
                    <a:pt x="1832584" y="926782"/>
                  </a:lnTo>
                  <a:close/>
                </a:path>
                <a:path w="5656580" h="8838565">
                  <a:moveTo>
                    <a:pt x="1851215" y="2103120"/>
                  </a:moveTo>
                  <a:lnTo>
                    <a:pt x="1763585" y="2103120"/>
                  </a:lnTo>
                  <a:lnTo>
                    <a:pt x="1763585" y="2562999"/>
                  </a:lnTo>
                  <a:lnTo>
                    <a:pt x="1851215" y="2562999"/>
                  </a:lnTo>
                  <a:lnTo>
                    <a:pt x="1851215" y="2103120"/>
                  </a:lnTo>
                  <a:close/>
                </a:path>
                <a:path w="5656580" h="8838565">
                  <a:moveTo>
                    <a:pt x="1943315" y="8785669"/>
                  </a:moveTo>
                  <a:lnTo>
                    <a:pt x="1938477" y="8776297"/>
                  </a:lnTo>
                  <a:lnTo>
                    <a:pt x="1930450" y="8760714"/>
                  </a:lnTo>
                  <a:lnTo>
                    <a:pt x="1920189" y="8767394"/>
                  </a:lnTo>
                  <a:lnTo>
                    <a:pt x="1909051" y="8772296"/>
                  </a:lnTo>
                  <a:lnTo>
                    <a:pt x="1897278" y="8775332"/>
                  </a:lnTo>
                  <a:lnTo>
                    <a:pt x="1886419" y="8776297"/>
                  </a:lnTo>
                  <a:lnTo>
                    <a:pt x="1884273" y="8776297"/>
                  </a:lnTo>
                  <a:lnTo>
                    <a:pt x="1860423" y="8772804"/>
                  </a:lnTo>
                  <a:lnTo>
                    <a:pt x="1839772" y="8760435"/>
                  </a:lnTo>
                  <a:lnTo>
                    <a:pt x="1825269" y="8741232"/>
                  </a:lnTo>
                  <a:lnTo>
                    <a:pt x="1819033" y="8717089"/>
                  </a:lnTo>
                  <a:lnTo>
                    <a:pt x="1819109" y="8708923"/>
                  </a:lnTo>
                  <a:lnTo>
                    <a:pt x="1819173" y="8708288"/>
                  </a:lnTo>
                  <a:lnTo>
                    <a:pt x="1818538" y="8708923"/>
                  </a:lnTo>
                  <a:lnTo>
                    <a:pt x="1836394" y="8659736"/>
                  </a:lnTo>
                  <a:lnTo>
                    <a:pt x="1881327" y="8641753"/>
                  </a:lnTo>
                  <a:lnTo>
                    <a:pt x="1892782" y="8642337"/>
                  </a:lnTo>
                  <a:lnTo>
                    <a:pt x="1903933" y="8644725"/>
                  </a:lnTo>
                  <a:lnTo>
                    <a:pt x="1914575" y="8648840"/>
                  </a:lnTo>
                  <a:lnTo>
                    <a:pt x="1924481" y="8654618"/>
                  </a:lnTo>
                  <a:lnTo>
                    <a:pt x="1932216" y="8641753"/>
                  </a:lnTo>
                  <a:lnTo>
                    <a:pt x="1896986" y="8611197"/>
                  </a:lnTo>
                  <a:lnTo>
                    <a:pt x="1881327" y="8610359"/>
                  </a:lnTo>
                  <a:lnTo>
                    <a:pt x="1839582" y="8618029"/>
                  </a:lnTo>
                  <a:lnTo>
                    <a:pt x="1808962" y="8639048"/>
                  </a:lnTo>
                  <a:lnTo>
                    <a:pt x="1790128" y="8670353"/>
                  </a:lnTo>
                  <a:lnTo>
                    <a:pt x="1783702" y="8708923"/>
                  </a:lnTo>
                  <a:lnTo>
                    <a:pt x="1788934" y="8745563"/>
                  </a:lnTo>
                  <a:lnTo>
                    <a:pt x="1807184" y="8776297"/>
                  </a:lnTo>
                  <a:lnTo>
                    <a:pt x="1835632" y="8797938"/>
                  </a:lnTo>
                  <a:lnTo>
                    <a:pt x="1871446" y="8807323"/>
                  </a:lnTo>
                  <a:lnTo>
                    <a:pt x="1874989" y="8807526"/>
                  </a:lnTo>
                  <a:lnTo>
                    <a:pt x="1878558" y="8807526"/>
                  </a:lnTo>
                  <a:lnTo>
                    <a:pt x="1898738" y="8806358"/>
                  </a:lnTo>
                  <a:lnTo>
                    <a:pt x="1914779" y="8802332"/>
                  </a:lnTo>
                  <a:lnTo>
                    <a:pt x="1929765" y="8795385"/>
                  </a:lnTo>
                  <a:lnTo>
                    <a:pt x="1943315" y="8785669"/>
                  </a:lnTo>
                  <a:close/>
                </a:path>
                <a:path w="5656580" h="8838565">
                  <a:moveTo>
                    <a:pt x="2092375" y="0"/>
                  </a:moveTo>
                  <a:lnTo>
                    <a:pt x="2004745" y="0"/>
                  </a:lnTo>
                  <a:lnTo>
                    <a:pt x="2004745" y="190677"/>
                  </a:lnTo>
                  <a:lnTo>
                    <a:pt x="1725028" y="190677"/>
                  </a:lnTo>
                  <a:lnTo>
                    <a:pt x="1725028" y="0"/>
                  </a:lnTo>
                  <a:lnTo>
                    <a:pt x="1637398" y="0"/>
                  </a:lnTo>
                  <a:lnTo>
                    <a:pt x="1637398" y="459879"/>
                  </a:lnTo>
                  <a:lnTo>
                    <a:pt x="1725028" y="459879"/>
                  </a:lnTo>
                  <a:lnTo>
                    <a:pt x="1725028" y="269201"/>
                  </a:lnTo>
                  <a:lnTo>
                    <a:pt x="2004745" y="269201"/>
                  </a:lnTo>
                  <a:lnTo>
                    <a:pt x="2004745" y="459879"/>
                  </a:lnTo>
                  <a:lnTo>
                    <a:pt x="2092375" y="459879"/>
                  </a:lnTo>
                  <a:lnTo>
                    <a:pt x="2092375" y="269201"/>
                  </a:lnTo>
                  <a:lnTo>
                    <a:pt x="2092375" y="190677"/>
                  </a:lnTo>
                  <a:lnTo>
                    <a:pt x="2092375" y="0"/>
                  </a:lnTo>
                  <a:close/>
                </a:path>
                <a:path w="5656580" h="8838565">
                  <a:moveTo>
                    <a:pt x="2133066" y="8803716"/>
                  </a:moveTo>
                  <a:lnTo>
                    <a:pt x="2052904" y="8705786"/>
                  </a:lnTo>
                  <a:lnTo>
                    <a:pt x="2050846" y="8703272"/>
                  </a:lnTo>
                  <a:lnTo>
                    <a:pt x="2049564" y="8701697"/>
                  </a:lnTo>
                  <a:lnTo>
                    <a:pt x="2128037" y="8612708"/>
                  </a:lnTo>
                  <a:lnTo>
                    <a:pt x="2087397" y="8612708"/>
                  </a:lnTo>
                  <a:lnTo>
                    <a:pt x="2012213" y="8703272"/>
                  </a:lnTo>
                  <a:lnTo>
                    <a:pt x="2012213" y="8614131"/>
                  </a:lnTo>
                  <a:lnTo>
                    <a:pt x="1978634" y="8614131"/>
                  </a:lnTo>
                  <a:lnTo>
                    <a:pt x="1978634" y="8804351"/>
                  </a:lnTo>
                  <a:lnTo>
                    <a:pt x="2012213" y="8804351"/>
                  </a:lnTo>
                  <a:lnTo>
                    <a:pt x="2012213" y="8705786"/>
                  </a:lnTo>
                  <a:lnTo>
                    <a:pt x="2090686" y="8804351"/>
                  </a:lnTo>
                  <a:lnTo>
                    <a:pt x="2133066" y="8803716"/>
                  </a:lnTo>
                  <a:close/>
                </a:path>
                <a:path w="5656580" h="8838565">
                  <a:moveTo>
                    <a:pt x="2327999" y="8614131"/>
                  </a:moveTo>
                  <a:lnTo>
                    <a:pt x="2298484" y="8614131"/>
                  </a:lnTo>
                  <a:lnTo>
                    <a:pt x="2198509" y="8750046"/>
                  </a:lnTo>
                  <a:lnTo>
                    <a:pt x="2198509" y="8614131"/>
                  </a:lnTo>
                  <a:lnTo>
                    <a:pt x="2165870" y="8614131"/>
                  </a:lnTo>
                  <a:lnTo>
                    <a:pt x="2165870" y="8804351"/>
                  </a:lnTo>
                  <a:lnTo>
                    <a:pt x="2195372" y="8804351"/>
                  </a:lnTo>
                  <a:lnTo>
                    <a:pt x="2235403" y="8750046"/>
                  </a:lnTo>
                  <a:lnTo>
                    <a:pt x="2295347" y="8668741"/>
                  </a:lnTo>
                  <a:lnTo>
                    <a:pt x="2294407" y="8803716"/>
                  </a:lnTo>
                  <a:lnTo>
                    <a:pt x="2327999" y="8803716"/>
                  </a:lnTo>
                  <a:lnTo>
                    <a:pt x="2327999" y="8668741"/>
                  </a:lnTo>
                  <a:lnTo>
                    <a:pt x="2327999" y="8614131"/>
                  </a:lnTo>
                  <a:close/>
                </a:path>
                <a:path w="5656580" h="8838565">
                  <a:moveTo>
                    <a:pt x="2423960" y="2420683"/>
                  </a:moveTo>
                  <a:lnTo>
                    <a:pt x="2416670" y="2373922"/>
                  </a:lnTo>
                  <a:lnTo>
                    <a:pt x="2395245" y="2336609"/>
                  </a:lnTo>
                  <a:lnTo>
                    <a:pt x="2360358" y="2309291"/>
                  </a:lnTo>
                  <a:lnTo>
                    <a:pt x="2335631" y="2300592"/>
                  </a:lnTo>
                  <a:lnTo>
                    <a:pt x="2335631" y="2420683"/>
                  </a:lnTo>
                  <a:lnTo>
                    <a:pt x="2335631" y="2429103"/>
                  </a:lnTo>
                  <a:lnTo>
                    <a:pt x="2329891" y="2452255"/>
                  </a:lnTo>
                  <a:lnTo>
                    <a:pt x="2313292" y="2469680"/>
                  </a:lnTo>
                  <a:lnTo>
                    <a:pt x="2286838" y="2480665"/>
                  </a:lnTo>
                  <a:lnTo>
                    <a:pt x="2251506" y="2484488"/>
                  </a:lnTo>
                  <a:lnTo>
                    <a:pt x="2060816" y="2484488"/>
                  </a:lnTo>
                  <a:lnTo>
                    <a:pt x="2060816" y="2365311"/>
                  </a:lnTo>
                  <a:lnTo>
                    <a:pt x="2251506" y="2365311"/>
                  </a:lnTo>
                  <a:lnTo>
                    <a:pt x="2286838" y="2369032"/>
                  </a:lnTo>
                  <a:lnTo>
                    <a:pt x="2313292" y="2379853"/>
                  </a:lnTo>
                  <a:lnTo>
                    <a:pt x="2329891" y="2397252"/>
                  </a:lnTo>
                  <a:lnTo>
                    <a:pt x="2335631" y="2420683"/>
                  </a:lnTo>
                  <a:lnTo>
                    <a:pt x="2335631" y="2300592"/>
                  </a:lnTo>
                  <a:lnTo>
                    <a:pt x="2312695" y="2292502"/>
                  </a:lnTo>
                  <a:lnTo>
                    <a:pt x="2252903" y="2286787"/>
                  </a:lnTo>
                  <a:lnTo>
                    <a:pt x="2060816" y="2286787"/>
                  </a:lnTo>
                  <a:lnTo>
                    <a:pt x="2060816" y="2181631"/>
                  </a:lnTo>
                  <a:lnTo>
                    <a:pt x="2388209" y="2181631"/>
                  </a:lnTo>
                  <a:lnTo>
                    <a:pt x="2388209" y="2103120"/>
                  </a:lnTo>
                  <a:lnTo>
                    <a:pt x="1973186" y="2103120"/>
                  </a:lnTo>
                  <a:lnTo>
                    <a:pt x="1973186" y="2562999"/>
                  </a:lnTo>
                  <a:lnTo>
                    <a:pt x="2252903" y="2562999"/>
                  </a:lnTo>
                  <a:lnTo>
                    <a:pt x="2312162" y="2557221"/>
                  </a:lnTo>
                  <a:lnTo>
                    <a:pt x="2359761" y="2540304"/>
                  </a:lnTo>
                  <a:lnTo>
                    <a:pt x="2394851" y="2512885"/>
                  </a:lnTo>
                  <a:lnTo>
                    <a:pt x="2411361" y="2484488"/>
                  </a:lnTo>
                  <a:lnTo>
                    <a:pt x="2416543" y="2475598"/>
                  </a:lnTo>
                  <a:lnTo>
                    <a:pt x="2423960" y="2429103"/>
                  </a:lnTo>
                  <a:lnTo>
                    <a:pt x="2423960" y="2420683"/>
                  </a:lnTo>
                  <a:close/>
                </a:path>
                <a:path w="5656580" h="8838565">
                  <a:moveTo>
                    <a:pt x="2427808" y="1019314"/>
                  </a:moveTo>
                  <a:lnTo>
                    <a:pt x="2423274" y="990155"/>
                  </a:lnTo>
                  <a:lnTo>
                    <a:pt x="2409939" y="964895"/>
                  </a:lnTo>
                  <a:lnTo>
                    <a:pt x="2388184" y="943698"/>
                  </a:lnTo>
                  <a:lnTo>
                    <a:pt x="2358415" y="926782"/>
                  </a:lnTo>
                  <a:lnTo>
                    <a:pt x="2383472" y="909599"/>
                  </a:lnTo>
                  <a:lnTo>
                    <a:pt x="2401697" y="888746"/>
                  </a:lnTo>
                  <a:lnTo>
                    <a:pt x="2412835" y="864463"/>
                  </a:lnTo>
                  <a:lnTo>
                    <a:pt x="2412923" y="863815"/>
                  </a:lnTo>
                  <a:lnTo>
                    <a:pt x="2416594" y="837044"/>
                  </a:lnTo>
                  <a:lnTo>
                    <a:pt x="2416594" y="828636"/>
                  </a:lnTo>
                  <a:lnTo>
                    <a:pt x="2411222" y="794169"/>
                  </a:lnTo>
                  <a:lnTo>
                    <a:pt x="2400554" y="773950"/>
                  </a:lnTo>
                  <a:lnTo>
                    <a:pt x="2395448" y="764260"/>
                  </a:lnTo>
                  <a:lnTo>
                    <a:pt x="2334615" y="719226"/>
                  </a:lnTo>
                  <a:lnTo>
                    <a:pt x="2290546" y="704634"/>
                  </a:lnTo>
                  <a:lnTo>
                    <a:pt x="2238019" y="695667"/>
                  </a:lnTo>
                  <a:lnTo>
                    <a:pt x="2177542" y="692632"/>
                  </a:lnTo>
                  <a:lnTo>
                    <a:pt x="2118982" y="695858"/>
                  </a:lnTo>
                  <a:lnTo>
                    <a:pt x="2067547" y="705408"/>
                  </a:lnTo>
                  <a:lnTo>
                    <a:pt x="2023440" y="721131"/>
                  </a:lnTo>
                  <a:lnTo>
                    <a:pt x="1986864" y="742835"/>
                  </a:lnTo>
                  <a:lnTo>
                    <a:pt x="1958047" y="770369"/>
                  </a:lnTo>
                  <a:lnTo>
                    <a:pt x="1937194" y="803529"/>
                  </a:lnTo>
                  <a:lnTo>
                    <a:pt x="1924532" y="842175"/>
                  </a:lnTo>
                  <a:lnTo>
                    <a:pt x="1920265" y="886117"/>
                  </a:lnTo>
                  <a:lnTo>
                    <a:pt x="1920265" y="891032"/>
                  </a:lnTo>
                  <a:lnTo>
                    <a:pt x="2008593" y="891032"/>
                  </a:lnTo>
                  <a:lnTo>
                    <a:pt x="2008593" y="886117"/>
                  </a:lnTo>
                  <a:lnTo>
                    <a:pt x="2015045" y="845375"/>
                  </a:lnTo>
                  <a:lnTo>
                    <a:pt x="2034667" y="813930"/>
                  </a:lnTo>
                  <a:lnTo>
                    <a:pt x="2067801" y="791629"/>
                  </a:lnTo>
                  <a:lnTo>
                    <a:pt x="2114842" y="778344"/>
                  </a:lnTo>
                  <a:lnTo>
                    <a:pt x="2176145" y="773950"/>
                  </a:lnTo>
                  <a:lnTo>
                    <a:pt x="2242401" y="777621"/>
                  </a:lnTo>
                  <a:lnTo>
                    <a:pt x="2289708" y="788670"/>
                  </a:lnTo>
                  <a:lnTo>
                    <a:pt x="2318105" y="807072"/>
                  </a:lnTo>
                  <a:lnTo>
                    <a:pt x="2327567" y="832840"/>
                  </a:lnTo>
                  <a:lnTo>
                    <a:pt x="2327567" y="839851"/>
                  </a:lnTo>
                  <a:lnTo>
                    <a:pt x="2321001" y="863815"/>
                  </a:lnTo>
                  <a:lnTo>
                    <a:pt x="2299703" y="879627"/>
                  </a:lnTo>
                  <a:lnTo>
                    <a:pt x="2261324" y="888352"/>
                  </a:lnTo>
                  <a:lnTo>
                    <a:pt x="2203488" y="891032"/>
                  </a:lnTo>
                  <a:lnTo>
                    <a:pt x="2092718" y="891032"/>
                  </a:lnTo>
                  <a:lnTo>
                    <a:pt x="2092718" y="969543"/>
                  </a:lnTo>
                  <a:lnTo>
                    <a:pt x="2207691" y="969543"/>
                  </a:lnTo>
                  <a:lnTo>
                    <a:pt x="2269871" y="971969"/>
                  </a:lnTo>
                  <a:lnTo>
                    <a:pt x="2310307" y="980046"/>
                  </a:lnTo>
                  <a:lnTo>
                    <a:pt x="2332202" y="994968"/>
                  </a:lnTo>
                  <a:lnTo>
                    <a:pt x="2338743" y="1017752"/>
                  </a:lnTo>
                  <a:lnTo>
                    <a:pt x="2338781" y="1024928"/>
                  </a:lnTo>
                  <a:lnTo>
                    <a:pt x="2329675" y="1053122"/>
                  </a:lnTo>
                  <a:lnTo>
                    <a:pt x="2301633" y="1072769"/>
                  </a:lnTo>
                  <a:lnTo>
                    <a:pt x="2253615" y="1084275"/>
                  </a:lnTo>
                  <a:lnTo>
                    <a:pt x="2184552" y="1088021"/>
                  </a:lnTo>
                  <a:lnTo>
                    <a:pt x="2118855" y="1083830"/>
                  </a:lnTo>
                  <a:lnTo>
                    <a:pt x="2068626" y="1070991"/>
                  </a:lnTo>
                  <a:lnTo>
                    <a:pt x="2033384" y="1049096"/>
                  </a:lnTo>
                  <a:lnTo>
                    <a:pt x="2012607" y="1017752"/>
                  </a:lnTo>
                  <a:lnTo>
                    <a:pt x="2005787" y="976553"/>
                  </a:lnTo>
                  <a:lnTo>
                    <a:pt x="2005787" y="971651"/>
                  </a:lnTo>
                  <a:lnTo>
                    <a:pt x="1917458" y="971651"/>
                  </a:lnTo>
                  <a:lnTo>
                    <a:pt x="1917458" y="976553"/>
                  </a:lnTo>
                  <a:lnTo>
                    <a:pt x="1921802" y="1020864"/>
                  </a:lnTo>
                  <a:lnTo>
                    <a:pt x="1934718" y="1059611"/>
                  </a:lnTo>
                  <a:lnTo>
                    <a:pt x="1956015" y="1092695"/>
                  </a:lnTo>
                  <a:lnTo>
                    <a:pt x="1985556" y="1120000"/>
                  </a:lnTo>
                  <a:lnTo>
                    <a:pt x="2023135" y="1141425"/>
                  </a:lnTo>
                  <a:lnTo>
                    <a:pt x="2068588" y="1156855"/>
                  </a:lnTo>
                  <a:lnTo>
                    <a:pt x="2121763" y="1166202"/>
                  </a:lnTo>
                  <a:lnTo>
                    <a:pt x="2182457" y="1169339"/>
                  </a:lnTo>
                  <a:lnTo>
                    <a:pt x="2244839" y="1166202"/>
                  </a:lnTo>
                  <a:lnTo>
                    <a:pt x="2299424" y="1156855"/>
                  </a:lnTo>
                  <a:lnTo>
                    <a:pt x="2299144" y="1156855"/>
                  </a:lnTo>
                  <a:lnTo>
                    <a:pt x="2344064" y="1141857"/>
                  </a:lnTo>
                  <a:lnTo>
                    <a:pt x="2380018" y="1121130"/>
                  </a:lnTo>
                  <a:lnTo>
                    <a:pt x="2409888" y="1088021"/>
                  </a:lnTo>
                  <a:lnTo>
                    <a:pt x="2427808" y="1027734"/>
                  </a:lnTo>
                  <a:lnTo>
                    <a:pt x="2427808" y="1019314"/>
                  </a:lnTo>
                  <a:close/>
                </a:path>
                <a:path w="5656580" h="8838565">
                  <a:moveTo>
                    <a:pt x="2521978" y="8567039"/>
                  </a:moveTo>
                  <a:lnTo>
                    <a:pt x="2490597" y="8567039"/>
                  </a:lnTo>
                  <a:lnTo>
                    <a:pt x="2488438" y="8574456"/>
                  </a:lnTo>
                  <a:lnTo>
                    <a:pt x="2483866" y="8579307"/>
                  </a:lnTo>
                  <a:lnTo>
                    <a:pt x="2477198" y="8581936"/>
                  </a:lnTo>
                  <a:lnTo>
                    <a:pt x="2468778" y="8582736"/>
                  </a:lnTo>
                  <a:lnTo>
                    <a:pt x="2460383" y="8581784"/>
                  </a:lnTo>
                  <a:lnTo>
                    <a:pt x="2453627" y="8578888"/>
                  </a:lnTo>
                  <a:lnTo>
                    <a:pt x="2448649" y="8573999"/>
                  </a:lnTo>
                  <a:lnTo>
                    <a:pt x="2445550" y="8567039"/>
                  </a:lnTo>
                  <a:lnTo>
                    <a:pt x="2414155" y="8567039"/>
                  </a:lnTo>
                  <a:lnTo>
                    <a:pt x="2418943" y="8582939"/>
                  </a:lnTo>
                  <a:lnTo>
                    <a:pt x="2429929" y="8595284"/>
                  </a:lnTo>
                  <a:lnTo>
                    <a:pt x="2446693" y="8603272"/>
                  </a:lnTo>
                  <a:lnTo>
                    <a:pt x="2468778" y="8606117"/>
                  </a:lnTo>
                  <a:lnTo>
                    <a:pt x="2489670" y="8603272"/>
                  </a:lnTo>
                  <a:lnTo>
                    <a:pt x="2506370" y="8595284"/>
                  </a:lnTo>
                  <a:lnTo>
                    <a:pt x="2517571" y="8582939"/>
                  </a:lnTo>
                  <a:lnTo>
                    <a:pt x="2517622" y="8582736"/>
                  </a:lnTo>
                  <a:lnTo>
                    <a:pt x="2521978" y="8567039"/>
                  </a:lnTo>
                  <a:close/>
                </a:path>
                <a:path w="5656580" h="8838565">
                  <a:moveTo>
                    <a:pt x="2547086" y="8614131"/>
                  </a:moveTo>
                  <a:lnTo>
                    <a:pt x="2517584" y="8614131"/>
                  </a:lnTo>
                  <a:lnTo>
                    <a:pt x="2416987" y="8749259"/>
                  </a:lnTo>
                  <a:lnTo>
                    <a:pt x="2416987" y="8614131"/>
                  </a:lnTo>
                  <a:lnTo>
                    <a:pt x="2383396" y="8614131"/>
                  </a:lnTo>
                  <a:lnTo>
                    <a:pt x="2383396" y="8804351"/>
                  </a:lnTo>
                  <a:lnTo>
                    <a:pt x="2412898" y="8804351"/>
                  </a:lnTo>
                  <a:lnTo>
                    <a:pt x="2453576" y="8749259"/>
                  </a:lnTo>
                  <a:lnTo>
                    <a:pt x="2513038" y="8668741"/>
                  </a:lnTo>
                  <a:lnTo>
                    <a:pt x="2513507" y="8804351"/>
                  </a:lnTo>
                  <a:lnTo>
                    <a:pt x="2547086" y="8804351"/>
                  </a:lnTo>
                  <a:lnTo>
                    <a:pt x="2547086" y="8668741"/>
                  </a:lnTo>
                  <a:lnTo>
                    <a:pt x="2547086" y="8614131"/>
                  </a:lnTo>
                  <a:close/>
                </a:path>
                <a:path w="5656580" h="8838565">
                  <a:moveTo>
                    <a:pt x="2583459" y="1402080"/>
                  </a:moveTo>
                  <a:lnTo>
                    <a:pt x="2460079" y="1402080"/>
                  </a:lnTo>
                  <a:lnTo>
                    <a:pt x="2282710" y="1763115"/>
                  </a:lnTo>
                  <a:lnTo>
                    <a:pt x="2160994" y="1516341"/>
                  </a:lnTo>
                  <a:lnTo>
                    <a:pt x="2104644" y="1402080"/>
                  </a:lnTo>
                  <a:lnTo>
                    <a:pt x="1981263" y="1402080"/>
                  </a:lnTo>
                  <a:lnTo>
                    <a:pt x="1981263" y="1861959"/>
                  </a:lnTo>
                  <a:lnTo>
                    <a:pt x="2068195" y="1861959"/>
                  </a:lnTo>
                  <a:lnTo>
                    <a:pt x="2068195" y="1516341"/>
                  </a:lnTo>
                  <a:lnTo>
                    <a:pt x="2237143" y="1861959"/>
                  </a:lnTo>
                  <a:lnTo>
                    <a:pt x="2327579" y="1861959"/>
                  </a:lnTo>
                  <a:lnTo>
                    <a:pt x="2376093" y="1763115"/>
                  </a:lnTo>
                  <a:lnTo>
                    <a:pt x="2496528" y="1517751"/>
                  </a:lnTo>
                  <a:lnTo>
                    <a:pt x="2496528" y="1861959"/>
                  </a:lnTo>
                  <a:lnTo>
                    <a:pt x="2583459" y="1861959"/>
                  </a:lnTo>
                  <a:lnTo>
                    <a:pt x="2583459" y="1517751"/>
                  </a:lnTo>
                  <a:lnTo>
                    <a:pt x="2583459" y="1402080"/>
                  </a:lnTo>
                  <a:close/>
                </a:path>
                <a:path w="5656580" h="8838565">
                  <a:moveTo>
                    <a:pt x="2680538" y="446557"/>
                  </a:moveTo>
                  <a:lnTo>
                    <a:pt x="2637294" y="354723"/>
                  </a:lnTo>
                  <a:lnTo>
                    <a:pt x="2600312" y="276212"/>
                  </a:lnTo>
                  <a:lnTo>
                    <a:pt x="2511831" y="88328"/>
                  </a:lnTo>
                  <a:lnTo>
                    <a:pt x="2507373" y="78867"/>
                  </a:lnTo>
                  <a:lnTo>
                    <a:pt x="2507373" y="276212"/>
                  </a:lnTo>
                  <a:lnTo>
                    <a:pt x="2336330" y="276212"/>
                  </a:lnTo>
                  <a:lnTo>
                    <a:pt x="2421852" y="88328"/>
                  </a:lnTo>
                  <a:lnTo>
                    <a:pt x="2507373" y="276212"/>
                  </a:lnTo>
                  <a:lnTo>
                    <a:pt x="2507373" y="78867"/>
                  </a:lnTo>
                  <a:lnTo>
                    <a:pt x="2470226" y="0"/>
                  </a:lnTo>
                  <a:lnTo>
                    <a:pt x="2373477" y="0"/>
                  </a:lnTo>
                  <a:lnTo>
                    <a:pt x="2163165" y="446557"/>
                  </a:lnTo>
                  <a:lnTo>
                    <a:pt x="2163165" y="459879"/>
                  </a:lnTo>
                  <a:lnTo>
                    <a:pt x="2252205" y="459879"/>
                  </a:lnTo>
                  <a:lnTo>
                    <a:pt x="2299868" y="354723"/>
                  </a:lnTo>
                  <a:lnTo>
                    <a:pt x="2543835" y="354723"/>
                  </a:lnTo>
                  <a:lnTo>
                    <a:pt x="2591498" y="459879"/>
                  </a:lnTo>
                  <a:lnTo>
                    <a:pt x="2680538" y="459879"/>
                  </a:lnTo>
                  <a:lnTo>
                    <a:pt x="2680538" y="446557"/>
                  </a:lnTo>
                  <a:close/>
                </a:path>
                <a:path w="5656580" h="8838565">
                  <a:moveTo>
                    <a:pt x="2849054" y="8708288"/>
                  </a:moveTo>
                  <a:lnTo>
                    <a:pt x="2849016" y="8707971"/>
                  </a:lnTo>
                  <a:lnTo>
                    <a:pt x="2844254" y="8672030"/>
                  </a:lnTo>
                  <a:lnTo>
                    <a:pt x="2826486" y="8641423"/>
                  </a:lnTo>
                  <a:lnTo>
                    <a:pt x="2798635" y="8619807"/>
                  </a:lnTo>
                  <a:lnTo>
                    <a:pt x="2762326" y="8609889"/>
                  </a:lnTo>
                  <a:lnTo>
                    <a:pt x="2756103" y="8609889"/>
                  </a:lnTo>
                  <a:lnTo>
                    <a:pt x="2735529" y="8610956"/>
                  </a:lnTo>
                  <a:lnTo>
                    <a:pt x="2718447" y="8614842"/>
                  </a:lnTo>
                  <a:lnTo>
                    <a:pt x="2702280" y="8621598"/>
                  </a:lnTo>
                  <a:lnTo>
                    <a:pt x="2687396" y="8631072"/>
                  </a:lnTo>
                  <a:lnTo>
                    <a:pt x="2700426" y="8656180"/>
                  </a:lnTo>
                  <a:lnTo>
                    <a:pt x="2710611" y="8649830"/>
                  </a:lnTo>
                  <a:lnTo>
                    <a:pt x="2721597" y="8645207"/>
                  </a:lnTo>
                  <a:lnTo>
                    <a:pt x="2733192" y="8642375"/>
                  </a:lnTo>
                  <a:lnTo>
                    <a:pt x="2745155" y="8641423"/>
                  </a:lnTo>
                  <a:lnTo>
                    <a:pt x="2770289" y="8644699"/>
                  </a:lnTo>
                  <a:lnTo>
                    <a:pt x="2790825" y="8654288"/>
                  </a:lnTo>
                  <a:lnTo>
                    <a:pt x="2805722" y="8669845"/>
                  </a:lnTo>
                  <a:lnTo>
                    <a:pt x="2813901" y="8691029"/>
                  </a:lnTo>
                  <a:lnTo>
                    <a:pt x="2728836" y="8691029"/>
                  </a:lnTo>
                  <a:lnTo>
                    <a:pt x="2728836" y="8722411"/>
                  </a:lnTo>
                  <a:lnTo>
                    <a:pt x="2814688" y="8722411"/>
                  </a:lnTo>
                  <a:lnTo>
                    <a:pt x="2806877" y="8744560"/>
                  </a:lnTo>
                  <a:lnTo>
                    <a:pt x="2792057" y="8761819"/>
                  </a:lnTo>
                  <a:lnTo>
                    <a:pt x="2772054" y="8772677"/>
                  </a:lnTo>
                  <a:lnTo>
                    <a:pt x="2748762" y="8775624"/>
                  </a:lnTo>
                  <a:lnTo>
                    <a:pt x="2735567" y="8774633"/>
                  </a:lnTo>
                  <a:lnTo>
                    <a:pt x="2722778" y="8771534"/>
                  </a:lnTo>
                  <a:lnTo>
                    <a:pt x="2710675" y="8766391"/>
                  </a:lnTo>
                  <a:lnTo>
                    <a:pt x="2699486" y="8759292"/>
                  </a:lnTo>
                  <a:lnTo>
                    <a:pt x="2685199" y="8786762"/>
                  </a:lnTo>
                  <a:lnTo>
                    <a:pt x="2699791" y="8795715"/>
                  </a:lnTo>
                  <a:lnTo>
                    <a:pt x="2715552" y="8802091"/>
                  </a:lnTo>
                  <a:lnTo>
                    <a:pt x="2732151" y="8805786"/>
                  </a:lnTo>
                  <a:lnTo>
                    <a:pt x="2749232" y="8806688"/>
                  </a:lnTo>
                  <a:lnTo>
                    <a:pt x="2790596" y="8799652"/>
                  </a:lnTo>
                  <a:lnTo>
                    <a:pt x="2822041" y="8779700"/>
                  </a:lnTo>
                  <a:lnTo>
                    <a:pt x="2824657" y="8775624"/>
                  </a:lnTo>
                  <a:lnTo>
                    <a:pt x="2842044" y="8748560"/>
                  </a:lnTo>
                  <a:lnTo>
                    <a:pt x="2846565" y="8722411"/>
                  </a:lnTo>
                  <a:lnTo>
                    <a:pt x="2849054" y="8708288"/>
                  </a:lnTo>
                  <a:close/>
                </a:path>
                <a:path w="5656580" h="8838565">
                  <a:moveTo>
                    <a:pt x="2978467" y="2103120"/>
                  </a:moveTo>
                  <a:lnTo>
                    <a:pt x="2890837" y="2103120"/>
                  </a:lnTo>
                  <a:lnTo>
                    <a:pt x="2611120" y="2443823"/>
                  </a:lnTo>
                  <a:lnTo>
                    <a:pt x="2611120" y="2103120"/>
                  </a:lnTo>
                  <a:lnTo>
                    <a:pt x="2523490" y="2103120"/>
                  </a:lnTo>
                  <a:lnTo>
                    <a:pt x="2523490" y="2562999"/>
                  </a:lnTo>
                  <a:lnTo>
                    <a:pt x="2611120" y="2562999"/>
                  </a:lnTo>
                  <a:lnTo>
                    <a:pt x="2708973" y="2443823"/>
                  </a:lnTo>
                  <a:lnTo>
                    <a:pt x="2890837" y="2222296"/>
                  </a:lnTo>
                  <a:lnTo>
                    <a:pt x="2890837" y="2562999"/>
                  </a:lnTo>
                  <a:lnTo>
                    <a:pt x="2978467" y="2562999"/>
                  </a:lnTo>
                  <a:lnTo>
                    <a:pt x="2978467" y="2222296"/>
                  </a:lnTo>
                  <a:lnTo>
                    <a:pt x="2978467" y="2103120"/>
                  </a:lnTo>
                  <a:close/>
                </a:path>
                <a:path w="5656580" h="8838565">
                  <a:moveTo>
                    <a:pt x="3039821" y="1082408"/>
                  </a:moveTo>
                  <a:lnTo>
                    <a:pt x="2968307" y="1082408"/>
                  </a:lnTo>
                  <a:lnTo>
                    <a:pt x="2968307" y="779564"/>
                  </a:lnTo>
                  <a:lnTo>
                    <a:pt x="2968307" y="701040"/>
                  </a:lnTo>
                  <a:lnTo>
                    <a:pt x="2881376" y="701040"/>
                  </a:lnTo>
                  <a:lnTo>
                    <a:pt x="2881376" y="779564"/>
                  </a:lnTo>
                  <a:lnTo>
                    <a:pt x="2881376" y="1082408"/>
                  </a:lnTo>
                  <a:lnTo>
                    <a:pt x="2616390" y="1082408"/>
                  </a:lnTo>
                  <a:lnTo>
                    <a:pt x="2630360" y="1051864"/>
                  </a:lnTo>
                  <a:lnTo>
                    <a:pt x="2641371" y="1015809"/>
                  </a:lnTo>
                  <a:lnTo>
                    <a:pt x="2648826" y="973963"/>
                  </a:lnTo>
                  <a:lnTo>
                    <a:pt x="2652141" y="926084"/>
                  </a:lnTo>
                  <a:lnTo>
                    <a:pt x="2652204" y="923277"/>
                  </a:lnTo>
                  <a:lnTo>
                    <a:pt x="2655646" y="779564"/>
                  </a:lnTo>
                  <a:lnTo>
                    <a:pt x="2881376" y="779564"/>
                  </a:lnTo>
                  <a:lnTo>
                    <a:pt x="2881376" y="701040"/>
                  </a:lnTo>
                  <a:lnTo>
                    <a:pt x="2574328" y="701040"/>
                  </a:lnTo>
                  <a:lnTo>
                    <a:pt x="2570823" y="923277"/>
                  </a:lnTo>
                  <a:lnTo>
                    <a:pt x="2567305" y="969530"/>
                  </a:lnTo>
                  <a:lnTo>
                    <a:pt x="2558999" y="1011504"/>
                  </a:lnTo>
                  <a:lnTo>
                    <a:pt x="2546083" y="1049159"/>
                  </a:lnTo>
                  <a:lnTo>
                    <a:pt x="2528760" y="1082408"/>
                  </a:lnTo>
                  <a:lnTo>
                    <a:pt x="2469870" y="1082408"/>
                  </a:lnTo>
                  <a:lnTo>
                    <a:pt x="2469870" y="1254163"/>
                  </a:lnTo>
                  <a:lnTo>
                    <a:pt x="2557500" y="1254163"/>
                  </a:lnTo>
                  <a:lnTo>
                    <a:pt x="2557500" y="1160932"/>
                  </a:lnTo>
                  <a:lnTo>
                    <a:pt x="2952191" y="1160932"/>
                  </a:lnTo>
                  <a:lnTo>
                    <a:pt x="2952191" y="1254163"/>
                  </a:lnTo>
                  <a:lnTo>
                    <a:pt x="3039821" y="1254163"/>
                  </a:lnTo>
                  <a:lnTo>
                    <a:pt x="3039821" y="1160932"/>
                  </a:lnTo>
                  <a:lnTo>
                    <a:pt x="3039821" y="1082408"/>
                  </a:lnTo>
                  <a:close/>
                </a:path>
                <a:path w="5656580" h="8838565">
                  <a:moveTo>
                    <a:pt x="3044761" y="8804338"/>
                  </a:moveTo>
                  <a:lnTo>
                    <a:pt x="2964103" y="8705774"/>
                  </a:lnTo>
                  <a:lnTo>
                    <a:pt x="2962567" y="8703894"/>
                  </a:lnTo>
                  <a:lnTo>
                    <a:pt x="2961271" y="8702319"/>
                  </a:lnTo>
                  <a:lnTo>
                    <a:pt x="3039745" y="8613330"/>
                  </a:lnTo>
                  <a:lnTo>
                    <a:pt x="2999409" y="8613330"/>
                  </a:lnTo>
                  <a:lnTo>
                    <a:pt x="2924073" y="8703894"/>
                  </a:lnTo>
                  <a:lnTo>
                    <a:pt x="2924073" y="8614118"/>
                  </a:lnTo>
                  <a:lnTo>
                    <a:pt x="2890482" y="8614118"/>
                  </a:lnTo>
                  <a:lnTo>
                    <a:pt x="2890482" y="8804338"/>
                  </a:lnTo>
                  <a:lnTo>
                    <a:pt x="2924073" y="8804338"/>
                  </a:lnTo>
                  <a:lnTo>
                    <a:pt x="2924073" y="8705774"/>
                  </a:lnTo>
                  <a:lnTo>
                    <a:pt x="3002546" y="8804338"/>
                  </a:lnTo>
                  <a:lnTo>
                    <a:pt x="3044761" y="8804338"/>
                  </a:lnTo>
                  <a:close/>
                </a:path>
                <a:path w="5656580" h="8838565">
                  <a:moveTo>
                    <a:pt x="3157601" y="1402080"/>
                  </a:moveTo>
                  <a:lnTo>
                    <a:pt x="3069971" y="1402080"/>
                  </a:lnTo>
                  <a:lnTo>
                    <a:pt x="2790253" y="1742782"/>
                  </a:lnTo>
                  <a:lnTo>
                    <a:pt x="2790253" y="1402080"/>
                  </a:lnTo>
                  <a:lnTo>
                    <a:pt x="2702623" y="1402080"/>
                  </a:lnTo>
                  <a:lnTo>
                    <a:pt x="2702623" y="1861959"/>
                  </a:lnTo>
                  <a:lnTo>
                    <a:pt x="2790253" y="1861959"/>
                  </a:lnTo>
                  <a:lnTo>
                    <a:pt x="2888094" y="1742782"/>
                  </a:lnTo>
                  <a:lnTo>
                    <a:pt x="3069971" y="1521256"/>
                  </a:lnTo>
                  <a:lnTo>
                    <a:pt x="3069971" y="1861959"/>
                  </a:lnTo>
                  <a:lnTo>
                    <a:pt x="3157601" y="1861959"/>
                  </a:lnTo>
                  <a:lnTo>
                    <a:pt x="3157601" y="1521256"/>
                  </a:lnTo>
                  <a:lnTo>
                    <a:pt x="3157601" y="1402080"/>
                  </a:lnTo>
                  <a:close/>
                </a:path>
                <a:path w="5656580" h="8838565">
                  <a:moveTo>
                    <a:pt x="3212706" y="8785034"/>
                  </a:moveTo>
                  <a:lnTo>
                    <a:pt x="3207867" y="8775675"/>
                  </a:lnTo>
                  <a:lnTo>
                    <a:pt x="3199828" y="8760079"/>
                  </a:lnTo>
                  <a:lnTo>
                    <a:pt x="3189617" y="8766772"/>
                  </a:lnTo>
                  <a:lnTo>
                    <a:pt x="3178530" y="8771661"/>
                  </a:lnTo>
                  <a:lnTo>
                    <a:pt x="3166783" y="8774697"/>
                  </a:lnTo>
                  <a:lnTo>
                    <a:pt x="3155861" y="8775675"/>
                  </a:lnTo>
                  <a:lnTo>
                    <a:pt x="3153727" y="8775675"/>
                  </a:lnTo>
                  <a:lnTo>
                    <a:pt x="3108934" y="8760917"/>
                  </a:lnTo>
                  <a:lnTo>
                    <a:pt x="3087141" y="8718093"/>
                  </a:lnTo>
                  <a:lnTo>
                    <a:pt x="3086887" y="8714829"/>
                  </a:lnTo>
                  <a:lnTo>
                    <a:pt x="3086887" y="8711552"/>
                  </a:lnTo>
                  <a:lnTo>
                    <a:pt x="3104997" y="8659114"/>
                  </a:lnTo>
                  <a:lnTo>
                    <a:pt x="3149917" y="8641118"/>
                  </a:lnTo>
                  <a:lnTo>
                    <a:pt x="3161373" y="8641715"/>
                  </a:lnTo>
                  <a:lnTo>
                    <a:pt x="3172536" y="8644103"/>
                  </a:lnTo>
                  <a:lnTo>
                    <a:pt x="3183166" y="8648205"/>
                  </a:lnTo>
                  <a:lnTo>
                    <a:pt x="3193084" y="8653983"/>
                  </a:lnTo>
                  <a:lnTo>
                    <a:pt x="3201238" y="8641118"/>
                  </a:lnTo>
                  <a:lnTo>
                    <a:pt x="3166376" y="8610562"/>
                  </a:lnTo>
                  <a:lnTo>
                    <a:pt x="3150705" y="8609724"/>
                  </a:lnTo>
                  <a:lnTo>
                    <a:pt x="3108972" y="8617407"/>
                  </a:lnTo>
                  <a:lnTo>
                    <a:pt x="3078353" y="8638413"/>
                  </a:lnTo>
                  <a:lnTo>
                    <a:pt x="3059506" y="8669718"/>
                  </a:lnTo>
                  <a:lnTo>
                    <a:pt x="3053080" y="8708288"/>
                  </a:lnTo>
                  <a:lnTo>
                    <a:pt x="3058325" y="8744941"/>
                  </a:lnTo>
                  <a:lnTo>
                    <a:pt x="3076575" y="8775675"/>
                  </a:lnTo>
                  <a:lnTo>
                    <a:pt x="3105023" y="8797315"/>
                  </a:lnTo>
                  <a:lnTo>
                    <a:pt x="3140824" y="8806688"/>
                  </a:lnTo>
                  <a:lnTo>
                    <a:pt x="3144380" y="8806904"/>
                  </a:lnTo>
                  <a:lnTo>
                    <a:pt x="3147936" y="8806904"/>
                  </a:lnTo>
                  <a:lnTo>
                    <a:pt x="3168142" y="8805748"/>
                  </a:lnTo>
                  <a:lnTo>
                    <a:pt x="3184169" y="8801722"/>
                  </a:lnTo>
                  <a:lnTo>
                    <a:pt x="3199168" y="8794763"/>
                  </a:lnTo>
                  <a:lnTo>
                    <a:pt x="3212706" y="8785034"/>
                  </a:lnTo>
                  <a:close/>
                </a:path>
                <a:path w="5656580" h="8838565">
                  <a:moveTo>
                    <a:pt x="3399472" y="8614118"/>
                  </a:moveTo>
                  <a:lnTo>
                    <a:pt x="3247225" y="8614118"/>
                  </a:lnTo>
                  <a:lnTo>
                    <a:pt x="3247225" y="8804338"/>
                  </a:lnTo>
                  <a:lnTo>
                    <a:pt x="3280194" y="8804338"/>
                  </a:lnTo>
                  <a:lnTo>
                    <a:pt x="3280194" y="8645512"/>
                  </a:lnTo>
                  <a:lnTo>
                    <a:pt x="3365258" y="8645512"/>
                  </a:lnTo>
                  <a:lnTo>
                    <a:pt x="3365881" y="8803716"/>
                  </a:lnTo>
                  <a:lnTo>
                    <a:pt x="3399472" y="8803716"/>
                  </a:lnTo>
                  <a:lnTo>
                    <a:pt x="3399472" y="8645512"/>
                  </a:lnTo>
                  <a:lnTo>
                    <a:pt x="3399472" y="8614118"/>
                  </a:lnTo>
                  <a:close/>
                </a:path>
                <a:path w="5656580" h="8838565">
                  <a:moveTo>
                    <a:pt x="3444659" y="0"/>
                  </a:moveTo>
                  <a:lnTo>
                    <a:pt x="3357029" y="0"/>
                  </a:lnTo>
                  <a:lnTo>
                    <a:pt x="3357029" y="381368"/>
                  </a:lnTo>
                  <a:lnTo>
                    <a:pt x="3141815" y="381368"/>
                  </a:lnTo>
                  <a:lnTo>
                    <a:pt x="3141815" y="0"/>
                  </a:lnTo>
                  <a:lnTo>
                    <a:pt x="3054185" y="0"/>
                  </a:lnTo>
                  <a:lnTo>
                    <a:pt x="3054185" y="381368"/>
                  </a:lnTo>
                  <a:lnTo>
                    <a:pt x="2838958" y="381368"/>
                  </a:lnTo>
                  <a:lnTo>
                    <a:pt x="2838958" y="0"/>
                  </a:lnTo>
                  <a:lnTo>
                    <a:pt x="2751328" y="0"/>
                  </a:lnTo>
                  <a:lnTo>
                    <a:pt x="2751328" y="459879"/>
                  </a:lnTo>
                  <a:lnTo>
                    <a:pt x="3444659" y="459879"/>
                  </a:lnTo>
                  <a:lnTo>
                    <a:pt x="3444659" y="381368"/>
                  </a:lnTo>
                  <a:lnTo>
                    <a:pt x="3444659" y="0"/>
                  </a:lnTo>
                  <a:close/>
                </a:path>
                <a:path w="5656580" h="8838565">
                  <a:moveTo>
                    <a:pt x="3556114" y="2245423"/>
                  </a:moveTo>
                  <a:lnTo>
                    <a:pt x="3548430" y="2196973"/>
                  </a:lnTo>
                  <a:lnTo>
                    <a:pt x="3526193" y="2157476"/>
                  </a:lnTo>
                  <a:lnTo>
                    <a:pt x="3490696" y="2127974"/>
                  </a:lnTo>
                  <a:lnTo>
                    <a:pt x="3467087" y="2118791"/>
                  </a:lnTo>
                  <a:lnTo>
                    <a:pt x="3467087" y="2245423"/>
                  </a:lnTo>
                  <a:lnTo>
                    <a:pt x="3467087" y="2253145"/>
                  </a:lnTo>
                  <a:lnTo>
                    <a:pt x="3461537" y="2280259"/>
                  </a:lnTo>
                  <a:lnTo>
                    <a:pt x="3445268" y="2300287"/>
                  </a:lnTo>
                  <a:lnTo>
                    <a:pt x="3418878" y="2312682"/>
                  </a:lnTo>
                  <a:lnTo>
                    <a:pt x="3382962" y="2316937"/>
                  </a:lnTo>
                  <a:lnTo>
                    <a:pt x="3185261" y="2316937"/>
                  </a:lnTo>
                  <a:lnTo>
                    <a:pt x="3185261" y="2181631"/>
                  </a:lnTo>
                  <a:lnTo>
                    <a:pt x="3382962" y="2181631"/>
                  </a:lnTo>
                  <a:lnTo>
                    <a:pt x="3418878" y="2185886"/>
                  </a:lnTo>
                  <a:lnTo>
                    <a:pt x="3445268" y="2198281"/>
                  </a:lnTo>
                  <a:lnTo>
                    <a:pt x="3461537" y="2218309"/>
                  </a:lnTo>
                  <a:lnTo>
                    <a:pt x="3467087" y="2245423"/>
                  </a:lnTo>
                  <a:lnTo>
                    <a:pt x="3467087" y="2118791"/>
                  </a:lnTo>
                  <a:lnTo>
                    <a:pt x="3443236" y="2109508"/>
                  </a:lnTo>
                  <a:lnTo>
                    <a:pt x="3385058" y="2103120"/>
                  </a:lnTo>
                  <a:lnTo>
                    <a:pt x="3097631" y="2103120"/>
                  </a:lnTo>
                  <a:lnTo>
                    <a:pt x="3097631" y="2562999"/>
                  </a:lnTo>
                  <a:lnTo>
                    <a:pt x="3185261" y="2562999"/>
                  </a:lnTo>
                  <a:lnTo>
                    <a:pt x="3185261" y="2395448"/>
                  </a:lnTo>
                  <a:lnTo>
                    <a:pt x="3385058" y="2395448"/>
                  </a:lnTo>
                  <a:lnTo>
                    <a:pt x="3443503" y="2389060"/>
                  </a:lnTo>
                  <a:lnTo>
                    <a:pt x="3491014" y="2370594"/>
                  </a:lnTo>
                  <a:lnTo>
                    <a:pt x="3526396" y="2341092"/>
                  </a:lnTo>
                  <a:lnTo>
                    <a:pt x="3539909" y="2316937"/>
                  </a:lnTo>
                  <a:lnTo>
                    <a:pt x="3548494" y="2301595"/>
                  </a:lnTo>
                  <a:lnTo>
                    <a:pt x="3556114" y="2253145"/>
                  </a:lnTo>
                  <a:lnTo>
                    <a:pt x="3556114" y="2245423"/>
                  </a:lnTo>
                  <a:close/>
                </a:path>
                <a:path w="5656580" h="8838565">
                  <a:moveTo>
                    <a:pt x="3592233" y="1147610"/>
                  </a:moveTo>
                  <a:lnTo>
                    <a:pt x="3548989" y="1055776"/>
                  </a:lnTo>
                  <a:lnTo>
                    <a:pt x="3512007" y="977252"/>
                  </a:lnTo>
                  <a:lnTo>
                    <a:pt x="3423526" y="789381"/>
                  </a:lnTo>
                  <a:lnTo>
                    <a:pt x="3419068" y="779919"/>
                  </a:lnTo>
                  <a:lnTo>
                    <a:pt x="3419068" y="977252"/>
                  </a:lnTo>
                  <a:lnTo>
                    <a:pt x="3248012" y="977252"/>
                  </a:lnTo>
                  <a:lnTo>
                    <a:pt x="3333546" y="789381"/>
                  </a:lnTo>
                  <a:lnTo>
                    <a:pt x="3419068" y="977252"/>
                  </a:lnTo>
                  <a:lnTo>
                    <a:pt x="3419068" y="779919"/>
                  </a:lnTo>
                  <a:lnTo>
                    <a:pt x="3381921" y="701040"/>
                  </a:lnTo>
                  <a:lnTo>
                    <a:pt x="3285172" y="701040"/>
                  </a:lnTo>
                  <a:lnTo>
                    <a:pt x="3074860" y="1147610"/>
                  </a:lnTo>
                  <a:lnTo>
                    <a:pt x="3074860" y="1160932"/>
                  </a:lnTo>
                  <a:lnTo>
                    <a:pt x="3163887" y="1160932"/>
                  </a:lnTo>
                  <a:lnTo>
                    <a:pt x="3211563" y="1055776"/>
                  </a:lnTo>
                  <a:lnTo>
                    <a:pt x="3455530" y="1055776"/>
                  </a:lnTo>
                  <a:lnTo>
                    <a:pt x="3503193" y="1160932"/>
                  </a:lnTo>
                  <a:lnTo>
                    <a:pt x="3592233" y="1160932"/>
                  </a:lnTo>
                  <a:lnTo>
                    <a:pt x="3592233" y="1147610"/>
                  </a:lnTo>
                  <a:close/>
                </a:path>
                <a:path w="5656580" h="8838565">
                  <a:moveTo>
                    <a:pt x="3639591" y="8708288"/>
                  </a:moveTo>
                  <a:lnTo>
                    <a:pt x="3633978" y="8671319"/>
                  </a:lnTo>
                  <a:lnTo>
                    <a:pt x="3615677" y="8641118"/>
                  </a:lnTo>
                  <a:lnTo>
                    <a:pt x="3615271" y="8640445"/>
                  </a:lnTo>
                  <a:lnTo>
                    <a:pt x="3604361" y="8632304"/>
                  </a:lnTo>
                  <a:lnTo>
                    <a:pt x="3604361" y="8704593"/>
                  </a:lnTo>
                  <a:lnTo>
                    <a:pt x="3604285" y="8708288"/>
                  </a:lnTo>
                  <a:lnTo>
                    <a:pt x="3601021" y="8733015"/>
                  </a:lnTo>
                  <a:lnTo>
                    <a:pt x="3588943" y="8753831"/>
                  </a:lnTo>
                  <a:lnTo>
                    <a:pt x="3569957" y="8768601"/>
                  </a:lnTo>
                  <a:lnTo>
                    <a:pt x="3545903" y="8775179"/>
                  </a:lnTo>
                  <a:lnTo>
                    <a:pt x="3539490" y="8775179"/>
                  </a:lnTo>
                  <a:lnTo>
                    <a:pt x="3515042" y="8769960"/>
                  </a:lnTo>
                  <a:lnTo>
                    <a:pt x="3494697" y="8755901"/>
                  </a:lnTo>
                  <a:lnTo>
                    <a:pt x="3481120" y="8735238"/>
                  </a:lnTo>
                  <a:lnTo>
                    <a:pt x="3476333" y="8710066"/>
                  </a:lnTo>
                  <a:lnTo>
                    <a:pt x="3476371" y="8708288"/>
                  </a:lnTo>
                  <a:lnTo>
                    <a:pt x="3479584" y="8683574"/>
                  </a:lnTo>
                  <a:lnTo>
                    <a:pt x="3491598" y="8662721"/>
                  </a:lnTo>
                  <a:lnTo>
                    <a:pt x="3510559" y="8647900"/>
                  </a:lnTo>
                  <a:lnTo>
                    <a:pt x="3535095" y="8641118"/>
                  </a:lnTo>
                  <a:lnTo>
                    <a:pt x="3540087" y="8641118"/>
                  </a:lnTo>
                  <a:lnTo>
                    <a:pt x="3564979" y="8645982"/>
                  </a:lnTo>
                  <a:lnTo>
                    <a:pt x="3585375" y="8659546"/>
                  </a:lnTo>
                  <a:lnTo>
                    <a:pt x="3599192" y="8679764"/>
                  </a:lnTo>
                  <a:lnTo>
                    <a:pt x="3604361" y="8704593"/>
                  </a:lnTo>
                  <a:lnTo>
                    <a:pt x="3604361" y="8632304"/>
                  </a:lnTo>
                  <a:lnTo>
                    <a:pt x="3586353" y="8618842"/>
                  </a:lnTo>
                  <a:lnTo>
                    <a:pt x="3550094" y="8609673"/>
                  </a:lnTo>
                  <a:lnTo>
                    <a:pt x="3546754" y="8609520"/>
                  </a:lnTo>
                  <a:lnTo>
                    <a:pt x="3543655" y="8609520"/>
                  </a:lnTo>
                  <a:lnTo>
                    <a:pt x="3540976" y="8609673"/>
                  </a:lnTo>
                  <a:lnTo>
                    <a:pt x="3540391" y="8609673"/>
                  </a:lnTo>
                  <a:lnTo>
                    <a:pt x="3502482" y="8616036"/>
                  </a:lnTo>
                  <a:lnTo>
                    <a:pt x="3449701" y="8665439"/>
                  </a:lnTo>
                  <a:lnTo>
                    <a:pt x="3440925" y="8702548"/>
                  </a:lnTo>
                  <a:lnTo>
                    <a:pt x="3440900" y="8708288"/>
                  </a:lnTo>
                  <a:lnTo>
                    <a:pt x="3446589" y="8745258"/>
                  </a:lnTo>
                  <a:lnTo>
                    <a:pt x="3465360" y="8776094"/>
                  </a:lnTo>
                  <a:lnTo>
                    <a:pt x="3494316" y="8797633"/>
                  </a:lnTo>
                  <a:lnTo>
                    <a:pt x="3530435" y="8806688"/>
                  </a:lnTo>
                  <a:lnTo>
                    <a:pt x="3529800" y="8806688"/>
                  </a:lnTo>
                  <a:lnTo>
                    <a:pt x="3533495" y="8806866"/>
                  </a:lnTo>
                  <a:lnTo>
                    <a:pt x="3536924" y="8806866"/>
                  </a:lnTo>
                  <a:lnTo>
                    <a:pt x="3540087" y="8806688"/>
                  </a:lnTo>
                  <a:lnTo>
                    <a:pt x="3577780" y="8800427"/>
                  </a:lnTo>
                  <a:lnTo>
                    <a:pt x="3609060" y="8780882"/>
                  </a:lnTo>
                  <a:lnTo>
                    <a:pt x="3613188" y="8775179"/>
                  </a:lnTo>
                  <a:lnTo>
                    <a:pt x="3630726" y="8751037"/>
                  </a:lnTo>
                  <a:lnTo>
                    <a:pt x="3639566" y="8713864"/>
                  </a:lnTo>
                  <a:lnTo>
                    <a:pt x="3639591" y="8708288"/>
                  </a:lnTo>
                  <a:close/>
                </a:path>
                <a:path w="5656580" h="8838565">
                  <a:moveTo>
                    <a:pt x="3735247" y="1544383"/>
                  </a:moveTo>
                  <a:lnTo>
                    <a:pt x="3727551" y="1495933"/>
                  </a:lnTo>
                  <a:lnTo>
                    <a:pt x="3705314" y="1456436"/>
                  </a:lnTo>
                  <a:lnTo>
                    <a:pt x="3669830" y="1426933"/>
                  </a:lnTo>
                  <a:lnTo>
                    <a:pt x="3646220" y="1417751"/>
                  </a:lnTo>
                  <a:lnTo>
                    <a:pt x="3646220" y="1544383"/>
                  </a:lnTo>
                  <a:lnTo>
                    <a:pt x="3646220" y="1552105"/>
                  </a:lnTo>
                  <a:lnTo>
                    <a:pt x="3640658" y="1579219"/>
                  </a:lnTo>
                  <a:lnTo>
                    <a:pt x="3624389" y="1599247"/>
                  </a:lnTo>
                  <a:lnTo>
                    <a:pt x="3598011" y="1611642"/>
                  </a:lnTo>
                  <a:lnTo>
                    <a:pt x="3562096" y="1615897"/>
                  </a:lnTo>
                  <a:lnTo>
                    <a:pt x="3364395" y="1615897"/>
                  </a:lnTo>
                  <a:lnTo>
                    <a:pt x="3364395" y="1480591"/>
                  </a:lnTo>
                  <a:lnTo>
                    <a:pt x="3562096" y="1480591"/>
                  </a:lnTo>
                  <a:lnTo>
                    <a:pt x="3598011" y="1484845"/>
                  </a:lnTo>
                  <a:lnTo>
                    <a:pt x="3624389" y="1497241"/>
                  </a:lnTo>
                  <a:lnTo>
                    <a:pt x="3640658" y="1517269"/>
                  </a:lnTo>
                  <a:lnTo>
                    <a:pt x="3646220" y="1544383"/>
                  </a:lnTo>
                  <a:lnTo>
                    <a:pt x="3646220" y="1417751"/>
                  </a:lnTo>
                  <a:lnTo>
                    <a:pt x="3622357" y="1408468"/>
                  </a:lnTo>
                  <a:lnTo>
                    <a:pt x="3564191" y="1402080"/>
                  </a:lnTo>
                  <a:lnTo>
                    <a:pt x="3276765" y="1402080"/>
                  </a:lnTo>
                  <a:lnTo>
                    <a:pt x="3276765" y="1861959"/>
                  </a:lnTo>
                  <a:lnTo>
                    <a:pt x="3364395" y="1861959"/>
                  </a:lnTo>
                  <a:lnTo>
                    <a:pt x="3364395" y="1694408"/>
                  </a:lnTo>
                  <a:lnTo>
                    <a:pt x="3564191" y="1694408"/>
                  </a:lnTo>
                  <a:lnTo>
                    <a:pt x="3622624" y="1688020"/>
                  </a:lnTo>
                  <a:lnTo>
                    <a:pt x="3670122" y="1669554"/>
                  </a:lnTo>
                  <a:lnTo>
                    <a:pt x="3705517" y="1640052"/>
                  </a:lnTo>
                  <a:lnTo>
                    <a:pt x="3719030" y="1615897"/>
                  </a:lnTo>
                  <a:lnTo>
                    <a:pt x="3727615" y="1600555"/>
                  </a:lnTo>
                  <a:lnTo>
                    <a:pt x="3735247" y="1552105"/>
                  </a:lnTo>
                  <a:lnTo>
                    <a:pt x="3735247" y="1544383"/>
                  </a:lnTo>
                  <a:close/>
                </a:path>
                <a:path w="5656580" h="8838565">
                  <a:moveTo>
                    <a:pt x="3809098" y="8674176"/>
                  </a:moveTo>
                  <a:lnTo>
                    <a:pt x="3808984" y="8673452"/>
                  </a:lnTo>
                  <a:lnTo>
                    <a:pt x="3808946" y="8673287"/>
                  </a:lnTo>
                  <a:lnTo>
                    <a:pt x="3805605" y="8652345"/>
                  </a:lnTo>
                  <a:lnTo>
                    <a:pt x="3801351" y="8645512"/>
                  </a:lnTo>
                  <a:lnTo>
                    <a:pt x="3793363" y="8632723"/>
                  </a:lnTo>
                  <a:lnTo>
                    <a:pt x="3773792" y="8620925"/>
                  </a:lnTo>
                  <a:lnTo>
                    <a:pt x="3773792" y="8673287"/>
                  </a:lnTo>
                  <a:lnTo>
                    <a:pt x="3773792" y="8675167"/>
                  </a:lnTo>
                  <a:lnTo>
                    <a:pt x="3773767" y="8673452"/>
                  </a:lnTo>
                  <a:lnTo>
                    <a:pt x="3773614" y="8674176"/>
                  </a:lnTo>
                  <a:lnTo>
                    <a:pt x="3771036" y="8687206"/>
                  </a:lnTo>
                  <a:lnTo>
                    <a:pt x="3763467" y="8696998"/>
                  </a:lnTo>
                  <a:lnTo>
                    <a:pt x="3752202" y="8702789"/>
                  </a:lnTo>
                  <a:lnTo>
                    <a:pt x="3738321" y="8704682"/>
                  </a:lnTo>
                  <a:lnTo>
                    <a:pt x="3722624" y="8704682"/>
                  </a:lnTo>
                  <a:lnTo>
                    <a:pt x="3714623" y="8703424"/>
                  </a:lnTo>
                  <a:lnTo>
                    <a:pt x="3714623" y="8645512"/>
                  </a:lnTo>
                  <a:lnTo>
                    <a:pt x="3738626" y="8645512"/>
                  </a:lnTo>
                  <a:lnTo>
                    <a:pt x="3753789" y="8647354"/>
                  </a:lnTo>
                  <a:lnTo>
                    <a:pt x="3764800" y="8652878"/>
                  </a:lnTo>
                  <a:lnTo>
                    <a:pt x="3771519" y="8662137"/>
                  </a:lnTo>
                  <a:lnTo>
                    <a:pt x="3773614" y="8674176"/>
                  </a:lnTo>
                  <a:lnTo>
                    <a:pt x="3773792" y="8673287"/>
                  </a:lnTo>
                  <a:lnTo>
                    <a:pt x="3773792" y="8620925"/>
                  </a:lnTo>
                  <a:lnTo>
                    <a:pt x="3770592" y="8618982"/>
                  </a:lnTo>
                  <a:lnTo>
                    <a:pt x="3735336" y="8613800"/>
                  </a:lnTo>
                  <a:lnTo>
                    <a:pt x="3681184" y="8613800"/>
                  </a:lnTo>
                  <a:lnTo>
                    <a:pt x="3681184" y="8804338"/>
                  </a:lnTo>
                  <a:lnTo>
                    <a:pt x="3714623" y="8804338"/>
                  </a:lnTo>
                  <a:lnTo>
                    <a:pt x="3714623" y="8735289"/>
                  </a:lnTo>
                  <a:lnTo>
                    <a:pt x="3739413" y="8735289"/>
                  </a:lnTo>
                  <a:lnTo>
                    <a:pt x="3769588" y="8730196"/>
                  </a:lnTo>
                  <a:lnTo>
                    <a:pt x="3791458" y="8716556"/>
                  </a:lnTo>
                  <a:lnTo>
                    <a:pt x="3799459" y="8704682"/>
                  </a:lnTo>
                  <a:lnTo>
                    <a:pt x="3804767" y="8696820"/>
                  </a:lnTo>
                  <a:lnTo>
                    <a:pt x="3808920" y="8675167"/>
                  </a:lnTo>
                  <a:lnTo>
                    <a:pt x="3809098" y="8674176"/>
                  </a:lnTo>
                  <a:close/>
                </a:path>
                <a:path w="5656580" h="8838565">
                  <a:moveTo>
                    <a:pt x="3809250" y="8673452"/>
                  </a:moveTo>
                  <a:lnTo>
                    <a:pt x="3809111" y="8674176"/>
                  </a:lnTo>
                  <a:lnTo>
                    <a:pt x="3809250" y="8675167"/>
                  </a:lnTo>
                  <a:lnTo>
                    <a:pt x="3809250" y="8673452"/>
                  </a:lnTo>
                  <a:close/>
                </a:path>
                <a:path w="5656580" h="8838565">
                  <a:moveTo>
                    <a:pt x="3981119" y="8614118"/>
                  </a:moveTo>
                  <a:lnTo>
                    <a:pt x="3824160" y="8614118"/>
                  </a:lnTo>
                  <a:lnTo>
                    <a:pt x="3824160" y="8645512"/>
                  </a:lnTo>
                  <a:lnTo>
                    <a:pt x="3886162" y="8645512"/>
                  </a:lnTo>
                  <a:lnTo>
                    <a:pt x="3886162" y="8804338"/>
                  </a:lnTo>
                  <a:lnTo>
                    <a:pt x="3919588" y="8804338"/>
                  </a:lnTo>
                  <a:lnTo>
                    <a:pt x="3918331" y="8645512"/>
                  </a:lnTo>
                  <a:lnTo>
                    <a:pt x="3981119" y="8645512"/>
                  </a:lnTo>
                  <a:lnTo>
                    <a:pt x="3981119" y="8614118"/>
                  </a:lnTo>
                  <a:close/>
                </a:path>
                <a:path w="5656580" h="8838565">
                  <a:moveTo>
                    <a:pt x="4018813" y="0"/>
                  </a:moveTo>
                  <a:lnTo>
                    <a:pt x="3931183" y="0"/>
                  </a:lnTo>
                  <a:lnTo>
                    <a:pt x="3651466" y="340702"/>
                  </a:lnTo>
                  <a:lnTo>
                    <a:pt x="3651466" y="0"/>
                  </a:lnTo>
                  <a:lnTo>
                    <a:pt x="3563836" y="0"/>
                  </a:lnTo>
                  <a:lnTo>
                    <a:pt x="3563836" y="459879"/>
                  </a:lnTo>
                  <a:lnTo>
                    <a:pt x="3651466" y="459879"/>
                  </a:lnTo>
                  <a:lnTo>
                    <a:pt x="3749319" y="340702"/>
                  </a:lnTo>
                  <a:lnTo>
                    <a:pt x="3931183" y="119176"/>
                  </a:lnTo>
                  <a:lnTo>
                    <a:pt x="3931183" y="459879"/>
                  </a:lnTo>
                  <a:lnTo>
                    <a:pt x="4018813" y="459879"/>
                  </a:lnTo>
                  <a:lnTo>
                    <a:pt x="4018813" y="119176"/>
                  </a:lnTo>
                  <a:lnTo>
                    <a:pt x="4018813" y="0"/>
                  </a:lnTo>
                  <a:close/>
                </a:path>
                <a:path w="5656580" h="8838565">
                  <a:moveTo>
                    <a:pt x="4055961" y="2549677"/>
                  </a:moveTo>
                  <a:lnTo>
                    <a:pt x="4012717" y="2457843"/>
                  </a:lnTo>
                  <a:lnTo>
                    <a:pt x="3975735" y="2379332"/>
                  </a:lnTo>
                  <a:lnTo>
                    <a:pt x="3887254" y="2191448"/>
                  </a:lnTo>
                  <a:lnTo>
                    <a:pt x="3882796" y="2181987"/>
                  </a:lnTo>
                  <a:lnTo>
                    <a:pt x="3882796" y="2379332"/>
                  </a:lnTo>
                  <a:lnTo>
                    <a:pt x="3711752" y="2379332"/>
                  </a:lnTo>
                  <a:lnTo>
                    <a:pt x="3797274" y="2191448"/>
                  </a:lnTo>
                  <a:lnTo>
                    <a:pt x="3882796" y="2379332"/>
                  </a:lnTo>
                  <a:lnTo>
                    <a:pt x="3882796" y="2181987"/>
                  </a:lnTo>
                  <a:lnTo>
                    <a:pt x="3845649" y="2103120"/>
                  </a:lnTo>
                  <a:lnTo>
                    <a:pt x="3748900" y="2103120"/>
                  </a:lnTo>
                  <a:lnTo>
                    <a:pt x="3538588" y="2549677"/>
                  </a:lnTo>
                  <a:lnTo>
                    <a:pt x="3538588" y="2562999"/>
                  </a:lnTo>
                  <a:lnTo>
                    <a:pt x="3627628" y="2562999"/>
                  </a:lnTo>
                  <a:lnTo>
                    <a:pt x="3675291" y="2457843"/>
                  </a:lnTo>
                  <a:lnTo>
                    <a:pt x="3919258" y="2457843"/>
                  </a:lnTo>
                  <a:lnTo>
                    <a:pt x="3966921" y="2562999"/>
                  </a:lnTo>
                  <a:lnTo>
                    <a:pt x="4055961" y="2562999"/>
                  </a:lnTo>
                  <a:lnTo>
                    <a:pt x="4055961" y="2549677"/>
                  </a:lnTo>
                  <a:close/>
                </a:path>
                <a:path w="5656580" h="8838565">
                  <a:moveTo>
                    <a:pt x="4166311" y="8614118"/>
                  </a:moveTo>
                  <a:lnTo>
                    <a:pt x="4133037" y="8614118"/>
                  </a:lnTo>
                  <a:lnTo>
                    <a:pt x="4133037" y="8692591"/>
                  </a:lnTo>
                  <a:lnTo>
                    <a:pt x="4045775" y="8692591"/>
                  </a:lnTo>
                  <a:lnTo>
                    <a:pt x="4045775" y="8614118"/>
                  </a:lnTo>
                  <a:lnTo>
                    <a:pt x="4012184" y="8614118"/>
                  </a:lnTo>
                  <a:lnTo>
                    <a:pt x="4012184" y="8804338"/>
                  </a:lnTo>
                  <a:lnTo>
                    <a:pt x="4045775" y="8804338"/>
                  </a:lnTo>
                  <a:lnTo>
                    <a:pt x="4045775" y="8722728"/>
                  </a:lnTo>
                  <a:lnTo>
                    <a:pt x="4133037" y="8722728"/>
                  </a:lnTo>
                  <a:lnTo>
                    <a:pt x="4133037" y="8805126"/>
                  </a:lnTo>
                  <a:lnTo>
                    <a:pt x="4166311" y="8805126"/>
                  </a:lnTo>
                  <a:lnTo>
                    <a:pt x="4166311" y="8722728"/>
                  </a:lnTo>
                  <a:lnTo>
                    <a:pt x="4166311" y="8692591"/>
                  </a:lnTo>
                  <a:lnTo>
                    <a:pt x="4166311" y="8614118"/>
                  </a:lnTo>
                  <a:close/>
                </a:path>
                <a:path w="5656580" h="8838565">
                  <a:moveTo>
                    <a:pt x="4346486" y="8738730"/>
                  </a:moveTo>
                  <a:lnTo>
                    <a:pt x="4346460" y="8738578"/>
                  </a:lnTo>
                  <a:lnTo>
                    <a:pt x="4342219" y="8713368"/>
                  </a:lnTo>
                  <a:lnTo>
                    <a:pt x="4338828" y="8708288"/>
                  </a:lnTo>
                  <a:lnTo>
                    <a:pt x="4329277" y="8693975"/>
                  </a:lnTo>
                  <a:lnTo>
                    <a:pt x="4311015" y="8683600"/>
                  </a:lnTo>
                  <a:lnTo>
                    <a:pt x="4311015" y="8739683"/>
                  </a:lnTo>
                  <a:lnTo>
                    <a:pt x="4308602" y="8754313"/>
                  </a:lnTo>
                  <a:lnTo>
                    <a:pt x="4301439" y="8764753"/>
                  </a:lnTo>
                  <a:lnTo>
                    <a:pt x="4289691" y="8771026"/>
                  </a:lnTo>
                  <a:lnTo>
                    <a:pt x="4273512" y="8773109"/>
                  </a:lnTo>
                  <a:lnTo>
                    <a:pt x="4261421" y="8773109"/>
                  </a:lnTo>
                  <a:lnTo>
                    <a:pt x="4255452" y="8772322"/>
                  </a:lnTo>
                  <a:lnTo>
                    <a:pt x="4255452" y="8709546"/>
                  </a:lnTo>
                  <a:lnTo>
                    <a:pt x="4261612" y="8708822"/>
                  </a:lnTo>
                  <a:lnTo>
                    <a:pt x="4269473" y="8708288"/>
                  </a:lnTo>
                  <a:lnTo>
                    <a:pt x="4273982" y="8708288"/>
                  </a:lnTo>
                  <a:lnTo>
                    <a:pt x="4289691" y="8710257"/>
                  </a:lnTo>
                  <a:lnTo>
                    <a:pt x="4301325" y="8716162"/>
                  </a:lnTo>
                  <a:lnTo>
                    <a:pt x="4308538" y="8725979"/>
                  </a:lnTo>
                  <a:lnTo>
                    <a:pt x="4311015" y="8739683"/>
                  </a:lnTo>
                  <a:lnTo>
                    <a:pt x="4311015" y="8683600"/>
                  </a:lnTo>
                  <a:lnTo>
                    <a:pt x="4307484" y="8681580"/>
                  </a:lnTo>
                  <a:lnTo>
                    <a:pt x="4285539" y="8678469"/>
                  </a:lnTo>
                  <a:lnTo>
                    <a:pt x="4276382" y="8677173"/>
                  </a:lnTo>
                  <a:lnTo>
                    <a:pt x="4269562" y="8677173"/>
                  </a:lnTo>
                  <a:lnTo>
                    <a:pt x="4262488" y="8677592"/>
                  </a:lnTo>
                  <a:lnTo>
                    <a:pt x="4255452" y="8678469"/>
                  </a:lnTo>
                  <a:lnTo>
                    <a:pt x="4255452" y="8614118"/>
                  </a:lnTo>
                  <a:lnTo>
                    <a:pt x="4221873" y="8614118"/>
                  </a:lnTo>
                  <a:lnTo>
                    <a:pt x="4221873" y="8804338"/>
                  </a:lnTo>
                  <a:lnTo>
                    <a:pt x="4268952" y="8804338"/>
                  </a:lnTo>
                  <a:lnTo>
                    <a:pt x="4301591" y="8799766"/>
                  </a:lnTo>
                  <a:lnTo>
                    <a:pt x="4325798" y="8786647"/>
                  </a:lnTo>
                  <a:lnTo>
                    <a:pt x="4335627" y="8773109"/>
                  </a:lnTo>
                  <a:lnTo>
                    <a:pt x="4340847" y="8765934"/>
                  </a:lnTo>
                  <a:lnTo>
                    <a:pt x="4346016" y="8738578"/>
                  </a:lnTo>
                  <a:lnTo>
                    <a:pt x="4346486" y="8738730"/>
                  </a:lnTo>
                  <a:close/>
                </a:path>
                <a:path w="5656580" h="8838565">
                  <a:moveTo>
                    <a:pt x="4378033" y="926782"/>
                  </a:moveTo>
                  <a:lnTo>
                    <a:pt x="4374299" y="881761"/>
                  </a:lnTo>
                  <a:lnTo>
                    <a:pt x="4363212" y="840155"/>
                  </a:lnTo>
                  <a:lnTo>
                    <a:pt x="4345190" y="803021"/>
                  </a:lnTo>
                  <a:lnTo>
                    <a:pt x="4323080" y="773950"/>
                  </a:lnTo>
                  <a:lnTo>
                    <a:pt x="4320603" y="770686"/>
                  </a:lnTo>
                  <a:lnTo>
                    <a:pt x="4289831" y="743483"/>
                  </a:lnTo>
                  <a:lnTo>
                    <a:pt x="4289056" y="743026"/>
                  </a:lnTo>
                  <a:lnTo>
                    <a:pt x="4289056" y="926782"/>
                  </a:lnTo>
                  <a:lnTo>
                    <a:pt x="4289056" y="936599"/>
                  </a:lnTo>
                  <a:lnTo>
                    <a:pt x="4283811" y="981151"/>
                  </a:lnTo>
                  <a:lnTo>
                    <a:pt x="4268343" y="1018540"/>
                  </a:lnTo>
                  <a:lnTo>
                    <a:pt x="4243057" y="1048321"/>
                  </a:lnTo>
                  <a:lnTo>
                    <a:pt x="4208361" y="1070102"/>
                  </a:lnTo>
                  <a:lnTo>
                    <a:pt x="4164673" y="1083475"/>
                  </a:lnTo>
                  <a:lnTo>
                    <a:pt x="4112387" y="1088021"/>
                  </a:lnTo>
                  <a:lnTo>
                    <a:pt x="4060063" y="1083475"/>
                  </a:lnTo>
                  <a:lnTo>
                    <a:pt x="4016248" y="1070102"/>
                  </a:lnTo>
                  <a:lnTo>
                    <a:pt x="3981386" y="1048321"/>
                  </a:lnTo>
                  <a:lnTo>
                    <a:pt x="3955935" y="1018540"/>
                  </a:lnTo>
                  <a:lnTo>
                    <a:pt x="3940327" y="981151"/>
                  </a:lnTo>
                  <a:lnTo>
                    <a:pt x="3940302" y="980884"/>
                  </a:lnTo>
                  <a:lnTo>
                    <a:pt x="3939032" y="970241"/>
                  </a:lnTo>
                  <a:lnTo>
                    <a:pt x="3935031" y="936599"/>
                  </a:lnTo>
                  <a:lnTo>
                    <a:pt x="3935031" y="926782"/>
                  </a:lnTo>
                  <a:lnTo>
                    <a:pt x="3939197" y="891730"/>
                  </a:lnTo>
                  <a:lnTo>
                    <a:pt x="3940327" y="882103"/>
                  </a:lnTo>
                  <a:lnTo>
                    <a:pt x="3955935" y="844461"/>
                  </a:lnTo>
                  <a:lnTo>
                    <a:pt x="3981386" y="814336"/>
                  </a:lnTo>
                  <a:lnTo>
                    <a:pt x="4016248" y="792226"/>
                  </a:lnTo>
                  <a:lnTo>
                    <a:pt x="4060063" y="778598"/>
                  </a:lnTo>
                  <a:lnTo>
                    <a:pt x="4112387" y="773950"/>
                  </a:lnTo>
                  <a:lnTo>
                    <a:pt x="4164673" y="778598"/>
                  </a:lnTo>
                  <a:lnTo>
                    <a:pt x="4208361" y="792226"/>
                  </a:lnTo>
                  <a:lnTo>
                    <a:pt x="4243057" y="814336"/>
                  </a:lnTo>
                  <a:lnTo>
                    <a:pt x="4268343" y="844461"/>
                  </a:lnTo>
                  <a:lnTo>
                    <a:pt x="4283811" y="882103"/>
                  </a:lnTo>
                  <a:lnTo>
                    <a:pt x="4289056" y="926782"/>
                  </a:lnTo>
                  <a:lnTo>
                    <a:pt x="4289056" y="743026"/>
                  </a:lnTo>
                  <a:lnTo>
                    <a:pt x="4253255" y="721728"/>
                  </a:lnTo>
                  <a:lnTo>
                    <a:pt x="4211231" y="705789"/>
                  </a:lnTo>
                  <a:lnTo>
                    <a:pt x="4164152" y="695972"/>
                  </a:lnTo>
                  <a:lnTo>
                    <a:pt x="4112387" y="692632"/>
                  </a:lnTo>
                  <a:lnTo>
                    <a:pt x="4059224" y="696150"/>
                  </a:lnTo>
                  <a:lnTo>
                    <a:pt x="4010964" y="706488"/>
                  </a:lnTo>
                  <a:lnTo>
                    <a:pt x="3968013" y="723277"/>
                  </a:lnTo>
                  <a:lnTo>
                    <a:pt x="3930827" y="746175"/>
                  </a:lnTo>
                  <a:lnTo>
                    <a:pt x="3899814" y="774814"/>
                  </a:lnTo>
                  <a:lnTo>
                    <a:pt x="3875405" y="808863"/>
                  </a:lnTo>
                  <a:lnTo>
                    <a:pt x="3858018" y="847953"/>
                  </a:lnTo>
                  <a:lnTo>
                    <a:pt x="3848100" y="891730"/>
                  </a:lnTo>
                  <a:lnTo>
                    <a:pt x="3750653" y="891730"/>
                  </a:lnTo>
                  <a:lnTo>
                    <a:pt x="3750653" y="701040"/>
                  </a:lnTo>
                  <a:lnTo>
                    <a:pt x="3663023" y="701040"/>
                  </a:lnTo>
                  <a:lnTo>
                    <a:pt x="3663023" y="1160932"/>
                  </a:lnTo>
                  <a:lnTo>
                    <a:pt x="3750653" y="1160932"/>
                  </a:lnTo>
                  <a:lnTo>
                    <a:pt x="3750653" y="970241"/>
                  </a:lnTo>
                  <a:lnTo>
                    <a:pt x="3848100" y="970241"/>
                  </a:lnTo>
                  <a:lnTo>
                    <a:pt x="3857993" y="1014018"/>
                  </a:lnTo>
                  <a:lnTo>
                    <a:pt x="3875303" y="1053096"/>
                  </a:lnTo>
                  <a:lnTo>
                    <a:pt x="3899624" y="1087145"/>
                  </a:lnTo>
                  <a:lnTo>
                    <a:pt x="3930561" y="1115796"/>
                  </a:lnTo>
                  <a:lnTo>
                    <a:pt x="3967708" y="1138682"/>
                  </a:lnTo>
                  <a:lnTo>
                    <a:pt x="4010660" y="1155484"/>
                  </a:lnTo>
                  <a:lnTo>
                    <a:pt x="4059021" y="1165809"/>
                  </a:lnTo>
                  <a:lnTo>
                    <a:pt x="4112387" y="1169339"/>
                  </a:lnTo>
                  <a:lnTo>
                    <a:pt x="4164152" y="1166012"/>
                  </a:lnTo>
                  <a:lnTo>
                    <a:pt x="4211231" y="1156258"/>
                  </a:lnTo>
                  <a:lnTo>
                    <a:pt x="4253255" y="1140409"/>
                  </a:lnTo>
                  <a:lnTo>
                    <a:pt x="4289831" y="1118781"/>
                  </a:lnTo>
                  <a:lnTo>
                    <a:pt x="4320603" y="1091679"/>
                  </a:lnTo>
                  <a:lnTo>
                    <a:pt x="4345190" y="1059446"/>
                  </a:lnTo>
                  <a:lnTo>
                    <a:pt x="4363212" y="1022413"/>
                  </a:lnTo>
                  <a:lnTo>
                    <a:pt x="4374299" y="980884"/>
                  </a:lnTo>
                  <a:lnTo>
                    <a:pt x="4377969" y="936599"/>
                  </a:lnTo>
                  <a:lnTo>
                    <a:pt x="4378033" y="926782"/>
                  </a:lnTo>
                  <a:close/>
                </a:path>
                <a:path w="5656580" h="8838565">
                  <a:moveTo>
                    <a:pt x="4404093" y="8614118"/>
                  </a:moveTo>
                  <a:lnTo>
                    <a:pt x="4370819" y="8614118"/>
                  </a:lnTo>
                  <a:lnTo>
                    <a:pt x="4370819" y="8803869"/>
                  </a:lnTo>
                  <a:lnTo>
                    <a:pt x="4404093" y="8803869"/>
                  </a:lnTo>
                  <a:lnTo>
                    <a:pt x="4404093" y="8614118"/>
                  </a:lnTo>
                  <a:close/>
                </a:path>
                <a:path w="5656580" h="8838565">
                  <a:moveTo>
                    <a:pt x="4527054" y="2103120"/>
                  </a:moveTo>
                  <a:lnTo>
                    <a:pt x="4126750" y="2103120"/>
                  </a:lnTo>
                  <a:lnTo>
                    <a:pt x="4126750" y="2562999"/>
                  </a:lnTo>
                  <a:lnTo>
                    <a:pt x="4527054" y="2562999"/>
                  </a:lnTo>
                  <a:lnTo>
                    <a:pt x="4527054" y="2484488"/>
                  </a:lnTo>
                  <a:lnTo>
                    <a:pt x="4214380" y="2484488"/>
                  </a:lnTo>
                  <a:lnTo>
                    <a:pt x="4214380" y="2371610"/>
                  </a:lnTo>
                  <a:lnTo>
                    <a:pt x="4513034" y="2371610"/>
                  </a:lnTo>
                  <a:lnTo>
                    <a:pt x="4513034" y="2293099"/>
                  </a:lnTo>
                  <a:lnTo>
                    <a:pt x="4214380" y="2293099"/>
                  </a:lnTo>
                  <a:lnTo>
                    <a:pt x="4214380" y="2181631"/>
                  </a:lnTo>
                  <a:lnTo>
                    <a:pt x="4527054" y="2181631"/>
                  </a:lnTo>
                  <a:lnTo>
                    <a:pt x="4527054" y="2103120"/>
                  </a:lnTo>
                  <a:close/>
                </a:path>
                <a:path w="5656580" h="8838565">
                  <a:moveTo>
                    <a:pt x="4598543" y="8567039"/>
                  </a:moveTo>
                  <a:lnTo>
                    <a:pt x="4567148" y="8567039"/>
                  </a:lnTo>
                  <a:lnTo>
                    <a:pt x="4565002" y="8574468"/>
                  </a:lnTo>
                  <a:lnTo>
                    <a:pt x="4560430" y="8579307"/>
                  </a:lnTo>
                  <a:lnTo>
                    <a:pt x="4553763" y="8581949"/>
                  </a:lnTo>
                  <a:lnTo>
                    <a:pt x="4545342" y="8582736"/>
                  </a:lnTo>
                  <a:lnTo>
                    <a:pt x="4536859" y="8581771"/>
                  </a:lnTo>
                  <a:lnTo>
                    <a:pt x="4529975" y="8578837"/>
                  </a:lnTo>
                  <a:lnTo>
                    <a:pt x="4525010" y="8573935"/>
                  </a:lnTo>
                  <a:lnTo>
                    <a:pt x="4522267" y="8567039"/>
                  </a:lnTo>
                  <a:lnTo>
                    <a:pt x="4490872" y="8567039"/>
                  </a:lnTo>
                  <a:lnTo>
                    <a:pt x="4495597" y="8582952"/>
                  </a:lnTo>
                  <a:lnTo>
                    <a:pt x="4506569" y="8595296"/>
                  </a:lnTo>
                  <a:lnTo>
                    <a:pt x="4523321" y="8603285"/>
                  </a:lnTo>
                  <a:lnTo>
                    <a:pt x="4545342" y="8606117"/>
                  </a:lnTo>
                  <a:lnTo>
                    <a:pt x="4566234" y="8603285"/>
                  </a:lnTo>
                  <a:lnTo>
                    <a:pt x="4582934" y="8595296"/>
                  </a:lnTo>
                  <a:lnTo>
                    <a:pt x="4594136" y="8582952"/>
                  </a:lnTo>
                  <a:lnTo>
                    <a:pt x="4594187" y="8582736"/>
                  </a:lnTo>
                  <a:lnTo>
                    <a:pt x="4598543" y="8567039"/>
                  </a:lnTo>
                  <a:close/>
                </a:path>
                <a:path w="5656580" h="8838565">
                  <a:moveTo>
                    <a:pt x="4623651" y="8614118"/>
                  </a:moveTo>
                  <a:lnTo>
                    <a:pt x="4593831" y="8614118"/>
                  </a:lnTo>
                  <a:lnTo>
                    <a:pt x="4493857" y="8750033"/>
                  </a:lnTo>
                  <a:lnTo>
                    <a:pt x="4493857" y="8614118"/>
                  </a:lnTo>
                  <a:lnTo>
                    <a:pt x="4460278" y="8614118"/>
                  </a:lnTo>
                  <a:lnTo>
                    <a:pt x="4460278" y="8804338"/>
                  </a:lnTo>
                  <a:lnTo>
                    <a:pt x="4489780" y="8804338"/>
                  </a:lnTo>
                  <a:lnTo>
                    <a:pt x="4529823" y="8750033"/>
                  </a:lnTo>
                  <a:lnTo>
                    <a:pt x="4589754" y="8668741"/>
                  </a:lnTo>
                  <a:lnTo>
                    <a:pt x="4589754" y="8804338"/>
                  </a:lnTo>
                  <a:lnTo>
                    <a:pt x="4623651" y="8804338"/>
                  </a:lnTo>
                  <a:lnTo>
                    <a:pt x="4623651" y="8668741"/>
                  </a:lnTo>
                  <a:lnTo>
                    <a:pt x="4623651" y="8614118"/>
                  </a:lnTo>
                  <a:close/>
                </a:path>
                <a:path w="5656580" h="8838565">
                  <a:moveTo>
                    <a:pt x="4872317" y="701040"/>
                  </a:moveTo>
                  <a:lnTo>
                    <a:pt x="4406125" y="701040"/>
                  </a:lnTo>
                  <a:lnTo>
                    <a:pt x="4406125" y="779564"/>
                  </a:lnTo>
                  <a:lnTo>
                    <a:pt x="4595406" y="779564"/>
                  </a:lnTo>
                  <a:lnTo>
                    <a:pt x="4595406" y="1160932"/>
                  </a:lnTo>
                  <a:lnTo>
                    <a:pt x="4683049" y="1160932"/>
                  </a:lnTo>
                  <a:lnTo>
                    <a:pt x="4683049" y="779564"/>
                  </a:lnTo>
                  <a:lnTo>
                    <a:pt x="4872317" y="779564"/>
                  </a:lnTo>
                  <a:lnTo>
                    <a:pt x="4872317" y="701040"/>
                  </a:lnTo>
                  <a:close/>
                </a:path>
                <a:path w="5656580" h="8838565">
                  <a:moveTo>
                    <a:pt x="4946637" y="1118870"/>
                  </a:moveTo>
                  <a:lnTo>
                    <a:pt x="4942865" y="1098550"/>
                  </a:lnTo>
                  <a:lnTo>
                    <a:pt x="4932261" y="1082573"/>
                  </a:lnTo>
                  <a:lnTo>
                    <a:pt x="4915878" y="1072134"/>
                  </a:lnTo>
                  <a:lnTo>
                    <a:pt x="4894758" y="1068387"/>
                  </a:lnTo>
                  <a:lnTo>
                    <a:pt x="4873637" y="1072134"/>
                  </a:lnTo>
                  <a:lnTo>
                    <a:pt x="4857254" y="1082573"/>
                  </a:lnTo>
                  <a:lnTo>
                    <a:pt x="4846650" y="1098550"/>
                  </a:lnTo>
                  <a:lnTo>
                    <a:pt x="4842878" y="1118870"/>
                  </a:lnTo>
                  <a:lnTo>
                    <a:pt x="4846650" y="1139164"/>
                  </a:lnTo>
                  <a:lnTo>
                    <a:pt x="4857254" y="1155141"/>
                  </a:lnTo>
                  <a:lnTo>
                    <a:pt x="4873637" y="1165593"/>
                  </a:lnTo>
                  <a:lnTo>
                    <a:pt x="4894758" y="1169339"/>
                  </a:lnTo>
                  <a:lnTo>
                    <a:pt x="4915878" y="1165593"/>
                  </a:lnTo>
                  <a:lnTo>
                    <a:pt x="4932261" y="1155141"/>
                  </a:lnTo>
                  <a:lnTo>
                    <a:pt x="4942865" y="1139164"/>
                  </a:lnTo>
                  <a:lnTo>
                    <a:pt x="4946637" y="1118870"/>
                  </a:lnTo>
                  <a:close/>
                </a:path>
                <a:path w="5656580" h="8838565">
                  <a:moveTo>
                    <a:pt x="4957330" y="8772957"/>
                  </a:moveTo>
                  <a:lnTo>
                    <a:pt x="4931435" y="8772957"/>
                  </a:lnTo>
                  <a:lnTo>
                    <a:pt x="4931435" y="8614118"/>
                  </a:lnTo>
                  <a:lnTo>
                    <a:pt x="4897844" y="8614118"/>
                  </a:lnTo>
                  <a:lnTo>
                    <a:pt x="4897844" y="8772957"/>
                  </a:lnTo>
                  <a:lnTo>
                    <a:pt x="4814189" y="8772957"/>
                  </a:lnTo>
                  <a:lnTo>
                    <a:pt x="4814189" y="8614118"/>
                  </a:lnTo>
                  <a:lnTo>
                    <a:pt x="4780610" y="8614118"/>
                  </a:lnTo>
                  <a:lnTo>
                    <a:pt x="4780610" y="8804338"/>
                  </a:lnTo>
                  <a:lnTo>
                    <a:pt x="4925936" y="8804338"/>
                  </a:lnTo>
                  <a:lnTo>
                    <a:pt x="4925936" y="8838400"/>
                  </a:lnTo>
                  <a:lnTo>
                    <a:pt x="4957330" y="8838400"/>
                  </a:lnTo>
                  <a:lnTo>
                    <a:pt x="4957330" y="8772957"/>
                  </a:lnTo>
                  <a:close/>
                </a:path>
                <a:path w="5656580" h="8838565">
                  <a:moveTo>
                    <a:pt x="5049317" y="2103120"/>
                  </a:moveTo>
                  <a:lnTo>
                    <a:pt x="4583125" y="2103120"/>
                  </a:lnTo>
                  <a:lnTo>
                    <a:pt x="4583125" y="2181631"/>
                  </a:lnTo>
                  <a:lnTo>
                    <a:pt x="4772406" y="2181631"/>
                  </a:lnTo>
                  <a:lnTo>
                    <a:pt x="4772406" y="2562999"/>
                  </a:lnTo>
                  <a:lnTo>
                    <a:pt x="4860036" y="2562999"/>
                  </a:lnTo>
                  <a:lnTo>
                    <a:pt x="4860036" y="2181631"/>
                  </a:lnTo>
                  <a:lnTo>
                    <a:pt x="5049317" y="2181631"/>
                  </a:lnTo>
                  <a:lnTo>
                    <a:pt x="5049317" y="2103120"/>
                  </a:lnTo>
                  <a:close/>
                </a:path>
                <a:path w="5656580" h="8838565">
                  <a:moveTo>
                    <a:pt x="5106428" y="8772957"/>
                  </a:moveTo>
                  <a:lnTo>
                    <a:pt x="5026850" y="8772957"/>
                  </a:lnTo>
                  <a:lnTo>
                    <a:pt x="5026850" y="8723986"/>
                  </a:lnTo>
                  <a:lnTo>
                    <a:pt x="5095595" y="8723986"/>
                  </a:lnTo>
                  <a:lnTo>
                    <a:pt x="5095595" y="8692591"/>
                  </a:lnTo>
                  <a:lnTo>
                    <a:pt x="5026850" y="8692591"/>
                  </a:lnTo>
                  <a:lnTo>
                    <a:pt x="5026850" y="8645512"/>
                  </a:lnTo>
                  <a:lnTo>
                    <a:pt x="5103761" y="8645512"/>
                  </a:lnTo>
                  <a:lnTo>
                    <a:pt x="5103761" y="8614118"/>
                  </a:lnTo>
                  <a:lnTo>
                    <a:pt x="4993894" y="8614118"/>
                  </a:lnTo>
                  <a:lnTo>
                    <a:pt x="4993792" y="8645512"/>
                  </a:lnTo>
                  <a:lnTo>
                    <a:pt x="4993271" y="8804338"/>
                  </a:lnTo>
                  <a:lnTo>
                    <a:pt x="5106428" y="8804338"/>
                  </a:lnTo>
                  <a:lnTo>
                    <a:pt x="5106428" y="8772957"/>
                  </a:lnTo>
                  <a:close/>
                </a:path>
                <a:path w="5656580" h="8838565">
                  <a:moveTo>
                    <a:pt x="5306847" y="8614118"/>
                  </a:moveTo>
                  <a:lnTo>
                    <a:pt x="5273421" y="8614118"/>
                  </a:lnTo>
                  <a:lnTo>
                    <a:pt x="5273421" y="8692591"/>
                  </a:lnTo>
                  <a:lnTo>
                    <a:pt x="5186159" y="8692591"/>
                  </a:lnTo>
                  <a:lnTo>
                    <a:pt x="5186159" y="8614118"/>
                  </a:lnTo>
                  <a:lnTo>
                    <a:pt x="5152720" y="8614118"/>
                  </a:lnTo>
                  <a:lnTo>
                    <a:pt x="5152720" y="8804338"/>
                  </a:lnTo>
                  <a:lnTo>
                    <a:pt x="5186159" y="8804338"/>
                  </a:lnTo>
                  <a:lnTo>
                    <a:pt x="5186159" y="8722728"/>
                  </a:lnTo>
                  <a:lnTo>
                    <a:pt x="5273421" y="8722728"/>
                  </a:lnTo>
                  <a:lnTo>
                    <a:pt x="5273573" y="8804338"/>
                  </a:lnTo>
                  <a:lnTo>
                    <a:pt x="5306847" y="8804338"/>
                  </a:lnTo>
                  <a:lnTo>
                    <a:pt x="5306847" y="8722728"/>
                  </a:lnTo>
                  <a:lnTo>
                    <a:pt x="5306847" y="8692591"/>
                  </a:lnTo>
                  <a:lnTo>
                    <a:pt x="5306847" y="8614118"/>
                  </a:lnTo>
                  <a:close/>
                </a:path>
                <a:path w="5656580" h="8838565">
                  <a:moveTo>
                    <a:pt x="5496128" y="8614118"/>
                  </a:moveTo>
                  <a:lnTo>
                    <a:pt x="5339181" y="8614118"/>
                  </a:lnTo>
                  <a:lnTo>
                    <a:pt x="5339181" y="8645512"/>
                  </a:lnTo>
                  <a:lnTo>
                    <a:pt x="5401018" y="8645512"/>
                  </a:lnTo>
                  <a:lnTo>
                    <a:pt x="5401018" y="8804338"/>
                  </a:lnTo>
                  <a:lnTo>
                    <a:pt x="5434596" y="8804338"/>
                  </a:lnTo>
                  <a:lnTo>
                    <a:pt x="5434292" y="8645512"/>
                  </a:lnTo>
                  <a:lnTo>
                    <a:pt x="5496128" y="8645512"/>
                  </a:lnTo>
                  <a:lnTo>
                    <a:pt x="5496128" y="8614118"/>
                  </a:lnTo>
                  <a:close/>
                </a:path>
                <a:path w="5656580" h="8838565">
                  <a:moveTo>
                    <a:pt x="5655932" y="8673452"/>
                  </a:moveTo>
                  <a:lnTo>
                    <a:pt x="5652567" y="8652345"/>
                  </a:lnTo>
                  <a:lnTo>
                    <a:pt x="5648299" y="8645512"/>
                  </a:lnTo>
                  <a:lnTo>
                    <a:pt x="5640324" y="8632723"/>
                  </a:lnTo>
                  <a:lnTo>
                    <a:pt x="5620740" y="8620925"/>
                  </a:lnTo>
                  <a:lnTo>
                    <a:pt x="5620740" y="8675179"/>
                  </a:lnTo>
                  <a:lnTo>
                    <a:pt x="5617972" y="8688616"/>
                  </a:lnTo>
                  <a:lnTo>
                    <a:pt x="5610415" y="8698408"/>
                  </a:lnTo>
                  <a:lnTo>
                    <a:pt x="5599150" y="8704186"/>
                  </a:lnTo>
                  <a:lnTo>
                    <a:pt x="5585269" y="8706091"/>
                  </a:lnTo>
                  <a:lnTo>
                    <a:pt x="5569572" y="8706091"/>
                  </a:lnTo>
                  <a:lnTo>
                    <a:pt x="5561571" y="8704834"/>
                  </a:lnTo>
                  <a:lnTo>
                    <a:pt x="5561571" y="8645512"/>
                  </a:lnTo>
                  <a:lnTo>
                    <a:pt x="5585587" y="8645512"/>
                  </a:lnTo>
                  <a:lnTo>
                    <a:pt x="5600738" y="8647341"/>
                  </a:lnTo>
                  <a:lnTo>
                    <a:pt x="5611749" y="8652866"/>
                  </a:lnTo>
                  <a:lnTo>
                    <a:pt x="5618467" y="8662137"/>
                  </a:lnTo>
                  <a:lnTo>
                    <a:pt x="5620740" y="8675179"/>
                  </a:lnTo>
                  <a:lnTo>
                    <a:pt x="5620740" y="8620925"/>
                  </a:lnTo>
                  <a:lnTo>
                    <a:pt x="5617540" y="8618995"/>
                  </a:lnTo>
                  <a:lnTo>
                    <a:pt x="5582285" y="8613813"/>
                  </a:lnTo>
                  <a:lnTo>
                    <a:pt x="5528145" y="8613813"/>
                  </a:lnTo>
                  <a:lnTo>
                    <a:pt x="5528145" y="8804338"/>
                  </a:lnTo>
                  <a:lnTo>
                    <a:pt x="5561571" y="8804338"/>
                  </a:lnTo>
                  <a:lnTo>
                    <a:pt x="5561571" y="8735289"/>
                  </a:lnTo>
                  <a:lnTo>
                    <a:pt x="5586374" y="8735289"/>
                  </a:lnTo>
                  <a:lnTo>
                    <a:pt x="5616549" y="8730196"/>
                  </a:lnTo>
                  <a:lnTo>
                    <a:pt x="5638419" y="8716556"/>
                  </a:lnTo>
                  <a:lnTo>
                    <a:pt x="5645467" y="8706091"/>
                  </a:lnTo>
                  <a:lnTo>
                    <a:pt x="5651716" y="8696820"/>
                  </a:lnTo>
                  <a:lnTo>
                    <a:pt x="5655881" y="8675179"/>
                  </a:lnTo>
                  <a:lnTo>
                    <a:pt x="5655932" y="8673452"/>
                  </a:lnTo>
                  <a:close/>
                </a:path>
                <a:path w="5656580" h="8838565">
                  <a:moveTo>
                    <a:pt x="5656211" y="8673452"/>
                  </a:moveTo>
                  <a:lnTo>
                    <a:pt x="5656059" y="8674240"/>
                  </a:lnTo>
                  <a:lnTo>
                    <a:pt x="5656211" y="8674710"/>
                  </a:lnTo>
                  <a:lnTo>
                    <a:pt x="5656211" y="8673452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>
                <a:lnSpc>
                  <a:spcPct val="100000"/>
                </a:lnSpc>
              </a:pPr>
              <a:endPara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object 2"/>
          <p:cNvSpPr/>
          <p:nvPr/>
        </p:nvSpPr>
        <p:spPr>
          <a:xfrm>
            <a:off x="1536480" y="851040"/>
            <a:ext cx="8501760" cy="13348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240" bIns="0" anchor="t">
            <a:spAutoFit/>
          </a:bodyPr>
          <a:p>
            <a:pPr marL="12600">
              <a:lnSpc>
                <a:spcPct val="160000"/>
              </a:lnSpc>
              <a:spcBef>
                <a:spcPts val="96"/>
              </a:spcBef>
            </a:pP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Администрация</a:t>
            </a:r>
            <a:r>
              <a:rPr b="0" lang="ru-RU" sz="1700" spc="51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Владимирской</a:t>
            </a:r>
            <a:r>
              <a:rPr b="0" lang="ru-RU" sz="1700" spc="51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области</a:t>
            </a:r>
            <a:r>
              <a:rPr b="0" lang="ru-RU" sz="1700" spc="51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pc="-2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МЭДО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Администрация</a:t>
            </a:r>
            <a:r>
              <a:rPr b="0" lang="ru-RU" sz="1700" spc="45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Волгоградской</a:t>
            </a:r>
            <a:r>
              <a:rPr b="0" lang="ru-RU" sz="1700" spc="51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области</a:t>
            </a:r>
            <a:r>
              <a:rPr b="0" lang="ru-RU" sz="1700" spc="51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pc="-2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МЭДО</a:t>
            </a:r>
            <a:endParaRPr b="0" lang="ru-RU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>
              <a:lnSpc>
                <a:spcPct val="160000"/>
              </a:lnSpc>
            </a:pP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Администрация</a:t>
            </a:r>
            <a:r>
              <a:rPr b="0" lang="ru-RU" sz="1700" spc="4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Главы</a:t>
            </a:r>
            <a:r>
              <a:rPr b="0" lang="ru-RU" sz="1700" spc="4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и</a:t>
            </a:r>
            <a:r>
              <a:rPr b="0" lang="ru-RU" sz="1700" spc="4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Правительства</a:t>
            </a:r>
            <a:r>
              <a:rPr b="0" lang="ru-RU" sz="1700" spc="4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Республики</a:t>
            </a:r>
            <a:r>
              <a:rPr b="0" lang="ru-RU" sz="1700" spc="4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Бурятия</a:t>
            </a:r>
            <a:r>
              <a:rPr b="0" lang="ru-RU" sz="1700" spc="4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pc="-2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МЭДО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Администрация</a:t>
            </a:r>
            <a:r>
              <a:rPr b="0" lang="ru-RU" sz="1700" spc="4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Главы</a:t>
            </a:r>
            <a:r>
              <a:rPr b="0" lang="ru-RU" sz="1700" spc="45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и</a:t>
            </a:r>
            <a:r>
              <a:rPr b="0" lang="ru-RU" sz="1700" spc="4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Правительства</a:t>
            </a:r>
            <a:r>
              <a:rPr b="0" lang="ru-RU" sz="1700" spc="45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Республики</a:t>
            </a:r>
            <a:r>
              <a:rPr b="0" lang="ru-RU" sz="1700" spc="4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Ингушетия</a:t>
            </a:r>
            <a:r>
              <a:rPr b="0" lang="ru-RU" sz="1700" spc="45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pc="-2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МЭДО</a:t>
            </a:r>
            <a:endParaRPr b="0" lang="ru-RU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>
              <a:lnSpc>
                <a:spcPct val="104000"/>
              </a:lnSpc>
              <a:spcBef>
                <a:spcPts val="1151"/>
              </a:spcBef>
            </a:pP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Администрация</a:t>
            </a:r>
            <a:r>
              <a:rPr b="0" lang="ru-RU" sz="1700" spc="34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Главы</a:t>
            </a:r>
            <a:r>
              <a:rPr b="0" lang="ru-RU" sz="1700" spc="4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Республики</a:t>
            </a:r>
            <a:r>
              <a:rPr b="0" lang="ru-RU" sz="1700" spc="4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Адыгея</a:t>
            </a:r>
            <a:r>
              <a:rPr b="0" lang="ru-RU" sz="1700" spc="4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и</a:t>
            </a:r>
            <a:r>
              <a:rPr b="0" lang="ru-RU" sz="1700" spc="4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Кабинета</a:t>
            </a:r>
            <a:r>
              <a:rPr b="0" lang="ru-RU" sz="1700" spc="4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Министров</a:t>
            </a:r>
            <a:r>
              <a:rPr b="0" lang="ru-RU" sz="1700" spc="4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Республики</a:t>
            </a:r>
            <a:r>
              <a:rPr b="0" lang="ru-RU" sz="1700" spc="4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pc="-11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Адыгея </a:t>
            </a:r>
            <a:r>
              <a:rPr b="0" lang="ru-RU" sz="1700" spc="-2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МЭДО</a:t>
            </a:r>
            <a:endParaRPr b="0" lang="ru-RU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>
              <a:lnSpc>
                <a:spcPct val="100000"/>
              </a:lnSpc>
              <a:spcBef>
                <a:spcPts val="1239"/>
              </a:spcBef>
            </a:pP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Администрация</a:t>
            </a:r>
            <a:r>
              <a:rPr b="0" lang="ru-RU" sz="1700" spc="45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Главы</a:t>
            </a:r>
            <a:r>
              <a:rPr b="0" lang="ru-RU" sz="1700" spc="45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Республики</a:t>
            </a:r>
            <a:r>
              <a:rPr b="0" lang="ru-RU" sz="1700" spc="51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Мордовия</a:t>
            </a:r>
            <a:r>
              <a:rPr b="0" lang="ru-RU" sz="1700" spc="45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(Саранск)</a:t>
            </a:r>
            <a:r>
              <a:rPr b="0" lang="ru-RU" sz="1700" spc="51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pc="-2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МЭДО</a:t>
            </a:r>
            <a:endParaRPr b="0" lang="ru-RU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>
              <a:lnSpc>
                <a:spcPct val="104000"/>
              </a:lnSpc>
              <a:spcBef>
                <a:spcPts val="1151"/>
              </a:spcBef>
            </a:pP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Администрация</a:t>
            </a:r>
            <a:r>
              <a:rPr b="0" lang="ru-RU" sz="1700" spc="4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Главы</a:t>
            </a:r>
            <a:r>
              <a:rPr b="0" lang="ru-RU" sz="1700" spc="4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Республики</a:t>
            </a:r>
            <a:r>
              <a:rPr b="0" lang="ru-RU" sz="1700" spc="4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Саха</a:t>
            </a:r>
            <a:r>
              <a:rPr b="0" lang="ru-RU" sz="1700" spc="4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(Якутия)</a:t>
            </a:r>
            <a:r>
              <a:rPr b="0" lang="ru-RU" sz="1700" spc="4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и</a:t>
            </a:r>
            <a:r>
              <a:rPr b="0" lang="ru-RU" sz="1700" spc="45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Правительства</a:t>
            </a:r>
            <a:r>
              <a:rPr b="0" lang="ru-RU" sz="1700" spc="4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Республики</a:t>
            </a:r>
            <a:r>
              <a:rPr b="0" lang="ru-RU" sz="1700" spc="4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pc="-2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Саха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(Якутия)</a:t>
            </a:r>
            <a:r>
              <a:rPr b="0" lang="ru-RU" sz="1700" spc="45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pc="-2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МЭДО</a:t>
            </a:r>
            <a:endParaRPr b="0" lang="ru-RU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>
              <a:lnSpc>
                <a:spcPct val="104000"/>
              </a:lnSpc>
              <a:spcBef>
                <a:spcPts val="1145"/>
              </a:spcBef>
            </a:pP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Администрация</a:t>
            </a:r>
            <a:r>
              <a:rPr b="0" lang="ru-RU" sz="1700" spc="31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Главы</a:t>
            </a:r>
            <a:r>
              <a:rPr b="0" lang="ru-RU" sz="1700" spc="31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Республики</a:t>
            </a:r>
            <a:r>
              <a:rPr b="0" lang="ru-RU" sz="1700" spc="31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Северная</a:t>
            </a:r>
            <a:r>
              <a:rPr b="0" lang="ru-RU" sz="1700" spc="31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Осетия</a:t>
            </a:r>
            <a:r>
              <a:rPr b="0" lang="ru-RU" sz="1700" spc="31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-</a:t>
            </a:r>
            <a:r>
              <a:rPr b="0" lang="ru-RU" sz="1700" spc="31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Алания</a:t>
            </a:r>
            <a:r>
              <a:rPr b="0" lang="ru-RU" sz="1700" spc="31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и</a:t>
            </a:r>
            <a:r>
              <a:rPr b="0" lang="ru-RU" sz="1700" spc="31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pc="-11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Правительства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Республики</a:t>
            </a:r>
            <a:r>
              <a:rPr b="0" lang="ru-RU" sz="1700" spc="31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Северная</a:t>
            </a:r>
            <a:r>
              <a:rPr b="0" lang="ru-RU" sz="1700" spc="31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Осетия</a:t>
            </a:r>
            <a:r>
              <a:rPr b="0" lang="ru-RU" sz="1700" spc="31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-</a:t>
            </a:r>
            <a:r>
              <a:rPr b="0" lang="ru-RU" sz="1700" spc="31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Алания</a:t>
            </a:r>
            <a:r>
              <a:rPr b="0" lang="ru-RU" sz="1700" spc="34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pc="-2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МЭДО</a:t>
            </a:r>
            <a:endParaRPr b="0" lang="ru-RU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>
              <a:lnSpc>
                <a:spcPct val="160000"/>
              </a:lnSpc>
              <a:spcBef>
                <a:spcPts val="6"/>
              </a:spcBef>
            </a:pP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Администрация</a:t>
            </a:r>
            <a:r>
              <a:rPr b="0" lang="ru-RU" sz="1700" spc="45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Губернатора</a:t>
            </a:r>
            <a:r>
              <a:rPr b="0" lang="ru-RU" sz="1700" spc="45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Брянской</a:t>
            </a:r>
            <a:r>
              <a:rPr b="0" lang="ru-RU" sz="1700" spc="45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области</a:t>
            </a:r>
            <a:r>
              <a:rPr b="0" lang="ru-RU" sz="1700" spc="45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и</a:t>
            </a:r>
            <a:r>
              <a:rPr b="0" lang="ru-RU" sz="1700" spc="45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Правительства</a:t>
            </a:r>
            <a:r>
              <a:rPr b="0" lang="ru-RU" sz="1700" spc="45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Брянской</a:t>
            </a:r>
            <a:r>
              <a:rPr b="0" lang="ru-RU" sz="1700" spc="45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области</a:t>
            </a:r>
            <a:r>
              <a:rPr b="0" lang="ru-RU" sz="1700" spc="45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pc="-2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МЭДО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Администрация</a:t>
            </a:r>
            <a:r>
              <a:rPr b="0" lang="ru-RU" sz="1700" spc="51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Кемеровской</a:t>
            </a:r>
            <a:r>
              <a:rPr b="0" lang="ru-RU" sz="1700" spc="51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области</a:t>
            </a:r>
            <a:r>
              <a:rPr b="0" lang="ru-RU" sz="1700" spc="51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pc="-2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МЭДО</a:t>
            </a:r>
            <a:endParaRPr b="0" lang="ru-RU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>
              <a:lnSpc>
                <a:spcPct val="160000"/>
              </a:lnSpc>
            </a:pP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Администрация</a:t>
            </a:r>
            <a:r>
              <a:rPr b="0" lang="ru-RU" sz="1700" spc="45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Костромской</a:t>
            </a:r>
            <a:r>
              <a:rPr b="0" lang="ru-RU" sz="1700" spc="51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области</a:t>
            </a:r>
            <a:r>
              <a:rPr b="0" lang="ru-RU" sz="1700" spc="51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pc="-2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МЭДО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Администрация</a:t>
            </a:r>
            <a:r>
              <a:rPr b="0" lang="ru-RU" sz="1700" spc="51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Краснодарского</a:t>
            </a:r>
            <a:r>
              <a:rPr b="0" lang="ru-RU" sz="1700" spc="51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края</a:t>
            </a:r>
            <a:r>
              <a:rPr b="0" lang="ru-RU" sz="1700" spc="51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pc="-2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МЭДО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Администрация</a:t>
            </a:r>
            <a:r>
              <a:rPr b="0" lang="ru-RU" sz="1700" spc="4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Курской</a:t>
            </a:r>
            <a:r>
              <a:rPr b="0" lang="ru-RU" sz="1700" spc="4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области</a:t>
            </a:r>
            <a:r>
              <a:rPr b="0" lang="ru-RU" sz="1700" spc="45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pc="-2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МЭДО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Администрация</a:t>
            </a:r>
            <a:r>
              <a:rPr b="0" lang="ru-RU" sz="1700" spc="6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Ненецкого</a:t>
            </a:r>
            <a:r>
              <a:rPr b="0" lang="ru-RU" sz="1700" spc="6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автономного</a:t>
            </a:r>
            <a:r>
              <a:rPr b="0" lang="ru-RU" sz="1700" spc="6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округа</a:t>
            </a:r>
            <a:r>
              <a:rPr b="0" lang="ru-RU" sz="1700" spc="6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pc="-2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МЭДО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Администрация</a:t>
            </a:r>
            <a:r>
              <a:rPr b="0" lang="ru-RU" sz="1700" spc="45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Приморского</a:t>
            </a:r>
            <a:r>
              <a:rPr b="0" lang="ru-RU" sz="1700" spc="45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края</a:t>
            </a:r>
            <a:r>
              <a:rPr b="0" lang="ru-RU" sz="1700" spc="51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pc="-2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МЭДО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Администрация</a:t>
            </a:r>
            <a:r>
              <a:rPr b="0" lang="ru-RU" sz="1700" spc="45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Самарской</a:t>
            </a:r>
            <a:r>
              <a:rPr b="0" lang="ru-RU" sz="1700" spc="51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области</a:t>
            </a:r>
            <a:r>
              <a:rPr b="0" lang="ru-RU" sz="1700" spc="51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(Самара)</a:t>
            </a:r>
            <a:r>
              <a:rPr b="0" lang="ru-RU" sz="1700" spc="51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pc="-2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МЭДО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Администрация</a:t>
            </a:r>
            <a:r>
              <a:rPr b="0" lang="ru-RU" sz="1700" spc="45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Смоленской</a:t>
            </a:r>
            <a:r>
              <a:rPr b="0" lang="ru-RU" sz="1700" spc="51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области</a:t>
            </a:r>
            <a:r>
              <a:rPr b="0" lang="ru-RU" sz="1700" spc="45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pc="-2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МЭДО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Администрация</a:t>
            </a:r>
            <a:r>
              <a:rPr b="0" lang="ru-RU" sz="1700" spc="51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Тамбовской</a:t>
            </a:r>
            <a:r>
              <a:rPr b="0" lang="ru-RU" sz="1700" spc="51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области</a:t>
            </a:r>
            <a:r>
              <a:rPr b="0" lang="ru-RU" sz="1700" spc="51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pc="-2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МЭДО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Администрация</a:t>
            </a:r>
            <a:r>
              <a:rPr b="0" lang="ru-RU" sz="1700" spc="45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Томской</a:t>
            </a:r>
            <a:r>
              <a:rPr b="0" lang="ru-RU" sz="1700" spc="45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области</a:t>
            </a:r>
            <a:r>
              <a:rPr b="0" lang="ru-RU" sz="1700" spc="51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pc="-2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МЭДО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Правительство</a:t>
            </a:r>
            <a:r>
              <a:rPr b="0" lang="ru-RU" sz="1700" spc="54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Алтайского</a:t>
            </a:r>
            <a:r>
              <a:rPr b="0" lang="ru-RU" sz="1700" spc="54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края</a:t>
            </a:r>
            <a:r>
              <a:rPr b="0" lang="ru-RU" sz="1700" spc="6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pc="-2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МЭДО</a:t>
            </a:r>
            <a:endParaRPr b="0" lang="ru-RU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>
              <a:lnSpc>
                <a:spcPct val="160000"/>
              </a:lnSpc>
            </a:pP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Правительство</a:t>
            </a:r>
            <a:r>
              <a:rPr b="0" lang="ru-RU" sz="1700" spc="54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Амурской</a:t>
            </a:r>
            <a:r>
              <a:rPr b="0" lang="ru-RU" sz="1700" spc="6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области</a:t>
            </a:r>
            <a:r>
              <a:rPr b="0" lang="ru-RU" sz="1700" spc="54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pc="-2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МЭДО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Правительство</a:t>
            </a:r>
            <a:r>
              <a:rPr b="0" lang="ru-RU" sz="1700" spc="65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Архангельской</a:t>
            </a:r>
            <a:r>
              <a:rPr b="0" lang="ru-RU" sz="1700" spc="65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области</a:t>
            </a:r>
            <a:r>
              <a:rPr b="0" lang="ru-RU" sz="1700" spc="65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pc="-2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МЭДО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Правительство</a:t>
            </a:r>
            <a:r>
              <a:rPr b="0" lang="ru-RU" sz="1700" spc="65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Астраханской</a:t>
            </a:r>
            <a:r>
              <a:rPr b="0" lang="ru-RU" sz="1700" spc="65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области</a:t>
            </a:r>
            <a:r>
              <a:rPr b="0" lang="ru-RU" sz="1700" spc="65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pc="-2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МЭДО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Правительство</a:t>
            </a:r>
            <a:r>
              <a:rPr b="0" lang="ru-RU" sz="1700" spc="6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Белгородской</a:t>
            </a:r>
            <a:r>
              <a:rPr b="0" lang="ru-RU" sz="1700" spc="6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области</a:t>
            </a:r>
            <a:r>
              <a:rPr b="0" lang="ru-RU" sz="1700" spc="65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pc="-2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МЭДО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Правительство</a:t>
            </a:r>
            <a:r>
              <a:rPr b="0" lang="ru-RU" sz="1700" spc="54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Вологодской</a:t>
            </a:r>
            <a:r>
              <a:rPr b="0" lang="ru-RU" sz="1700" spc="6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области</a:t>
            </a:r>
            <a:r>
              <a:rPr b="0" lang="ru-RU" sz="1700" spc="54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pc="-2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МЭДО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Правительство</a:t>
            </a:r>
            <a:r>
              <a:rPr b="0" lang="ru-RU" sz="1700" spc="6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Воронежской</a:t>
            </a:r>
            <a:r>
              <a:rPr b="0" lang="ru-RU" sz="1700" spc="6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области</a:t>
            </a:r>
            <a:r>
              <a:rPr b="0" lang="ru-RU" sz="1700" spc="65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pc="-2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МЭДО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Правительство</a:t>
            </a:r>
            <a:r>
              <a:rPr b="0" lang="ru-RU" sz="1700" spc="45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г.</a:t>
            </a:r>
            <a:r>
              <a:rPr b="0" lang="ru-RU" sz="1700" spc="51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Севастополь</a:t>
            </a:r>
            <a:r>
              <a:rPr b="0" lang="ru-RU" sz="1700" spc="51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pc="-2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МЭДО</a:t>
            </a:r>
            <a:endParaRPr b="0" lang="ru-RU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>
              <a:lnSpc>
                <a:spcPct val="160000"/>
              </a:lnSpc>
            </a:pP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Правительство</a:t>
            </a:r>
            <a:r>
              <a:rPr b="0" lang="ru-RU" sz="1700" spc="54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Еврейской</a:t>
            </a:r>
            <a:r>
              <a:rPr b="0" lang="ru-RU" sz="1700" spc="6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автономной</a:t>
            </a:r>
            <a:r>
              <a:rPr b="0" lang="ru-RU" sz="1700" spc="6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области</a:t>
            </a:r>
            <a:r>
              <a:rPr b="0" lang="ru-RU" sz="1700" spc="54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pc="-2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МЭДО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Правительство</a:t>
            </a:r>
            <a:r>
              <a:rPr b="0" lang="ru-RU" sz="1700" spc="65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Забайкальского</a:t>
            </a:r>
            <a:r>
              <a:rPr b="0" lang="ru-RU" sz="1700" spc="65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края</a:t>
            </a:r>
            <a:r>
              <a:rPr b="0" lang="ru-RU" sz="1700" spc="71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pc="-2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МЭДО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Правительство</a:t>
            </a:r>
            <a:r>
              <a:rPr b="0" lang="ru-RU" sz="1700" spc="6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Ивановской</a:t>
            </a:r>
            <a:r>
              <a:rPr b="0" lang="ru-RU" sz="1700" spc="6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области</a:t>
            </a:r>
            <a:r>
              <a:rPr b="0" lang="ru-RU" sz="1700" spc="6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pc="-2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МЭДО</a:t>
            </a:r>
            <a:endParaRPr b="0" lang="ru-RU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object 2"/>
          <p:cNvSpPr/>
          <p:nvPr/>
        </p:nvSpPr>
        <p:spPr>
          <a:xfrm>
            <a:off x="1536480" y="851040"/>
            <a:ext cx="5578920" cy="1336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70280" bIns="0" anchor="t">
            <a:spAutoFit/>
          </a:bodyPr>
          <a:p>
            <a:pPr marL="12600">
              <a:lnSpc>
                <a:spcPct val="100000"/>
              </a:lnSpc>
              <a:spcBef>
                <a:spcPts val="1341"/>
              </a:spcBef>
            </a:pP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Правительство</a:t>
            </a:r>
            <a:r>
              <a:rPr b="0" lang="ru-RU" sz="1700" spc="54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Иркутской</a:t>
            </a:r>
            <a:r>
              <a:rPr b="0" lang="ru-RU" sz="1700" spc="6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области</a:t>
            </a:r>
            <a:r>
              <a:rPr b="0" lang="ru-RU" sz="1700" spc="6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pc="-2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МЭДО</a:t>
            </a:r>
            <a:endParaRPr b="0" lang="ru-RU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>
              <a:lnSpc>
                <a:spcPct val="160000"/>
              </a:lnSpc>
            </a:pP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Правительство</a:t>
            </a:r>
            <a:r>
              <a:rPr b="0" lang="ru-RU" sz="1700" spc="74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Кабардино-Балкарской</a:t>
            </a:r>
            <a:r>
              <a:rPr b="0" lang="ru-RU" sz="1700" spc="79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Республики</a:t>
            </a:r>
            <a:r>
              <a:rPr b="0" lang="ru-RU" sz="1700" spc="79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pc="-2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МЭДО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Правительство</a:t>
            </a:r>
            <a:r>
              <a:rPr b="0" lang="ru-RU" sz="1700" spc="65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Калининградской</a:t>
            </a:r>
            <a:r>
              <a:rPr b="0" lang="ru-RU" sz="1700" spc="65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области</a:t>
            </a:r>
            <a:r>
              <a:rPr b="0" lang="ru-RU" sz="1700" spc="65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pc="-2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МЭДО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Правительство</a:t>
            </a:r>
            <a:r>
              <a:rPr b="0" lang="ru-RU" sz="1700" spc="54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Калужской</a:t>
            </a:r>
            <a:r>
              <a:rPr b="0" lang="ru-RU" sz="1700" spc="6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области</a:t>
            </a:r>
            <a:r>
              <a:rPr b="0" lang="ru-RU" sz="1700" spc="6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pc="-2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МЭДО</a:t>
            </a:r>
            <a:endParaRPr b="0" lang="ru-RU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>
              <a:lnSpc>
                <a:spcPct val="100000"/>
              </a:lnSpc>
              <a:spcBef>
                <a:spcPts val="1239"/>
              </a:spcBef>
            </a:pP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Правительство</a:t>
            </a:r>
            <a:r>
              <a:rPr b="0" lang="ru-RU" sz="1700" spc="54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Камчатского</a:t>
            </a:r>
            <a:r>
              <a:rPr b="0" lang="ru-RU" sz="1700" spc="6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края</a:t>
            </a:r>
            <a:r>
              <a:rPr b="0" lang="ru-RU" sz="1700" spc="6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pc="-2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МЭДО</a:t>
            </a:r>
            <a:endParaRPr b="0" lang="ru-RU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>
              <a:lnSpc>
                <a:spcPct val="160000"/>
              </a:lnSpc>
              <a:spcBef>
                <a:spcPts val="6"/>
              </a:spcBef>
            </a:pP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Правительство</a:t>
            </a:r>
            <a:r>
              <a:rPr b="0" lang="ru-RU" sz="1700" spc="85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Карачаево-Черкесской</a:t>
            </a:r>
            <a:r>
              <a:rPr b="0" lang="ru-RU" sz="1700" spc="85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Республики</a:t>
            </a:r>
            <a:r>
              <a:rPr b="0" lang="ru-RU" sz="1700" spc="85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pc="-2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МЭДО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Правительство</a:t>
            </a:r>
            <a:r>
              <a:rPr b="0" lang="ru-RU" sz="1700" spc="54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Кировской</a:t>
            </a:r>
            <a:r>
              <a:rPr b="0" lang="ru-RU" sz="1700" spc="54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области</a:t>
            </a:r>
            <a:r>
              <a:rPr b="0" lang="ru-RU" sz="1700" spc="54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pc="-2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МЭДО</a:t>
            </a:r>
            <a:endParaRPr b="0" lang="ru-RU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>
              <a:lnSpc>
                <a:spcPct val="160000"/>
              </a:lnSpc>
            </a:pP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Правительство</a:t>
            </a:r>
            <a:r>
              <a:rPr b="0" lang="ru-RU" sz="1700" spc="51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Красноярского</a:t>
            </a:r>
            <a:r>
              <a:rPr b="0" lang="ru-RU" sz="1700" spc="54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края</a:t>
            </a:r>
            <a:r>
              <a:rPr b="0" lang="ru-RU" sz="1700" spc="51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pc="-2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МЭДО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Правительство</a:t>
            </a:r>
            <a:r>
              <a:rPr b="0" lang="ru-RU" sz="1700" spc="54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Курганской</a:t>
            </a:r>
            <a:r>
              <a:rPr b="0" lang="ru-RU" sz="1700" spc="6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области</a:t>
            </a:r>
            <a:r>
              <a:rPr b="0" lang="ru-RU" sz="1700" spc="54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pc="-2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МЭДО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Правительство</a:t>
            </a:r>
            <a:r>
              <a:rPr b="0" lang="ru-RU" sz="1700" spc="65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Ленинградской</a:t>
            </a:r>
            <a:r>
              <a:rPr b="0" lang="ru-RU" sz="1700" spc="65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области</a:t>
            </a:r>
            <a:r>
              <a:rPr b="0" lang="ru-RU" sz="1700" spc="65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pc="-2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МЭДО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Правительство</a:t>
            </a:r>
            <a:r>
              <a:rPr b="0" lang="ru-RU" sz="1700" spc="54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Липецкой</a:t>
            </a:r>
            <a:r>
              <a:rPr b="0" lang="ru-RU" sz="1700" spc="54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области</a:t>
            </a:r>
            <a:r>
              <a:rPr b="0" lang="ru-RU" sz="1700" spc="6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pc="-2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МЭДО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Правительство</a:t>
            </a:r>
            <a:r>
              <a:rPr b="0" lang="ru-RU" sz="1700" spc="65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Магаданской</a:t>
            </a:r>
            <a:r>
              <a:rPr b="0" lang="ru-RU" sz="1700" spc="65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области</a:t>
            </a:r>
            <a:r>
              <a:rPr b="0" lang="ru-RU" sz="1700" spc="65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pc="-2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МЭДО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Правительство</a:t>
            </a:r>
            <a:r>
              <a:rPr b="0" lang="ru-RU" sz="1700" spc="6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Москвы</a:t>
            </a:r>
            <a:r>
              <a:rPr b="0" lang="ru-RU" sz="1700" spc="65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pc="-2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МЭДО</a:t>
            </a:r>
            <a:endParaRPr b="0" lang="ru-RU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>
              <a:lnSpc>
                <a:spcPct val="160000"/>
              </a:lnSpc>
            </a:pP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Правительство</a:t>
            </a:r>
            <a:r>
              <a:rPr b="0" lang="ru-RU" sz="1700" spc="6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Московской</a:t>
            </a:r>
            <a:r>
              <a:rPr b="0" lang="ru-RU" sz="1700" spc="65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области</a:t>
            </a:r>
            <a:r>
              <a:rPr b="0" lang="ru-RU" sz="1700" spc="6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pc="-2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МЭДО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Правительство</a:t>
            </a:r>
            <a:r>
              <a:rPr b="0" lang="ru-RU" sz="1700" spc="6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Мурманской</a:t>
            </a:r>
            <a:r>
              <a:rPr b="0" lang="ru-RU" sz="1700" spc="65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области</a:t>
            </a:r>
            <a:r>
              <a:rPr b="0" lang="ru-RU" sz="1700" spc="6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pc="-2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МЭДО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Правительство</a:t>
            </a:r>
            <a:r>
              <a:rPr b="0" lang="ru-RU" sz="1700" spc="65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Нижегородской</a:t>
            </a:r>
            <a:r>
              <a:rPr b="0" lang="ru-RU" sz="1700" spc="65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области</a:t>
            </a:r>
            <a:r>
              <a:rPr b="0" lang="ru-RU" sz="1700" spc="71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pc="-2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МЭДО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Правительство</a:t>
            </a:r>
            <a:r>
              <a:rPr b="0" lang="ru-RU" sz="1700" spc="6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Новгородской</a:t>
            </a:r>
            <a:r>
              <a:rPr b="0" lang="ru-RU" sz="1700" spc="6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области</a:t>
            </a:r>
            <a:r>
              <a:rPr b="0" lang="ru-RU" sz="1700" spc="6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pc="-2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МЭДО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Правительство</a:t>
            </a:r>
            <a:r>
              <a:rPr b="0" lang="ru-RU" sz="1700" spc="6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Новосибирской</a:t>
            </a:r>
            <a:r>
              <a:rPr b="0" lang="ru-RU" sz="1700" spc="65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области</a:t>
            </a:r>
            <a:r>
              <a:rPr b="0" lang="ru-RU" sz="1700" spc="65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pc="-2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МЭДО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Правительство</a:t>
            </a:r>
            <a:r>
              <a:rPr b="0" lang="ru-RU" sz="1700" spc="54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Омской</a:t>
            </a:r>
            <a:r>
              <a:rPr b="0" lang="ru-RU" sz="1700" spc="54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области</a:t>
            </a:r>
            <a:r>
              <a:rPr b="0" lang="ru-RU" sz="1700" spc="54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pc="-2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МЭДО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Правительство</a:t>
            </a:r>
            <a:r>
              <a:rPr b="0" lang="ru-RU" sz="1700" spc="6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Оренбургской</a:t>
            </a:r>
            <a:r>
              <a:rPr b="0" lang="ru-RU" sz="1700" spc="65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области</a:t>
            </a:r>
            <a:r>
              <a:rPr b="0" lang="ru-RU" sz="1700" spc="6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pc="-2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МЭДО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Правительство</a:t>
            </a:r>
            <a:r>
              <a:rPr b="0" lang="ru-RU" sz="1700" spc="54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Орловской</a:t>
            </a:r>
            <a:r>
              <a:rPr b="0" lang="ru-RU" sz="1700" spc="6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области</a:t>
            </a:r>
            <a:r>
              <a:rPr b="0" lang="ru-RU" sz="1700" spc="54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pc="-2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МЭДО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Правительство</a:t>
            </a:r>
            <a:r>
              <a:rPr b="0" lang="ru-RU" sz="1700" spc="6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Пензенской</a:t>
            </a:r>
            <a:r>
              <a:rPr b="0" lang="ru-RU" sz="1700" spc="6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области</a:t>
            </a:r>
            <a:r>
              <a:rPr b="0" lang="ru-RU" sz="1700" spc="65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pc="-2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МЭДО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Правительство</a:t>
            </a:r>
            <a:r>
              <a:rPr b="0" lang="ru-RU" sz="1700" spc="54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Пермского</a:t>
            </a:r>
            <a:r>
              <a:rPr b="0" lang="ru-RU" sz="1700" spc="54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края</a:t>
            </a:r>
            <a:r>
              <a:rPr b="0" lang="ru-RU" sz="1700" spc="6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pc="-2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МЭДО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Правительство</a:t>
            </a:r>
            <a:r>
              <a:rPr b="0" lang="ru-RU" sz="1700" spc="6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Псковской</a:t>
            </a:r>
            <a:r>
              <a:rPr b="0" lang="ru-RU" sz="1700" spc="6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области</a:t>
            </a:r>
            <a:r>
              <a:rPr b="0" lang="ru-RU" sz="1700" spc="6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pc="-2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МЭДО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Правительство</a:t>
            </a:r>
            <a:r>
              <a:rPr b="0" lang="ru-RU" sz="1700" spc="51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Республики</a:t>
            </a:r>
            <a:r>
              <a:rPr b="0" lang="ru-RU" sz="1700" spc="51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Алтай</a:t>
            </a:r>
            <a:r>
              <a:rPr b="0" lang="ru-RU" sz="1700" spc="54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pc="-2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МЭДО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Правительство</a:t>
            </a:r>
            <a:r>
              <a:rPr b="0" lang="ru-RU" sz="1700" spc="6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Республики</a:t>
            </a:r>
            <a:r>
              <a:rPr b="0" lang="ru-RU" sz="1700" spc="65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Башкортостан</a:t>
            </a:r>
            <a:r>
              <a:rPr b="0" lang="ru-RU" sz="1700" spc="65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pc="-2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МЭДО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Правительство</a:t>
            </a:r>
            <a:r>
              <a:rPr b="0" lang="ru-RU" sz="1700" spc="54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Республики</a:t>
            </a:r>
            <a:r>
              <a:rPr b="0" lang="ru-RU" sz="1700" spc="6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Дагестан</a:t>
            </a:r>
            <a:r>
              <a:rPr b="0" lang="ru-RU" sz="1700" spc="6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pc="-2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МЭДО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Правительство</a:t>
            </a:r>
            <a:r>
              <a:rPr b="0" lang="ru-RU" sz="1700" spc="54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Республики</a:t>
            </a:r>
            <a:r>
              <a:rPr b="0" lang="ru-RU" sz="1700" spc="54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Калмыкия</a:t>
            </a:r>
            <a:r>
              <a:rPr b="0" lang="ru-RU" sz="1700" spc="54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pc="-2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МЭДО</a:t>
            </a:r>
            <a:endParaRPr b="0" lang="ru-RU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>
              <a:lnSpc>
                <a:spcPct val="160000"/>
              </a:lnSpc>
            </a:pP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Правительство</a:t>
            </a:r>
            <a:r>
              <a:rPr b="0" lang="ru-RU" sz="1700" spc="51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Республики</a:t>
            </a:r>
            <a:r>
              <a:rPr b="0" lang="ru-RU" sz="1700" spc="54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Карелия</a:t>
            </a:r>
            <a:r>
              <a:rPr b="0" lang="ru-RU" sz="1700" spc="54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(Петрозаводск)</a:t>
            </a:r>
            <a:r>
              <a:rPr b="0" lang="ru-RU" sz="1700" spc="51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pc="-2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МЭДО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Правительство</a:t>
            </a:r>
            <a:r>
              <a:rPr b="0" lang="ru-RU" sz="1700" spc="51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Республики</a:t>
            </a:r>
            <a:r>
              <a:rPr b="0" lang="ru-RU" sz="1700" spc="51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Коми</a:t>
            </a:r>
            <a:r>
              <a:rPr b="0" lang="ru-RU" sz="1700" spc="51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pc="-2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МЭДО</a:t>
            </a:r>
            <a:endParaRPr b="0" lang="ru-RU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>
              <a:lnSpc>
                <a:spcPct val="160000"/>
              </a:lnSpc>
            </a:pP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Правительство</a:t>
            </a:r>
            <a:r>
              <a:rPr b="0" lang="ru-RU" sz="1700" spc="45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Республики</a:t>
            </a:r>
            <a:r>
              <a:rPr b="0" lang="ru-RU" sz="1700" spc="45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Крым</a:t>
            </a:r>
            <a:r>
              <a:rPr b="0" lang="ru-RU" sz="1700" spc="51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г.</a:t>
            </a:r>
            <a:r>
              <a:rPr b="0" lang="ru-RU" sz="1700" spc="45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Симферополь</a:t>
            </a:r>
            <a:r>
              <a:rPr b="0" lang="ru-RU" sz="1700" spc="51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pc="-2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МЭДО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Правительство</a:t>
            </a:r>
            <a:r>
              <a:rPr b="0" lang="ru-RU" sz="1700" spc="45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Республики</a:t>
            </a:r>
            <a:r>
              <a:rPr b="0" lang="ru-RU" sz="1700" spc="51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Марий</a:t>
            </a:r>
            <a:r>
              <a:rPr b="0" lang="ru-RU" sz="1700" spc="51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Эл</a:t>
            </a:r>
            <a:r>
              <a:rPr b="0" lang="ru-RU" sz="1700" spc="45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pc="-2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МЭДО</a:t>
            </a:r>
            <a:endParaRPr b="0" lang="ru-RU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object 2"/>
          <p:cNvSpPr/>
          <p:nvPr/>
        </p:nvSpPr>
        <p:spPr>
          <a:xfrm>
            <a:off x="1536480" y="851040"/>
            <a:ext cx="5764680" cy="8782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240" bIns="0" anchor="t">
            <a:spAutoFit/>
          </a:bodyPr>
          <a:p>
            <a:pPr marL="12600">
              <a:lnSpc>
                <a:spcPct val="160000"/>
              </a:lnSpc>
              <a:spcBef>
                <a:spcPts val="96"/>
              </a:spcBef>
            </a:pP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Правительство</a:t>
            </a:r>
            <a:r>
              <a:rPr b="0" lang="ru-RU" sz="1700" spc="6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Республики</a:t>
            </a:r>
            <a:r>
              <a:rPr b="0" lang="ru-RU" sz="1700" spc="6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Татарстан</a:t>
            </a:r>
            <a:r>
              <a:rPr b="0" lang="ru-RU" sz="1700" spc="6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pc="-2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МЭДО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Правительство</a:t>
            </a:r>
            <a:r>
              <a:rPr b="0" lang="ru-RU" sz="1700" spc="54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Республики</a:t>
            </a:r>
            <a:r>
              <a:rPr b="0" lang="ru-RU" sz="1700" spc="54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Тыва</a:t>
            </a:r>
            <a:r>
              <a:rPr b="0" lang="ru-RU" sz="1700" spc="54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pc="-2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МЭДО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Правительство</a:t>
            </a:r>
            <a:r>
              <a:rPr b="0" lang="ru-RU" sz="1700" spc="54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Республики</a:t>
            </a:r>
            <a:r>
              <a:rPr b="0" lang="ru-RU" sz="1700" spc="54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Хакасия</a:t>
            </a:r>
            <a:r>
              <a:rPr b="0" lang="ru-RU" sz="1700" spc="54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(Абакан)</a:t>
            </a:r>
            <a:r>
              <a:rPr b="0" lang="ru-RU" sz="1700" spc="54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pc="-2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МЭДО</a:t>
            </a:r>
            <a:endParaRPr b="0" lang="ru-RU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>
              <a:lnSpc>
                <a:spcPct val="160000"/>
              </a:lnSpc>
            </a:pP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Правительство</a:t>
            </a:r>
            <a:r>
              <a:rPr b="0" lang="ru-RU" sz="1700" spc="54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Республики</a:t>
            </a:r>
            <a:r>
              <a:rPr b="0" lang="ru-RU" sz="1700" spc="54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Чувашия</a:t>
            </a:r>
            <a:r>
              <a:rPr b="0" lang="ru-RU" sz="1700" spc="54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(Чебоксары)</a:t>
            </a:r>
            <a:r>
              <a:rPr b="0" lang="ru-RU" sz="1700" spc="54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pc="-2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МЭДО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Правительство</a:t>
            </a:r>
            <a:r>
              <a:rPr b="0" lang="ru-RU" sz="1700" spc="54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Ростовской</a:t>
            </a:r>
            <a:r>
              <a:rPr b="0" lang="ru-RU" sz="1700" spc="6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области</a:t>
            </a:r>
            <a:r>
              <a:rPr b="0" lang="ru-RU" sz="1700" spc="6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pc="-2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МЭДО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Правительство</a:t>
            </a:r>
            <a:r>
              <a:rPr b="0" lang="ru-RU" sz="1700" spc="51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Рязанской</a:t>
            </a:r>
            <a:r>
              <a:rPr b="0" lang="ru-RU" sz="1700" spc="54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области</a:t>
            </a:r>
            <a:r>
              <a:rPr b="0" lang="ru-RU" sz="1700" spc="54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pc="-2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МЭДО</a:t>
            </a:r>
            <a:endParaRPr b="0" lang="ru-RU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>
              <a:lnSpc>
                <a:spcPct val="160000"/>
              </a:lnSpc>
            </a:pP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Правительство</a:t>
            </a:r>
            <a:r>
              <a:rPr b="0" lang="ru-RU" sz="1700" spc="74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Санкт-Петербурга</a:t>
            </a:r>
            <a:r>
              <a:rPr b="0" lang="ru-RU" sz="1700" spc="74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pc="-2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МЭДО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Правительство</a:t>
            </a:r>
            <a:r>
              <a:rPr b="0" lang="ru-RU" sz="1700" spc="6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Саратовской</a:t>
            </a:r>
            <a:r>
              <a:rPr b="0" lang="ru-RU" sz="1700" spc="6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области</a:t>
            </a:r>
            <a:r>
              <a:rPr b="0" lang="ru-RU" sz="1700" spc="6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pc="-2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МЭДО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Правительство</a:t>
            </a:r>
            <a:r>
              <a:rPr b="0" lang="ru-RU" sz="1700" spc="6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Сахалинской</a:t>
            </a:r>
            <a:r>
              <a:rPr b="0" lang="ru-RU" sz="1700" spc="6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области</a:t>
            </a:r>
            <a:r>
              <a:rPr b="0" lang="ru-RU" sz="1700" spc="6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pc="-2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МЭДО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Правительство</a:t>
            </a:r>
            <a:r>
              <a:rPr b="0" lang="ru-RU" sz="1700" spc="6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Ставропольского</a:t>
            </a:r>
            <a:r>
              <a:rPr b="0" lang="ru-RU" sz="1700" spc="6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края</a:t>
            </a:r>
            <a:r>
              <a:rPr b="0" lang="ru-RU" sz="1700" spc="6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pc="-2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МЭДО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Правительство</a:t>
            </a:r>
            <a:r>
              <a:rPr b="0" lang="ru-RU" sz="1700" spc="54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Тверской</a:t>
            </a:r>
            <a:r>
              <a:rPr b="0" lang="ru-RU" sz="1700" spc="6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области</a:t>
            </a:r>
            <a:r>
              <a:rPr b="0" lang="ru-RU" sz="1700" spc="6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pc="-2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МЭДО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Правительство</a:t>
            </a:r>
            <a:r>
              <a:rPr b="0" lang="ru-RU" sz="1700" spc="54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Тульской</a:t>
            </a:r>
            <a:r>
              <a:rPr b="0" lang="ru-RU" sz="1700" spc="6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области</a:t>
            </a:r>
            <a:r>
              <a:rPr b="0" lang="ru-RU" sz="1700" spc="54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pc="-2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МЭДО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Правительство</a:t>
            </a:r>
            <a:r>
              <a:rPr b="0" lang="ru-RU" sz="1700" spc="6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Тюменской</a:t>
            </a:r>
            <a:r>
              <a:rPr b="0" lang="ru-RU" sz="1700" spc="65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области</a:t>
            </a:r>
            <a:r>
              <a:rPr b="0" lang="ru-RU" sz="1700" spc="6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pc="-2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МЭДО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Правительство</a:t>
            </a:r>
            <a:r>
              <a:rPr b="0" lang="ru-RU" sz="1700" spc="6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Удмуртской</a:t>
            </a:r>
            <a:r>
              <a:rPr b="0" lang="ru-RU" sz="1700" spc="65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Республики</a:t>
            </a:r>
            <a:r>
              <a:rPr b="0" lang="ru-RU" sz="1700" spc="6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pc="-2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МЭДО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Правительство</a:t>
            </a:r>
            <a:r>
              <a:rPr b="0" lang="ru-RU" sz="1700" spc="6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Ульяновской</a:t>
            </a:r>
            <a:r>
              <a:rPr b="0" lang="ru-RU" sz="1700" spc="6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области</a:t>
            </a:r>
            <a:r>
              <a:rPr b="0" lang="ru-RU" sz="1700" spc="65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pc="-2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МЭДО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Правительство</a:t>
            </a:r>
            <a:r>
              <a:rPr b="0" lang="ru-RU" sz="1700" spc="6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Хабаровского</a:t>
            </a:r>
            <a:r>
              <a:rPr b="0" lang="ru-RU" sz="1700" spc="6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края</a:t>
            </a:r>
            <a:r>
              <a:rPr b="0" lang="ru-RU" sz="1700" spc="6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pc="-2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МЭДО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Правительство</a:t>
            </a:r>
            <a:r>
              <a:rPr b="0" lang="ru-RU" sz="1700" spc="54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Челябинской</a:t>
            </a:r>
            <a:r>
              <a:rPr b="0" lang="ru-RU" sz="1700" spc="6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области</a:t>
            </a:r>
            <a:r>
              <a:rPr b="0" lang="ru-RU" sz="1700" spc="6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pc="-2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МЭДО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Правительство</a:t>
            </a:r>
            <a:r>
              <a:rPr b="0" lang="ru-RU" sz="1700" spc="65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Чеченской</a:t>
            </a:r>
            <a:r>
              <a:rPr b="0" lang="ru-RU" sz="1700" spc="65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Республики</a:t>
            </a:r>
            <a:r>
              <a:rPr b="0" lang="ru-RU" sz="1700" spc="71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pc="-2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МЭДО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Правительство</a:t>
            </a:r>
            <a:r>
              <a:rPr b="0" lang="ru-RU" sz="1700" spc="71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Чукотского</a:t>
            </a:r>
            <a:r>
              <a:rPr b="0" lang="ru-RU" sz="1700" spc="71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автономного</a:t>
            </a:r>
            <a:r>
              <a:rPr b="0" lang="ru-RU" sz="1700" spc="71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округа</a:t>
            </a:r>
            <a:r>
              <a:rPr b="0" lang="ru-RU" sz="1700" spc="71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pc="-2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МЭДО</a:t>
            </a:r>
            <a:endParaRPr b="0" lang="ru-RU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>
              <a:lnSpc>
                <a:spcPct val="160000"/>
              </a:lnSpc>
              <a:spcBef>
                <a:spcPts val="6"/>
              </a:spcBef>
            </a:pP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Правительство</a:t>
            </a:r>
            <a:r>
              <a:rPr b="0" lang="ru-RU" sz="1700" spc="71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Ямало-Ненецкого</a:t>
            </a:r>
            <a:r>
              <a:rPr b="0" lang="ru-RU" sz="1700" spc="74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автономного</a:t>
            </a:r>
            <a:r>
              <a:rPr b="0" lang="ru-RU" sz="1700" spc="74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округа</a:t>
            </a:r>
            <a:r>
              <a:rPr b="0" lang="ru-RU" sz="1700" spc="74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pc="-2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МЭДО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Правительство</a:t>
            </a:r>
            <a:r>
              <a:rPr b="0" lang="ru-RU" sz="1700" spc="6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Ярославской</a:t>
            </a:r>
            <a:r>
              <a:rPr b="0" lang="ru-RU" sz="1700" spc="6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области</a:t>
            </a:r>
            <a:r>
              <a:rPr b="0" lang="ru-RU" sz="1700" spc="6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r>
              <a:rPr b="0" lang="ru-RU" sz="1700" spc="-2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МЭДО</a:t>
            </a:r>
            <a:endParaRPr b="0" lang="ru-RU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LibreOffice/25.2.3.2$Linux_X86_64 LibreOffice_project/520$Build-2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2026-09-04T06:09:29Z</dcterms:created>
  <dc:creator/>
  <dc:description/>
  <dc:language>ru-RU</dc:language>
  <cp:lastModifiedBy/>
  <dcterms:modified xsi:type="dcterms:W3CDTF">2026-09-04T09:10:36Z</dcterms:modified>
  <cp:revision>1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v10.0.19910.1</vt:lpwstr>
  </property>
  <property fmtid="{D5CDD505-2E9C-101B-9397-08002B2CF9AE}" pid="3" name="Created">
    <vt:filetime>2026-09-03T00:00:00Z</vt:filetime>
  </property>
  <property fmtid="{D5CDD505-2E9C-101B-9397-08002B2CF9AE}" pid="4" name="Creator">
    <vt:lpwstr>Aspose Pty Ltd.</vt:lpwstr>
  </property>
  <property fmtid="{D5CDD505-2E9C-101B-9397-08002B2CF9AE}" pid="5" name="LastSaved">
    <vt:filetime>2026-09-04T00:00:00Z</vt:filetime>
  </property>
  <property fmtid="{D5CDD505-2E9C-101B-9397-08002B2CF9AE}" pid="6" name="PresentationFormat">
    <vt:lpwstr>On-screen Show (4:3)</vt:lpwstr>
  </property>
  <property fmtid="{D5CDD505-2E9C-101B-9397-08002B2CF9AE}" pid="7" name="Producer">
    <vt:lpwstr>Aspose.PDF for .NET 23.2.0</vt:lpwstr>
  </property>
</Properties>
</file>